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7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6" autoAdjust="0"/>
    <p:restoredTop sz="93451" autoAdjust="0"/>
  </p:normalViewPr>
  <p:slideViewPr>
    <p:cSldViewPr snapToGrid="0">
      <p:cViewPr varScale="1">
        <p:scale>
          <a:sx n="80" d="100"/>
          <a:sy n="80" d="100"/>
        </p:scale>
        <p:origin x="8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5BA69-2F6F-497E-B942-FE49193E638E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4164-C6D9-4700-9871-FCAA66CB8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963D-818E-405E-8445-2798C55B6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B5FA7-21D7-4BC0-B2C6-761203FB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FBF4B-64D5-4B01-88C1-F78EB1CC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016D-1238-474E-9DC9-50913EE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9ADD3-723B-452F-8233-BA3B2C3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3B7F-9FCF-4A88-B96C-07F9D6E1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FB40F-47F2-4A1B-9DD5-EFC07B85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B8AA-42A7-494D-85F4-D4FCEAA3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071B5-AFAB-4321-8D93-19DB24FB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A08F9-0E3A-42D0-8872-01A3C082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118A5-D505-496E-9BB4-9B5CA393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9AE3C-52F4-46EC-9DB7-A813EB1E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62E4C-4792-482B-8CDE-BC1923A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6A1C-D6BC-4630-995D-32B856E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207ED-D2FA-4913-A889-8BC6D7E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BEB8-514F-44E1-93F0-1913A97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66FE6-06E5-4CC5-97D8-F8CFF684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23A63-7A31-4F90-9F77-048CFFDB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93EDA-E35F-442C-BC57-DCC4DB97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B53B6-2B70-4F37-8773-9DC071C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45C1-0090-49C5-9736-2FDB179E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4068-F49B-40D0-B71F-F307BCB1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85EC8-2FD8-4FD5-8F73-A6063678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65CFB-8BA0-42BA-A953-ADE3220A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DF836-1516-4EBA-BE83-605C505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A7B6C-D3F1-4E3B-9A7C-8444A97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6C968-037A-4E49-9770-FC32F699B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7152-EC1D-47AA-996B-D3D4BA9FF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9CB7F-6130-47A0-9D55-56EC2FFD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747F-5075-4979-8052-F77F836F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5DF79-D0DE-4750-96B5-0778235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36F2-6D8F-40B7-AA40-997B356E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F3E5B-F4B1-4DD8-ABE8-A93B118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96AA5-E5F6-4DBA-B0D3-3FA9C726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AB02E-B005-4014-99CE-B35EEB9DB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38D06-1CD6-4CD1-89DE-61A44B1A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64AF16-E11F-406C-BD41-8B77C20B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D58922-2144-498F-B3C9-8C6126B1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9138DB-854E-434C-81F2-C146D98D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F403-1740-4805-8735-0A09DD8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30A42-119A-4CE8-AE42-25F1627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B645C-31B0-4106-8FA2-9C70465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2EBAB-1B89-4A88-A1C2-956D5C9A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53969-31BF-4D47-8F3B-1075FC1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0D082-807E-480E-BAC6-90FDF6A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2879C-3533-4AE4-8F1A-70735D95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06ACC-9071-4F8F-B8BD-6097A9B9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33C-4742-4A02-9CB0-0C1AC7AB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D037-9EF7-46AA-9D48-F8E4E55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12BC0-9831-4578-88C2-3A3D4F5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8F10D-878C-4339-AEC3-446A14F9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818D0-A1F4-45E6-A301-B0B4B9F4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7958-EF6A-4226-A141-4D8F3E6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49CF2-0EAE-4D5D-B915-A544ED6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2A981-3E0E-4C68-8150-9A740DC52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C91F-BE7F-438E-8C80-AAE2E41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B60A3-FA1E-4737-A667-091E5744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2D3F6-830D-4D88-AE16-9794AC1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2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C0E4-9A6E-4282-A4E3-7D7FCD7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AB040-DBD9-42D0-AA04-13FB4F8E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2821-52CF-4F65-82D7-2995B10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69A3-B119-4302-B938-B1BA55910BC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66906-E4EA-4AFC-8FC6-20E09FA7E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FC213-47A8-43B9-A6F4-2F86F183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6E64-67E3-4833-A338-27B77F1DD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index.d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kakao.com/docs/latest/ko/kakaologin/rest-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882F2-2D08-458F-85CF-01DCFE542AF2}"/>
              </a:ext>
            </a:extLst>
          </p:cNvPr>
          <p:cNvSpPr/>
          <p:nvPr/>
        </p:nvSpPr>
        <p:spPr>
          <a:xfrm>
            <a:off x="1550895" y="1866899"/>
            <a:ext cx="4545105" cy="2299447"/>
          </a:xfrm>
          <a:prstGeom prst="rect">
            <a:avLst/>
          </a:prstGeom>
          <a:solidFill>
            <a:schemeClr val="bg1"/>
          </a:solidFill>
          <a:ln w="190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2561280" y="2387972"/>
            <a:ext cx="706944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실습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2021-02-09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   혜   진</a:t>
            </a:r>
          </a:p>
        </p:txBody>
      </p:sp>
    </p:spTree>
    <p:extLst>
      <p:ext uri="{BB962C8B-B14F-4D97-AF65-F5344CB8AC3E}">
        <p14:creationId xmlns:p14="http://schemas.microsoft.com/office/powerpoint/2010/main" val="12240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151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메시지 보내기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EE0320B-AC58-4593-874A-9CE0BD1E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04" y="1062876"/>
            <a:ext cx="7276465" cy="4732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158753-8B5F-45B2-BA2A-427F62F4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37" y="4583795"/>
            <a:ext cx="39528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60511FE-5EF3-439C-BAF0-C010DD435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2" r="5132" b="5607"/>
          <a:stretch/>
        </p:blipFill>
        <p:spPr>
          <a:xfrm>
            <a:off x="2247900" y="2669047"/>
            <a:ext cx="7696200" cy="38196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공공데이터 포털 오픈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3"/>
              </a:rPr>
              <a:t>https://www.data.go.kr/index.do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52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공공데이터 포털 오픈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7E3A05C-4E64-494B-8D4A-FCF6AB73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D05556-704F-4278-8404-A7A1F1A6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2" y="2167731"/>
            <a:ext cx="2847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6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오픈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회원가입 및 원하는 오픈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활용신청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7D7E45-5CDF-4760-B553-326377AF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65" y="3429000"/>
            <a:ext cx="6122670" cy="19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7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인증 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78F2944-D59B-4B9A-8570-E1E83DBC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66" y="2746446"/>
            <a:ext cx="6834894" cy="26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참고문서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578EAFC-5DB4-4A81-9E58-3E0F30BC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92" y="910094"/>
            <a:ext cx="6304183" cy="52742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61B19C-7D41-46A6-B373-8C6C5BE50430}"/>
              </a:ext>
            </a:extLst>
          </p:cNvPr>
          <p:cNvSpPr/>
          <p:nvPr/>
        </p:nvSpPr>
        <p:spPr>
          <a:xfrm>
            <a:off x="6969759" y="1920240"/>
            <a:ext cx="4686296" cy="470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B0E499-69F3-4325-AA89-CF5ECEB899A5}"/>
              </a:ext>
            </a:extLst>
          </p:cNvPr>
          <p:cNvSpPr/>
          <p:nvPr/>
        </p:nvSpPr>
        <p:spPr>
          <a:xfrm>
            <a:off x="5372191" y="3814575"/>
            <a:ext cx="6283863" cy="470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FE96EE-B061-4AC6-95AE-17AF4DC4C567}"/>
              </a:ext>
            </a:extLst>
          </p:cNvPr>
          <p:cNvSpPr/>
          <p:nvPr/>
        </p:nvSpPr>
        <p:spPr>
          <a:xfrm>
            <a:off x="5372191" y="4999480"/>
            <a:ext cx="6283863" cy="948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3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코로나 누적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불러오기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FB9CE0D-D762-4723-88E5-7A316B00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209395"/>
            <a:ext cx="7345080" cy="47420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0331FC1-5C1F-431B-B170-A261D083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3992"/>
            <a:ext cx="4204363" cy="163748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EB927F-AF40-440E-AFED-C8FFA3AEC0EC}"/>
              </a:ext>
            </a:extLst>
          </p:cNvPr>
          <p:cNvGrpSpPr/>
          <p:nvPr/>
        </p:nvGrpSpPr>
        <p:grpSpPr>
          <a:xfrm>
            <a:off x="6583743" y="103094"/>
            <a:ext cx="3842957" cy="6651811"/>
            <a:chOff x="6393194" y="103094"/>
            <a:chExt cx="3842957" cy="665181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E983830-57C9-4620-81E9-891A276270C7}"/>
                </a:ext>
              </a:extLst>
            </p:cNvPr>
            <p:cNvGrpSpPr/>
            <p:nvPr/>
          </p:nvGrpSpPr>
          <p:grpSpPr>
            <a:xfrm>
              <a:off x="6393194" y="103094"/>
              <a:ext cx="3842957" cy="6651811"/>
              <a:chOff x="6393194" y="103094"/>
              <a:chExt cx="3842957" cy="665181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D4D31A11-F51E-4A4E-B41B-95F1DBDF6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629" r="49785"/>
              <a:stretch/>
            </p:blipFill>
            <p:spPr>
              <a:xfrm>
                <a:off x="6393194" y="103094"/>
                <a:ext cx="3842957" cy="6651811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BF91A38-71A4-4EB7-B933-D4DDC1FDF172}"/>
                  </a:ext>
                </a:extLst>
              </p:cNvPr>
              <p:cNvSpPr/>
              <p:nvPr/>
            </p:nvSpPr>
            <p:spPr>
              <a:xfrm>
                <a:off x="6908800" y="1148080"/>
                <a:ext cx="3027680" cy="464312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57DCFA7-9034-44D6-BF98-DD0200066366}"/>
                </a:ext>
              </a:extLst>
            </p:cNvPr>
            <p:cNvCxnSpPr/>
            <p:nvPr/>
          </p:nvCxnSpPr>
          <p:spPr>
            <a:xfrm>
              <a:off x="7061200" y="3048000"/>
              <a:ext cx="177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1491A82-F5E9-4DD0-B59C-0C5052D729DE}"/>
                </a:ext>
              </a:extLst>
            </p:cNvPr>
            <p:cNvCxnSpPr/>
            <p:nvPr/>
          </p:nvCxnSpPr>
          <p:spPr>
            <a:xfrm>
              <a:off x="7061200" y="5394960"/>
              <a:ext cx="1778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7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코로나 누적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불러오기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5451E73-0544-4822-9CB0-7EF2746B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92" y="2707266"/>
            <a:ext cx="8181975" cy="28765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F05552-619B-48FE-9B3A-F037229197DF}"/>
              </a:ext>
            </a:extLst>
          </p:cNvPr>
          <p:cNvCxnSpPr/>
          <p:nvPr/>
        </p:nvCxnSpPr>
        <p:spPr>
          <a:xfrm flipH="1">
            <a:off x="4805680" y="4246880"/>
            <a:ext cx="304800" cy="48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17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C85A8C-5F9C-479C-9A15-F0972F9B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67" y="2645614"/>
            <a:ext cx="8029575" cy="27813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코로나 누적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불러오기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39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103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메시지 템플릿 결정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B227472-5751-4416-912C-C798731D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2" y="1826347"/>
            <a:ext cx="7343775" cy="40195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25F8DA-0884-4861-88D7-EDD1E65B68C0}"/>
              </a:ext>
            </a:extLst>
          </p:cNvPr>
          <p:cNvSpPr/>
          <p:nvPr/>
        </p:nvSpPr>
        <p:spPr>
          <a:xfrm>
            <a:off x="2458720" y="1744171"/>
            <a:ext cx="2651760" cy="425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공공 데이터 포털 오픈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활용 실습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B22102-B78C-42B8-95B9-F297457DDFF5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AE6984-D87D-4251-91B3-0FD5E9AB2C20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006BB2-9075-479B-9DAE-064BD20AC79B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594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64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코로나 일일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누적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수와 날짜를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카카오톡 나에게 메시지로 보내기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EC31384-5C34-4076-97F8-F3012A04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62" y="2267916"/>
            <a:ext cx="6670675" cy="43322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79C94A-CAF9-408B-8CC9-4C00D6FE45FD}"/>
              </a:ext>
            </a:extLst>
          </p:cNvPr>
          <p:cNvSpPr/>
          <p:nvPr/>
        </p:nvSpPr>
        <p:spPr>
          <a:xfrm>
            <a:off x="2760662" y="3027680"/>
            <a:ext cx="6670675" cy="1432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5206BD-45A1-4BEE-9DC5-C0F0621C0FC5}"/>
              </a:ext>
            </a:extLst>
          </p:cNvPr>
          <p:cNvSpPr/>
          <p:nvPr/>
        </p:nvSpPr>
        <p:spPr>
          <a:xfrm>
            <a:off x="2760662" y="5740454"/>
            <a:ext cx="6670675" cy="810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A21A8AE-0C72-426C-951A-C9102C94B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57" y="369297"/>
            <a:ext cx="8367563" cy="61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0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64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카톡 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BBBC797-DD96-4AAA-80FB-C3950A1A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434" y="1675589"/>
            <a:ext cx="3386646" cy="45118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5643E74-5CDC-43CC-AEEF-6B089284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70" y="0"/>
            <a:ext cx="3144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더 구현해보고 싶은 것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매일 당일 코로나 정보를 메시지로 알려줌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49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488DA-2367-40B1-A059-CE23490CC156}"/>
              </a:ext>
            </a:extLst>
          </p:cNvPr>
          <p:cNvSpPr/>
          <p:nvPr/>
        </p:nvSpPr>
        <p:spPr>
          <a:xfrm>
            <a:off x="3529012" y="2448653"/>
            <a:ext cx="5133975" cy="196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algn="ctr"/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😉😆😄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A0EF-528B-4507-AAE7-62427FD9E861}"/>
              </a:ext>
            </a:extLst>
          </p:cNvPr>
          <p:cNvSpPr txBox="1"/>
          <p:nvPr/>
        </p:nvSpPr>
        <p:spPr>
          <a:xfrm>
            <a:off x="9558193" y="6005482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2021-02-09</a:t>
            </a: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 표 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   혜   진</a:t>
            </a:r>
          </a:p>
        </p:txBody>
      </p:sp>
    </p:spTree>
    <p:extLst>
      <p:ext uri="{BB962C8B-B14F-4D97-AF65-F5344CB8AC3E}">
        <p14:creationId xmlns:p14="http://schemas.microsoft.com/office/powerpoint/2010/main" val="10273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Application Programming Interface 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응용 프로그램 프로그래밍 인터페이스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UI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사용자와 사용자가 다룰 대상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(HW/SW)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연결한다면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프로그램과 또 다른 프로그램을 연결해주는 일종의 다리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15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2"/>
              </a:rPr>
              <a:t>https://developers.kakao.com/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5" name="그림 4" descr="모니터, 화면, 실내, 앉아있는이(가) 표시된 사진&#10;&#10;자동 생성된 설명">
            <a:extLst>
              <a:ext uri="{FF2B5EF4-FFF2-40B4-BE49-F238E27FC236}">
                <a16:creationId xmlns:a16="http://schemas.microsoft.com/office/drawing/2014/main" id="{7DC6E684-5430-4EC3-8A28-A51E80BE7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669047"/>
            <a:ext cx="7696200" cy="3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소셜 통합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 로그인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카카오톡 소셜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메시지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카카오내비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카카오스토리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비즈니스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카카오톡 채널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푸시 알림 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인공지능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음성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포즈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번역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0308F6AE-D490-41CD-913A-326128462E55}"/>
              </a:ext>
            </a:extLst>
          </p:cNvPr>
          <p:cNvSpPr/>
          <p:nvPr/>
        </p:nvSpPr>
        <p:spPr>
          <a:xfrm>
            <a:off x="8248650" y="1690688"/>
            <a:ext cx="1295400" cy="700087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6EEF-F538-47ED-A6A7-4FC4F78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API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카카오 계정으로 로그인 및 추가 정보 입력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애플리케이션 추가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앱 이름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 이름 입력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79D498E-A226-4E4D-BCF0-297965B2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83" y="3503582"/>
            <a:ext cx="8109034" cy="2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22306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생성된 앱 키 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인가 코드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받기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  <a:hlinkClick r:id="rId2"/>
              </a:rPr>
              <a:t>https://developers.kakao.com/docs/latest/ko/kakaologin/rest-api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48FE7A7-DB91-4455-B129-C701A2B6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574" y="2213310"/>
            <a:ext cx="8192851" cy="29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토큰 받기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6B6B459-80BA-4609-BFFA-A36ECEA1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414275"/>
            <a:ext cx="78962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6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22F0-B52A-468D-99E8-342849A7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151"/>
            <a:ext cx="10515600" cy="4073151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메시지 보내기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99D453-FBB1-4925-88CB-D42FB6C5CCDF}"/>
              </a:ext>
            </a:extLst>
          </p:cNvPr>
          <p:cNvGrpSpPr/>
          <p:nvPr/>
        </p:nvGrpSpPr>
        <p:grpSpPr>
          <a:xfrm>
            <a:off x="224120" y="206189"/>
            <a:ext cx="2309746" cy="642806"/>
            <a:chOff x="206190" y="191154"/>
            <a:chExt cx="2309746" cy="642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C54514-78DB-43A8-B04F-20594FFC46B8}"/>
                </a:ext>
              </a:extLst>
            </p:cNvPr>
            <p:cNvSpPr/>
            <p:nvPr/>
          </p:nvSpPr>
          <p:spPr>
            <a:xfrm>
              <a:off x="206190" y="191154"/>
              <a:ext cx="1291303" cy="64280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478A51-4FA3-426C-984E-661AEA221ED8}"/>
                </a:ext>
              </a:extLst>
            </p:cNvPr>
            <p:cNvSpPr/>
            <p:nvPr/>
          </p:nvSpPr>
          <p:spPr>
            <a:xfrm>
              <a:off x="479050" y="354262"/>
              <a:ext cx="2036886" cy="324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카카오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API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함초롬돋움" panose="02030504000101010101" pitchFamily="18" charset="-127"/>
                  <a:ea typeface="함초롬돋움" panose="02030504000101010101" pitchFamily="18" charset="-127"/>
                  <a:cs typeface="함초롬돋움" panose="02030504000101010101" pitchFamily="18" charset="-127"/>
                </a:rPr>
                <a:t>실습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274593F-AA74-457A-ADA8-92D2F348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12" y="1264151"/>
            <a:ext cx="6176963" cy="2896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6AFD83-3BE4-45A0-843E-E6377514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4372870"/>
            <a:ext cx="6171800" cy="14836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E2E0FD-E275-44E5-94A6-1FDFCCFE5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36"/>
          <a:stretch/>
        </p:blipFill>
        <p:spPr>
          <a:xfrm>
            <a:off x="2371725" y="2479662"/>
            <a:ext cx="7448550" cy="26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329</Words>
  <Application>Microsoft Office PowerPoint</Application>
  <PresentationFormat>와이드스크린</PresentationFormat>
  <Paragraphs>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함초롬돋움</vt:lpstr>
      <vt:lpstr>Arial</vt:lpstr>
      <vt:lpstr>Office 테마</vt:lpstr>
      <vt:lpstr>PowerPoint 프레젠테이션</vt:lpstr>
      <vt:lpstr>목차</vt:lpstr>
      <vt:lpstr>API</vt:lpstr>
      <vt:lpstr>카카오 API</vt:lpstr>
      <vt:lpstr>카카오 API 종류</vt:lpstr>
      <vt:lpstr>카카오 API 사용</vt:lpstr>
      <vt:lpstr>PowerPoint 프레젠테이션</vt:lpstr>
      <vt:lpstr>PowerPoint 프레젠테이션</vt:lpstr>
      <vt:lpstr>PowerPoint 프레젠테이션</vt:lpstr>
      <vt:lpstr>PowerPoint 프레젠테이션</vt:lpstr>
      <vt:lpstr>공공데이터 포털 오픈 API</vt:lpstr>
      <vt:lpstr>공공데이터 포털 오픈 API</vt:lpstr>
      <vt:lpstr>오픈 API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104</cp:revision>
  <dcterms:created xsi:type="dcterms:W3CDTF">2020-11-09T14:13:22Z</dcterms:created>
  <dcterms:modified xsi:type="dcterms:W3CDTF">2021-02-09T07:54:10Z</dcterms:modified>
</cp:coreProperties>
</file>