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72759" autoAdjust="0"/>
  </p:normalViewPr>
  <p:slideViewPr>
    <p:cSldViewPr snapToGrid="0">
      <p:cViewPr varScale="1">
        <p:scale>
          <a:sx n="62" d="100"/>
          <a:sy n="62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세미나 발표를 맡은 </a:t>
            </a:r>
            <a:r>
              <a:rPr lang="en-US" altLang="ko-KR" dirty="0"/>
              <a:t>20</a:t>
            </a:r>
            <a:r>
              <a:rPr lang="ko-KR" altLang="en-US" dirty="0"/>
              <a:t>학번 김혜진입니다</a:t>
            </a:r>
            <a:r>
              <a:rPr lang="en-US" altLang="ko-KR" dirty="0"/>
              <a:t>. </a:t>
            </a:r>
            <a:r>
              <a:rPr lang="ko-KR" altLang="en-US" dirty="0"/>
              <a:t>오늘 제가 다룰 주제는 </a:t>
            </a:r>
            <a:r>
              <a:rPr lang="en-US" altLang="ko-KR" dirty="0"/>
              <a:t>Koa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작은 프로젝트로 </a:t>
            </a:r>
            <a:r>
              <a:rPr lang="ko-KR" altLang="en-US" dirty="0" err="1"/>
              <a:t>백엔드</a:t>
            </a:r>
            <a:r>
              <a:rPr lang="ko-KR" altLang="en-US" dirty="0"/>
              <a:t> 부분을 공부하고 있어서 </a:t>
            </a:r>
            <a:r>
              <a:rPr lang="en-US" altLang="ko-KR" dirty="0"/>
              <a:t>Koa</a:t>
            </a:r>
            <a:r>
              <a:rPr lang="ko-KR" altLang="en-US" dirty="0"/>
              <a:t>를 사용하게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코아로</a:t>
            </a:r>
            <a:r>
              <a:rPr lang="ko-KR" altLang="en-US" dirty="0"/>
              <a:t> </a:t>
            </a:r>
            <a:r>
              <a:rPr lang="ko-KR" altLang="en-US" dirty="0" err="1"/>
              <a:t>백엔드를</a:t>
            </a:r>
            <a:r>
              <a:rPr lang="ko-KR" altLang="en-US" dirty="0"/>
              <a:t> 입문한 건 조금 무리였던 것 같기도 한데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err="1"/>
              <a:t>설명드리겠지만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내장 라이브러리가 없기 때문에 하나를 짜려고 해도 이것저것 찾아볼 게 많아서 힘들었습니다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</a:t>
            </a:r>
            <a:r>
              <a:rPr lang="en-US" altLang="ko-KR" dirty="0"/>
              <a:t>next </a:t>
            </a:r>
            <a:r>
              <a:rPr lang="ko-KR" altLang="en-US" dirty="0"/>
              <a:t>메소드를 호출하면 </a:t>
            </a:r>
            <a:r>
              <a:rPr lang="en-US" altLang="ko-KR" dirty="0"/>
              <a:t>promise </a:t>
            </a:r>
            <a:r>
              <a:rPr lang="ko-KR" altLang="en-US" dirty="0"/>
              <a:t>객체를 반환한다고 했는데</a:t>
            </a:r>
            <a:r>
              <a:rPr lang="en-US" altLang="ko-KR" dirty="0"/>
              <a:t>, promise </a:t>
            </a:r>
            <a:r>
              <a:rPr lang="ko-KR" altLang="en-US" dirty="0"/>
              <a:t>객체에 대해 알아보았습니다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promise</a:t>
            </a:r>
            <a:r>
              <a:rPr lang="ko-KR" altLang="en-US" dirty="0"/>
              <a:t>는 </a:t>
            </a:r>
            <a:r>
              <a:rPr lang="ko-KR" altLang="en-US" dirty="0" err="1"/>
              <a:t>약속하다라는</a:t>
            </a:r>
            <a:r>
              <a:rPr lang="ko-KR" altLang="en-US" dirty="0"/>
              <a:t> 뜻인데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/>
              <a:t>Promise </a:t>
            </a:r>
            <a:r>
              <a:rPr lang="ko-KR" altLang="en-US" dirty="0"/>
              <a:t>객체는 비동기 연산을 수행하고</a:t>
            </a:r>
            <a:r>
              <a:rPr lang="en-US" altLang="ko-KR" dirty="0"/>
              <a:t>, </a:t>
            </a:r>
            <a:r>
              <a:rPr lang="ko-KR" altLang="en-US" dirty="0"/>
              <a:t>연산이 종료되면 결과를 알려주기 위해 사용합니다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비동기 연산 결과를 알려주겠다고 약속하는 것입니다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6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Promise </a:t>
            </a:r>
            <a:r>
              <a:rPr lang="ko-KR" altLang="en-US" dirty="0"/>
              <a:t>객체는 </a:t>
            </a:r>
            <a:r>
              <a:rPr lang="en-US" altLang="ko-KR" dirty="0"/>
              <a:t>3</a:t>
            </a:r>
            <a:r>
              <a:rPr lang="ko-KR" altLang="en-US" dirty="0"/>
              <a:t>가지 상태 중에 하나를 가집니다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2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예제로 보면</a:t>
            </a:r>
            <a:r>
              <a:rPr lang="en-US" altLang="ko-KR" dirty="0"/>
              <a:t>, </a:t>
            </a:r>
            <a:r>
              <a:rPr lang="ko-KR" altLang="en-US" dirty="0"/>
              <a:t>서버에서 제대로 응답을 받으면 </a:t>
            </a:r>
            <a:r>
              <a:rPr lang="en-US" altLang="ko-KR" dirty="0"/>
              <a:t>resolve() </a:t>
            </a:r>
            <a:r>
              <a:rPr lang="ko-KR" altLang="en-US" dirty="0"/>
              <a:t>메소드를 호출하고</a:t>
            </a:r>
            <a:r>
              <a:rPr lang="en-US" altLang="ko-KR" dirty="0"/>
              <a:t>, </a:t>
            </a:r>
            <a:r>
              <a:rPr lang="ko-KR" altLang="en-US" dirty="0"/>
              <a:t>응답이 없으면 </a:t>
            </a:r>
            <a:r>
              <a:rPr lang="en-US" altLang="ko-KR" dirty="0"/>
              <a:t>reject() </a:t>
            </a:r>
            <a:r>
              <a:rPr lang="ko-KR" altLang="en-US" dirty="0"/>
              <a:t>메소드를 호출합니다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호출된 메소드에 따라</a:t>
            </a:r>
            <a:r>
              <a:rPr lang="en-US" altLang="ko-KR" dirty="0"/>
              <a:t>, resolve()</a:t>
            </a:r>
            <a:r>
              <a:rPr lang="ko-KR" altLang="en-US" dirty="0"/>
              <a:t>가 호출되면 </a:t>
            </a:r>
            <a:r>
              <a:rPr lang="en-US" altLang="ko-KR" dirty="0"/>
              <a:t>then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/>
              <a:t>를 출력하고</a:t>
            </a:r>
            <a:endParaRPr lang="en-US" altLang="ko-KR" dirty="0"/>
          </a:p>
          <a:p>
            <a:r>
              <a:rPr lang="en-US" altLang="ko-KR" dirty="0"/>
              <a:t>reject()</a:t>
            </a:r>
            <a:r>
              <a:rPr lang="ko-KR" altLang="en-US" dirty="0"/>
              <a:t>가 호출되면 </a:t>
            </a:r>
            <a:r>
              <a:rPr lang="en-US" altLang="ko-KR" dirty="0"/>
              <a:t>Error</a:t>
            </a:r>
            <a:r>
              <a:rPr lang="ko-KR" altLang="en-US" dirty="0"/>
              <a:t>을 줬기 때문에</a:t>
            </a:r>
            <a:r>
              <a:rPr lang="en-US" altLang="ko-KR" dirty="0"/>
              <a:t>, then </a:t>
            </a:r>
            <a:r>
              <a:rPr lang="ko-KR" altLang="en-US" dirty="0"/>
              <a:t>안에서 에러가 나면 </a:t>
            </a:r>
            <a:r>
              <a:rPr lang="en-US" altLang="ko-KR" dirty="0"/>
              <a:t>catch</a:t>
            </a:r>
            <a:r>
              <a:rPr lang="ko-KR" altLang="en-US" dirty="0"/>
              <a:t>에서 오류가 출력됩니다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3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then() </a:t>
            </a:r>
            <a:r>
              <a:rPr lang="ko-KR" altLang="en-US" dirty="0"/>
              <a:t>메소드는 두 개의 </a:t>
            </a:r>
            <a:r>
              <a:rPr lang="ko-KR" altLang="en-US" dirty="0" err="1"/>
              <a:t>콜백</a:t>
            </a:r>
            <a:r>
              <a:rPr lang="ko-KR" altLang="en-US" dirty="0"/>
              <a:t> 함수를 인자로 전달받습니다</a:t>
            </a:r>
            <a:r>
              <a:rPr lang="en-US" altLang="ko-KR" dirty="0"/>
              <a:t>. </a:t>
            </a:r>
            <a:r>
              <a:rPr lang="ko-KR" altLang="en-US" dirty="0"/>
              <a:t>아까는 </a:t>
            </a:r>
            <a:r>
              <a:rPr lang="en-US" altLang="ko-KR" dirty="0"/>
              <a:t>fulfilled</a:t>
            </a:r>
            <a:r>
              <a:rPr lang="ko-KR" altLang="en-US" dirty="0"/>
              <a:t>일 때 호출되는 함수만 사용을 했는데</a:t>
            </a:r>
            <a:r>
              <a:rPr lang="en-US" altLang="ko-KR" dirty="0"/>
              <a:t>, rejected</a:t>
            </a:r>
            <a:r>
              <a:rPr lang="ko-KR" altLang="en-US" dirty="0"/>
              <a:t>일 때 호출되는 함수도 전달받을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두 번째 </a:t>
            </a:r>
            <a:r>
              <a:rPr lang="ko-KR" altLang="en-US" dirty="0" err="1"/>
              <a:t>콜백</a:t>
            </a:r>
            <a:r>
              <a:rPr lang="ko-KR" altLang="en-US" dirty="0"/>
              <a:t> 함수를 전달하는 것보다 </a:t>
            </a:r>
            <a:r>
              <a:rPr lang="en-US" altLang="ko-KR" dirty="0"/>
              <a:t>catch </a:t>
            </a:r>
            <a:r>
              <a:rPr lang="ko-KR" altLang="en-US" dirty="0"/>
              <a:t>메소드를 사용하는 것이 가독성이 좋기 때문에</a:t>
            </a:r>
            <a:r>
              <a:rPr lang="en-US" altLang="ko-KR" dirty="0"/>
              <a:t>, then</a:t>
            </a:r>
            <a:r>
              <a:rPr lang="ko-KR" altLang="en-US" dirty="0"/>
              <a:t>에서 에러처리를 하지 않고 </a:t>
            </a:r>
            <a:r>
              <a:rPr lang="en-US" altLang="ko-KR" dirty="0"/>
              <a:t>catch </a:t>
            </a:r>
            <a:r>
              <a:rPr lang="ko-KR" altLang="en-US" dirty="0"/>
              <a:t>메소드를 이용할 것을 권장한다고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then, catch </a:t>
            </a:r>
            <a:r>
              <a:rPr lang="ko-KR" altLang="en-US" dirty="0"/>
              <a:t>둘 다 </a:t>
            </a:r>
            <a:r>
              <a:rPr lang="en-US" altLang="ko-KR" dirty="0"/>
              <a:t>Promise </a:t>
            </a:r>
            <a:r>
              <a:rPr lang="ko-KR" altLang="en-US" dirty="0"/>
              <a:t>객체를 반환하기 때문에</a:t>
            </a:r>
            <a:r>
              <a:rPr lang="en-US" altLang="ko-KR" dirty="0"/>
              <a:t>, </a:t>
            </a:r>
            <a:r>
              <a:rPr lang="ko-KR" altLang="en-US" dirty="0"/>
              <a:t>여러 개의 프로미스를 연결하여 사용 가능합니다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ko-KR" altLang="en-US" dirty="0" err="1"/>
              <a:t>콜백</a:t>
            </a:r>
            <a:r>
              <a:rPr lang="ko-KR" altLang="en-US" dirty="0"/>
              <a:t> 지옥을 해결할 수 있기 때문에 </a:t>
            </a:r>
            <a:r>
              <a:rPr lang="en-US" altLang="ko-KR" dirty="0"/>
              <a:t>Promise </a:t>
            </a:r>
            <a:r>
              <a:rPr lang="ko-KR" altLang="en-US" dirty="0"/>
              <a:t>객체를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7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정리를 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new Promise()</a:t>
            </a:r>
            <a:r>
              <a:rPr lang="ko-KR" altLang="en-US" dirty="0"/>
              <a:t> 라는 메소드를 호출하면 대기</a:t>
            </a:r>
            <a:r>
              <a:rPr lang="en-US" altLang="ko-KR" dirty="0"/>
              <a:t>(pending)</a:t>
            </a:r>
            <a:r>
              <a:rPr lang="ko-KR" altLang="en-US" dirty="0"/>
              <a:t>상태가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resolve()</a:t>
            </a:r>
            <a:r>
              <a:rPr lang="ko-KR" altLang="en-US" dirty="0"/>
              <a:t>를 호출하면 이행상태가 되기 때문에 </a:t>
            </a:r>
            <a:r>
              <a:rPr lang="en-US" altLang="ko-KR" dirty="0"/>
              <a:t>then</a:t>
            </a:r>
            <a:r>
              <a:rPr lang="ko-KR" altLang="en-US" dirty="0"/>
              <a:t>을 이용할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reject()</a:t>
            </a:r>
            <a:r>
              <a:rPr lang="ko-KR" altLang="en-US" dirty="0"/>
              <a:t>를 호출하면 거부상태가 되기 때문에 </a:t>
            </a:r>
            <a:r>
              <a:rPr lang="en-US" altLang="ko-KR" dirty="0"/>
              <a:t>catch</a:t>
            </a:r>
            <a:r>
              <a:rPr lang="ko-KR" altLang="en-US" dirty="0"/>
              <a:t>에서 에러를 처리할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4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자바스크립트에서 비동기처리를 하는 데 </a:t>
            </a:r>
            <a:r>
              <a:rPr lang="en-US" altLang="ko-KR" dirty="0"/>
              <a:t>promise </a:t>
            </a:r>
            <a:r>
              <a:rPr lang="ko-KR" altLang="en-US" dirty="0"/>
              <a:t>뿐만 아니라 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en-US" altLang="ko-KR" dirty="0"/>
              <a:t>promise</a:t>
            </a:r>
            <a:r>
              <a:rPr lang="ko-KR" altLang="en-US" dirty="0"/>
              <a:t>에 비해 직관적인 코드를 짤 수 있는 </a:t>
            </a:r>
            <a:r>
              <a:rPr lang="en-US" altLang="ko-KR" dirty="0"/>
              <a:t>async/await</a:t>
            </a:r>
            <a:r>
              <a:rPr lang="ko-KR" altLang="en-US" dirty="0"/>
              <a:t>이라는 키워드가 많이 사용된다고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8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예제 코드로 살펴보면</a:t>
            </a:r>
            <a:r>
              <a:rPr lang="en-US" altLang="ko-KR" dirty="0"/>
              <a:t>, </a:t>
            </a:r>
            <a:r>
              <a:rPr lang="en-US" altLang="ko-KR" dirty="0" err="1"/>
              <a:t>getData</a:t>
            </a:r>
            <a:r>
              <a:rPr lang="ko-KR" altLang="en-US" dirty="0"/>
              <a:t>라는 함수는 프로미스 객체를 반환합니다</a:t>
            </a:r>
            <a:r>
              <a:rPr lang="en-US" altLang="ko-KR" dirty="0"/>
              <a:t>. </a:t>
            </a:r>
            <a:r>
              <a:rPr lang="ko-KR" altLang="en-US" dirty="0"/>
              <a:t>이를 호출하고</a:t>
            </a:r>
            <a:r>
              <a:rPr lang="en-US" altLang="ko-KR" dirty="0"/>
              <a:t>, “done”</a:t>
            </a:r>
            <a:r>
              <a:rPr lang="ko-KR" altLang="en-US" dirty="0"/>
              <a:t>을 반환하는 </a:t>
            </a:r>
            <a:r>
              <a:rPr lang="en-US" altLang="ko-KR" dirty="0"/>
              <a:t>test </a:t>
            </a:r>
            <a:r>
              <a:rPr lang="ko-KR" altLang="en-US" dirty="0"/>
              <a:t>함수를 작성한다고 하면</a:t>
            </a:r>
            <a:endParaRPr lang="en-US" altLang="ko-KR" dirty="0"/>
          </a:p>
          <a:p>
            <a:r>
              <a:rPr lang="en-US" altLang="ko-KR" dirty="0"/>
              <a:t>Promise</a:t>
            </a:r>
            <a:r>
              <a:rPr lang="ko-KR" altLang="en-US" dirty="0"/>
              <a:t>를 이용하면 왼쪽처럼 표현이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async/await </a:t>
            </a:r>
            <a:r>
              <a:rPr lang="ko-KR" altLang="en-US" dirty="0"/>
              <a:t>키워드를 이용하면</a:t>
            </a:r>
            <a:r>
              <a:rPr lang="en-US" altLang="ko-KR" dirty="0"/>
              <a:t>, </a:t>
            </a:r>
            <a:r>
              <a:rPr lang="ko-KR" altLang="en-US" dirty="0"/>
              <a:t>오른쪽처럼 표현이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await</a:t>
            </a:r>
            <a:r>
              <a:rPr lang="ko-KR" altLang="en-US" dirty="0"/>
              <a:t>은 함수 앞에 </a:t>
            </a:r>
            <a:r>
              <a:rPr lang="en-US" altLang="ko-KR" dirty="0"/>
              <a:t>async</a:t>
            </a:r>
            <a:r>
              <a:rPr lang="ko-KR" altLang="en-US" dirty="0"/>
              <a:t>라는 키워드로 정의된 함수의 내부에서만 사용이 가능합니다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16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받아와서 더 필요하다면 상세한 정보를 가져올 지 결정하는 코드가 있다고 하면</a:t>
            </a:r>
            <a:endParaRPr lang="en-US" altLang="ko-KR" dirty="0"/>
          </a:p>
          <a:p>
            <a:r>
              <a:rPr lang="ko-KR" altLang="en-US" dirty="0"/>
              <a:t>마지막 결과가 나오기까지 많은 단계가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코드를 </a:t>
            </a:r>
            <a:r>
              <a:rPr lang="en-US" altLang="ko-KR" dirty="0"/>
              <a:t>async/await</a:t>
            </a:r>
            <a:r>
              <a:rPr lang="ko-KR" altLang="en-US" dirty="0"/>
              <a:t>을 이용하면</a:t>
            </a:r>
            <a:r>
              <a:rPr lang="en-US" altLang="ko-KR" dirty="0"/>
              <a:t>, </a:t>
            </a:r>
            <a:r>
              <a:rPr lang="ko-KR" altLang="en-US" dirty="0"/>
              <a:t>같은 기능이라도 가독성이 높아집니다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정식으로 </a:t>
            </a:r>
            <a:r>
              <a:rPr lang="en-US" altLang="ko-KR" dirty="0"/>
              <a:t>async/await</a:t>
            </a:r>
            <a:r>
              <a:rPr lang="ko-KR" altLang="en-US" dirty="0"/>
              <a:t>을 지원하는 </a:t>
            </a:r>
            <a:r>
              <a:rPr lang="en-US" altLang="ko-KR" dirty="0" err="1"/>
              <a:t>koa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이용하면 훨씬 간결하게 코드를 작성할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3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오늘 준비한 내용은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Koa</a:t>
            </a:r>
            <a:r>
              <a:rPr lang="ko-KR" altLang="en-US" dirty="0"/>
              <a:t>의 개요와 간단한 사용법을 소개하고 </a:t>
            </a:r>
            <a:r>
              <a:rPr lang="en-US" altLang="ko-KR" dirty="0"/>
              <a:t>Promise</a:t>
            </a:r>
            <a:r>
              <a:rPr lang="ko-KR" altLang="en-US" dirty="0"/>
              <a:t>와 </a:t>
            </a:r>
            <a:r>
              <a:rPr lang="en-US" altLang="ko-KR" dirty="0"/>
              <a:t>async, await</a:t>
            </a:r>
            <a:r>
              <a:rPr lang="ko-KR" altLang="en-US" dirty="0"/>
              <a:t>에 대해 설명할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koa</a:t>
            </a:r>
            <a:r>
              <a:rPr lang="ko-KR" altLang="en-US" dirty="0"/>
              <a:t>는 </a:t>
            </a:r>
            <a:r>
              <a:rPr lang="en-US" altLang="ko-KR" dirty="0"/>
              <a:t>node.js</a:t>
            </a:r>
            <a:r>
              <a:rPr lang="ko-KR" altLang="en-US" dirty="0"/>
              <a:t>의 프레임워크인 </a:t>
            </a:r>
            <a:r>
              <a:rPr lang="en-US" altLang="ko-KR" dirty="0"/>
              <a:t>express</a:t>
            </a:r>
            <a:r>
              <a:rPr lang="ko-KR" altLang="en-US" dirty="0"/>
              <a:t>의 기존 개발 팀이 새롭게 개발한 프레임워크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6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ko-KR" altLang="en-US" dirty="0"/>
              <a:t>의 또 다른 프레임워크인 </a:t>
            </a:r>
            <a:r>
              <a:rPr lang="en-US" altLang="ko-KR" dirty="0"/>
              <a:t>Express</a:t>
            </a:r>
            <a:r>
              <a:rPr lang="ko-KR" altLang="en-US" dirty="0"/>
              <a:t>와 비교를 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Express</a:t>
            </a:r>
            <a:r>
              <a:rPr lang="ko-KR" altLang="en-US" dirty="0"/>
              <a:t>는 미들웨어</a:t>
            </a:r>
            <a:r>
              <a:rPr lang="en-US" altLang="ko-KR" dirty="0"/>
              <a:t>, </a:t>
            </a:r>
            <a:r>
              <a:rPr lang="ko-KR" altLang="en-US" dirty="0"/>
              <a:t>라우팅</a:t>
            </a:r>
            <a:r>
              <a:rPr lang="en-US" altLang="ko-KR" dirty="0"/>
              <a:t>, </a:t>
            </a:r>
            <a:r>
              <a:rPr lang="ko-KR" altLang="en-US" dirty="0"/>
              <a:t>템플릿</a:t>
            </a:r>
            <a:r>
              <a:rPr lang="en-US" altLang="ko-KR" dirty="0"/>
              <a:t>, </a:t>
            </a:r>
            <a:r>
              <a:rPr lang="ko-KR" altLang="en-US" dirty="0"/>
              <a:t>파일 호스팅과 같은 다양한 기능을 내장하지만</a:t>
            </a:r>
            <a:endParaRPr lang="en-US" altLang="ko-KR" dirty="0"/>
          </a:p>
          <a:p>
            <a:r>
              <a:rPr lang="en-US" altLang="ko-KR" dirty="0" err="1"/>
              <a:t>koa</a:t>
            </a:r>
            <a:r>
              <a:rPr lang="ko-KR" altLang="en-US" dirty="0"/>
              <a:t>는 미들웨어만 내장되어 있고</a:t>
            </a:r>
            <a:r>
              <a:rPr lang="en-US" altLang="ko-KR" dirty="0"/>
              <a:t>, </a:t>
            </a:r>
            <a:r>
              <a:rPr lang="ko-KR" altLang="en-US" dirty="0"/>
              <a:t>라이브러리 </a:t>
            </a:r>
            <a:r>
              <a:rPr lang="ko-KR" altLang="en-US" dirty="0" err="1"/>
              <a:t>같은거는</a:t>
            </a:r>
            <a:r>
              <a:rPr lang="ko-KR" altLang="en-US" dirty="0"/>
              <a:t> 가져다 써야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express</a:t>
            </a:r>
            <a:r>
              <a:rPr lang="ko-KR" altLang="en-US" dirty="0"/>
              <a:t>와 달리 </a:t>
            </a:r>
            <a:r>
              <a:rPr lang="en-US" altLang="ko-KR" dirty="0" err="1"/>
              <a:t>koa</a:t>
            </a:r>
            <a:r>
              <a:rPr lang="ko-KR" altLang="en-US" dirty="0"/>
              <a:t>는 </a:t>
            </a:r>
            <a:r>
              <a:rPr lang="en-US" altLang="ko-KR" dirty="0"/>
              <a:t>async/await</a:t>
            </a:r>
            <a:r>
              <a:rPr lang="ko-KR" altLang="en-US" dirty="0"/>
              <a:t>을 정식으로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/>
              <a:t>yarn</a:t>
            </a:r>
            <a:r>
              <a:rPr lang="ko-KR" altLang="en-US" dirty="0"/>
              <a:t>을 이용해서 </a:t>
            </a:r>
            <a:r>
              <a:rPr lang="en-US" altLang="ko-KR" dirty="0" err="1"/>
              <a:t>koa</a:t>
            </a:r>
            <a:r>
              <a:rPr lang="ko-KR" altLang="en-US" dirty="0"/>
              <a:t>를 설치하고</a:t>
            </a:r>
            <a:r>
              <a:rPr lang="en-US" altLang="ko-KR" dirty="0"/>
              <a:t>, </a:t>
            </a:r>
            <a:r>
              <a:rPr lang="ko-KR" altLang="en-US" dirty="0"/>
              <a:t>다음과 같이 코드를 쓰면 서버를 띄울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</a:t>
            </a:r>
            <a:r>
              <a:rPr lang="en-US" altLang="ko-KR" dirty="0"/>
              <a:t>test</a:t>
            </a:r>
            <a:r>
              <a:rPr lang="ko-KR" altLang="en-US" dirty="0"/>
              <a:t>라는 프로젝트 안에 </a:t>
            </a:r>
            <a:r>
              <a:rPr lang="en-US" altLang="ko-KR" dirty="0" err="1"/>
              <a:t>src</a:t>
            </a:r>
            <a:r>
              <a:rPr lang="ko-KR" altLang="en-US" dirty="0"/>
              <a:t>라는 디렉토리가 있고</a:t>
            </a:r>
            <a:r>
              <a:rPr lang="en-US" altLang="ko-KR" dirty="0"/>
              <a:t>, </a:t>
            </a:r>
            <a:r>
              <a:rPr lang="ko-KR" altLang="en-US" dirty="0"/>
              <a:t>그 안에 </a:t>
            </a:r>
            <a:r>
              <a:rPr lang="en-US" altLang="ko-KR" dirty="0"/>
              <a:t>index.js </a:t>
            </a:r>
            <a:r>
              <a:rPr lang="ko-KR" altLang="en-US" dirty="0"/>
              <a:t>파일을 </a:t>
            </a:r>
            <a:r>
              <a:rPr lang="ko-KR" altLang="en-US" dirty="0" err="1"/>
              <a:t>넣어놨기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en-US" altLang="ko-KR" dirty="0" err="1"/>
              <a:t>src</a:t>
            </a:r>
            <a:r>
              <a:rPr lang="ko-KR" altLang="en-US" dirty="0"/>
              <a:t>로 디렉토리 전체를 실행시키면 서버가 실행됩니다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</a:t>
            </a:r>
            <a:r>
              <a:rPr lang="ko-KR" altLang="en-US" dirty="0"/>
              <a:t> 서버에 접속하면 </a:t>
            </a:r>
            <a:r>
              <a:rPr lang="en-US" altLang="ko-KR" dirty="0"/>
              <a:t>hello world</a:t>
            </a:r>
            <a:r>
              <a:rPr lang="ko-KR" altLang="en-US" dirty="0"/>
              <a:t>가 찍힙니다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9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app.use</a:t>
            </a:r>
            <a:r>
              <a:rPr lang="ko-KR" altLang="en-US" dirty="0"/>
              <a:t>는 미들웨어 함수를 애플리케이션에 등록해줍니다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미들웨어 함수는 코드에서 보시는 것과 같이 </a:t>
            </a:r>
            <a:r>
              <a:rPr lang="en-US" altLang="ko-KR" dirty="0" err="1"/>
              <a:t>ctx</a:t>
            </a:r>
            <a:r>
              <a:rPr lang="ko-KR" altLang="en-US" dirty="0"/>
              <a:t>라는 매개변수를 받는데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dirty="0"/>
              <a:t>next</a:t>
            </a:r>
            <a:r>
              <a:rPr lang="ko-KR" altLang="en-US" dirty="0"/>
              <a:t>도 받습니다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ctx</a:t>
            </a:r>
            <a:r>
              <a:rPr lang="ko-KR" altLang="en-US" dirty="0"/>
              <a:t>는 </a:t>
            </a:r>
            <a:r>
              <a:rPr lang="en-US" altLang="ko-KR" dirty="0"/>
              <a:t>context</a:t>
            </a:r>
            <a:r>
              <a:rPr lang="ko-KR" altLang="en-US" dirty="0"/>
              <a:t>의 </a:t>
            </a:r>
            <a:r>
              <a:rPr lang="ko-KR" altLang="en-US" dirty="0" err="1"/>
              <a:t>줄임말인데</a:t>
            </a:r>
            <a:r>
              <a:rPr lang="en-US" altLang="ko-KR" dirty="0"/>
              <a:t>, request, response</a:t>
            </a:r>
            <a:r>
              <a:rPr lang="ko-KR" altLang="en-US" dirty="0"/>
              <a:t>에 관한 정보가 담겨있습니다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express</a:t>
            </a:r>
            <a:r>
              <a:rPr lang="ko-KR" altLang="en-US" dirty="0"/>
              <a:t>에서는 </a:t>
            </a:r>
            <a:r>
              <a:rPr lang="en-US" altLang="ko-KR" dirty="0"/>
              <a:t>request, response</a:t>
            </a:r>
            <a:r>
              <a:rPr lang="ko-KR" altLang="en-US" dirty="0"/>
              <a:t>를 매개변수로 사용하지만 </a:t>
            </a:r>
            <a:r>
              <a:rPr lang="en-US" altLang="ko-KR" dirty="0" err="1"/>
              <a:t>koa</a:t>
            </a:r>
            <a:r>
              <a:rPr lang="ko-KR" altLang="en-US" dirty="0"/>
              <a:t>는 </a:t>
            </a:r>
            <a:r>
              <a:rPr lang="en-US" altLang="ko-KR" dirty="0" err="1"/>
              <a:t>ctx</a:t>
            </a:r>
            <a:r>
              <a:rPr lang="en-US" altLang="ko-KR" dirty="0"/>
              <a:t> </a:t>
            </a:r>
            <a:r>
              <a:rPr lang="ko-KR" altLang="en-US" dirty="0"/>
              <a:t>하나로 그 두가지를 모두 다룹니다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ctx</a:t>
            </a:r>
            <a:r>
              <a:rPr lang="ko-KR" altLang="en-US" dirty="0"/>
              <a:t>를 콘솔에 찍어보면</a:t>
            </a:r>
            <a:r>
              <a:rPr lang="en-US" altLang="ko-KR" dirty="0"/>
              <a:t>, </a:t>
            </a:r>
            <a:r>
              <a:rPr lang="en-US" altLang="ko-KR" dirty="0" err="1"/>
              <a:t>reques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가 둘 다 담겨있는 걸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3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r>
              <a:rPr lang="ko-KR" altLang="en-US" dirty="0"/>
              <a:t>는 현재 처리 중인 미들웨어의 다음 미들웨어를 호출하는 함수로</a:t>
            </a:r>
            <a:r>
              <a:rPr lang="en-US" altLang="ko-KR" dirty="0"/>
              <a:t>, </a:t>
            </a:r>
            <a:r>
              <a:rPr lang="ko-KR" altLang="en-US" dirty="0"/>
              <a:t>필요가 없다면</a:t>
            </a:r>
            <a:r>
              <a:rPr lang="en-US" altLang="ko-KR" dirty="0"/>
              <a:t>, </a:t>
            </a:r>
            <a:r>
              <a:rPr lang="ko-KR" altLang="en-US" dirty="0"/>
              <a:t>즉 다음 미들웨어가 없다면 생략해도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next()</a:t>
            </a:r>
            <a:r>
              <a:rPr lang="ko-KR" altLang="en-US" dirty="0"/>
              <a:t>를 호출하면 </a:t>
            </a:r>
            <a:r>
              <a:rPr lang="en-US" altLang="ko-KR" dirty="0"/>
              <a:t>Promise </a:t>
            </a:r>
            <a:r>
              <a:rPr lang="ko-KR" altLang="en-US" dirty="0"/>
              <a:t>객체를 반환하게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코드를 짰을 때</a:t>
            </a:r>
            <a:r>
              <a:rPr lang="en-US" altLang="ko-KR" dirty="0"/>
              <a:t>, </a:t>
            </a:r>
            <a:r>
              <a:rPr lang="ko-KR" altLang="en-US" dirty="0"/>
              <a:t>첫 번째 미들웨어에서 콘솔에 </a:t>
            </a:r>
            <a:r>
              <a:rPr lang="en-US" altLang="ko-KR" dirty="0"/>
              <a:t>1</a:t>
            </a:r>
            <a:r>
              <a:rPr lang="ko-KR" altLang="en-US" dirty="0"/>
              <a:t>을 찍고 </a:t>
            </a:r>
            <a:r>
              <a:rPr lang="en-US" altLang="ko-KR" dirty="0"/>
              <a:t>next</a:t>
            </a:r>
            <a:r>
              <a:rPr lang="ko-KR" altLang="en-US" dirty="0"/>
              <a:t>로 다음 미들웨어를 호출하고</a:t>
            </a:r>
            <a:r>
              <a:rPr lang="en-US" altLang="ko-KR" dirty="0"/>
              <a:t>, </a:t>
            </a:r>
            <a:r>
              <a:rPr lang="ko-KR" altLang="en-US" dirty="0"/>
              <a:t>여기서 또 다음 미들웨어를 호출하면 차례로 </a:t>
            </a:r>
            <a:r>
              <a:rPr lang="en-US" altLang="ko-KR" dirty="0"/>
              <a:t>1, 2, 3</a:t>
            </a:r>
            <a:r>
              <a:rPr lang="ko-KR" altLang="en-US" dirty="0"/>
              <a:t>을 찍고 미들웨어가 다 끝나면 그 때 </a:t>
            </a:r>
            <a:r>
              <a:rPr lang="en-US" altLang="ko-KR" dirty="0"/>
              <a:t>then</a:t>
            </a:r>
            <a:r>
              <a:rPr lang="ko-KR" altLang="en-US" dirty="0"/>
              <a:t>이 실행이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아까도 말씀드렸듯이 </a:t>
            </a:r>
            <a:r>
              <a:rPr lang="en-US" altLang="ko-KR" dirty="0"/>
              <a:t>Koa</a:t>
            </a:r>
            <a:r>
              <a:rPr lang="ko-KR" altLang="en-US" dirty="0"/>
              <a:t>는 미들웨어만 지원하기 때문에</a:t>
            </a:r>
            <a:r>
              <a:rPr lang="en-US" altLang="ko-KR" dirty="0"/>
              <a:t>, </a:t>
            </a:r>
            <a:r>
              <a:rPr lang="ko-KR" altLang="en-US" dirty="0"/>
              <a:t>라우팅을 위해서는 라이브러리를 추가로 설치해야 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npm</a:t>
            </a:r>
            <a:r>
              <a:rPr lang="ko-KR" altLang="en-US" dirty="0"/>
              <a:t>이나 </a:t>
            </a:r>
            <a:r>
              <a:rPr lang="en-US" altLang="ko-KR" dirty="0"/>
              <a:t>yarn</a:t>
            </a:r>
            <a:r>
              <a:rPr lang="ko-KR" altLang="en-US" dirty="0"/>
              <a:t>을 이용하여 </a:t>
            </a:r>
            <a:r>
              <a:rPr lang="en-US" altLang="ko-KR" dirty="0" err="1"/>
              <a:t>koa</a:t>
            </a:r>
            <a:r>
              <a:rPr lang="en-US" altLang="ko-KR" dirty="0"/>
              <a:t>-router</a:t>
            </a:r>
            <a:r>
              <a:rPr lang="ko-KR" altLang="en-US" dirty="0"/>
              <a:t>을 설치해줍니다</a:t>
            </a:r>
            <a:r>
              <a:rPr lang="en-US" altLang="ko-KR" dirty="0"/>
              <a:t>. </a:t>
            </a:r>
            <a:r>
              <a:rPr lang="ko-KR" altLang="en-US" dirty="0"/>
              <a:t>라우터 라이브러리를 설치하면</a:t>
            </a:r>
            <a:r>
              <a:rPr lang="en-US" altLang="ko-KR" dirty="0"/>
              <a:t>, </a:t>
            </a:r>
            <a:r>
              <a:rPr lang="en-US" altLang="ko-KR" dirty="0" err="1"/>
              <a:t>requir</a:t>
            </a:r>
            <a:r>
              <a:rPr lang="ko-KR" altLang="en-US" dirty="0"/>
              <a:t>문으로 그것을 가져옵니다</a:t>
            </a:r>
            <a:r>
              <a:rPr lang="en-US" altLang="ko-KR" dirty="0"/>
              <a:t>. </a:t>
            </a:r>
            <a:r>
              <a:rPr lang="ko-KR" altLang="en-US" dirty="0"/>
              <a:t>이걸로 </a:t>
            </a: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en-US" altLang="ko-KR" dirty="0"/>
              <a:t>get, post, patch, delete</a:t>
            </a:r>
            <a:r>
              <a:rPr lang="ko-KR" altLang="en-US" dirty="0"/>
              <a:t>를 이용할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보면</a:t>
            </a:r>
            <a:r>
              <a:rPr lang="en-US" altLang="ko-KR" dirty="0"/>
              <a:t>,. </a:t>
            </a:r>
            <a:r>
              <a:rPr lang="en-US" altLang="ko-KR" dirty="0" err="1"/>
              <a:t>koa</a:t>
            </a:r>
            <a:r>
              <a:rPr lang="en-US" altLang="ko-KR" dirty="0"/>
              <a:t>-router</a:t>
            </a:r>
            <a:r>
              <a:rPr lang="ko-KR" altLang="en-US" dirty="0"/>
              <a:t>을 </a:t>
            </a:r>
            <a:r>
              <a:rPr lang="en-US" altLang="ko-KR" dirty="0"/>
              <a:t>require </a:t>
            </a:r>
            <a:r>
              <a:rPr lang="ko-KR" altLang="en-US" dirty="0"/>
              <a:t>한 후 </a:t>
            </a:r>
            <a:endParaRPr lang="en-US" altLang="ko-KR" dirty="0"/>
          </a:p>
          <a:p>
            <a:r>
              <a:rPr lang="en-US" altLang="ko-KR" dirty="0" err="1"/>
              <a:t>router.routes</a:t>
            </a:r>
            <a:r>
              <a:rPr lang="en-US" altLang="ko-KR" dirty="0"/>
              <a:t>()</a:t>
            </a:r>
            <a:r>
              <a:rPr lang="ko-KR" altLang="en-US" dirty="0"/>
              <a:t>라는 함수를 사용하여 라우터를 적용합니다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gettest</a:t>
            </a:r>
            <a:r>
              <a:rPr lang="ko-KR" altLang="en-US" dirty="0"/>
              <a:t>라는 경로에 </a:t>
            </a:r>
            <a:r>
              <a:rPr lang="en-US" altLang="ko-KR" dirty="0"/>
              <a:t>get</a:t>
            </a:r>
            <a:r>
              <a:rPr lang="ko-KR" altLang="en-US" dirty="0"/>
              <a:t>을 하고 실행시키면 잘 동작합니다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index.js</a:t>
            </a:r>
            <a:r>
              <a:rPr lang="ko-KR" altLang="en-US" dirty="0"/>
              <a:t>에 모든 </a:t>
            </a:r>
            <a:r>
              <a:rPr lang="ko-KR" altLang="en-US" dirty="0" err="1"/>
              <a:t>라우트</a:t>
            </a:r>
            <a:r>
              <a:rPr lang="ko-KR" altLang="en-US" dirty="0"/>
              <a:t> 경로를 적다 보면</a:t>
            </a:r>
            <a:r>
              <a:rPr lang="en-US" altLang="ko-KR" dirty="0"/>
              <a:t>, </a:t>
            </a:r>
            <a:r>
              <a:rPr lang="ko-KR" altLang="en-US" dirty="0"/>
              <a:t>코드가 너무 길어져 유지보수가 힘들어집니다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라우트를</a:t>
            </a:r>
            <a:r>
              <a:rPr lang="ko-KR" altLang="en-US" dirty="0"/>
              <a:t> 여러 파일에 나눠 작성하고</a:t>
            </a:r>
            <a:r>
              <a:rPr lang="en-US" altLang="ko-KR" dirty="0"/>
              <a:t>, </a:t>
            </a:r>
            <a:r>
              <a:rPr lang="ko-KR" altLang="en-US" dirty="0"/>
              <a:t>불러와서 </a:t>
            </a:r>
            <a:r>
              <a:rPr lang="en-US" altLang="ko-KR" dirty="0"/>
              <a:t>index.js</a:t>
            </a:r>
            <a:r>
              <a:rPr lang="ko-KR" altLang="en-US" dirty="0"/>
              <a:t>에서 사용합니다</a:t>
            </a:r>
            <a:r>
              <a:rPr lang="en-US" altLang="ko-KR" dirty="0"/>
              <a:t>.</a:t>
            </a:r>
            <a:r>
              <a:rPr lang="ko-KR" altLang="en-US" dirty="0"/>
              <a:t> 이를 모듈화라고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api</a:t>
            </a:r>
            <a:r>
              <a:rPr lang="ko-KR" altLang="en-US" dirty="0"/>
              <a:t>라는 디렉토리를 생성해서 안에 각종 </a:t>
            </a:r>
            <a:r>
              <a:rPr lang="ko-KR" altLang="en-US" dirty="0" err="1"/>
              <a:t>라우트들을</a:t>
            </a:r>
            <a:r>
              <a:rPr lang="ko-KR" altLang="en-US" dirty="0"/>
              <a:t> 만들어주고 </a:t>
            </a:r>
            <a:r>
              <a:rPr lang="en-US" altLang="ko-KR" dirty="0" err="1"/>
              <a:t>module.exports</a:t>
            </a:r>
            <a:r>
              <a:rPr lang="ko-KR" altLang="en-US" dirty="0"/>
              <a:t>를 통해 </a:t>
            </a:r>
            <a:r>
              <a:rPr lang="ko-KR" altLang="en-US" dirty="0" err="1"/>
              <a:t>내보내주면</a:t>
            </a:r>
            <a:endParaRPr lang="en-US" altLang="ko-KR" dirty="0"/>
          </a:p>
          <a:p>
            <a:r>
              <a:rPr lang="en-US" altLang="ko-KR" dirty="0"/>
              <a:t>index.js</a:t>
            </a:r>
            <a:r>
              <a:rPr lang="ko-KR" altLang="en-US" dirty="0"/>
              <a:t>에서 </a:t>
            </a:r>
            <a:r>
              <a:rPr lang="en-US" altLang="ko-KR" dirty="0"/>
              <a:t>require </a:t>
            </a:r>
            <a:r>
              <a:rPr lang="ko-KR" altLang="en-US" dirty="0"/>
              <a:t>을 통해 가져옵니다</a:t>
            </a:r>
            <a:r>
              <a:rPr lang="en-US" altLang="ko-KR" dirty="0"/>
              <a:t>. </a:t>
            </a:r>
            <a:r>
              <a:rPr lang="ko-KR" altLang="en-US" dirty="0"/>
              <a:t>라우터를 적용할 때 썼던 </a:t>
            </a:r>
            <a:r>
              <a:rPr lang="en-US" altLang="ko-KR" dirty="0"/>
              <a:t>routes </a:t>
            </a:r>
            <a:r>
              <a:rPr lang="ko-KR" altLang="en-US" dirty="0"/>
              <a:t>함수를 </a:t>
            </a:r>
            <a:r>
              <a:rPr lang="en-US" altLang="ko-KR" dirty="0" err="1"/>
              <a:t>api</a:t>
            </a:r>
            <a:r>
              <a:rPr lang="ko-KR" altLang="en-US" dirty="0"/>
              <a:t>에도 해줘야 사용할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실행시키면 </a:t>
            </a:r>
            <a:r>
              <a:rPr lang="en-US" altLang="ko-KR" dirty="0" err="1"/>
              <a:t>ctx.body</a:t>
            </a:r>
            <a:r>
              <a:rPr lang="en-US" altLang="ko-KR" dirty="0"/>
              <a:t> = hi </a:t>
            </a:r>
            <a:r>
              <a:rPr lang="ko-KR" altLang="en-US" dirty="0"/>
              <a:t>해줬기 때문에 </a:t>
            </a:r>
            <a:r>
              <a:rPr lang="en-US" altLang="ko-KR" dirty="0"/>
              <a:t>hi</a:t>
            </a:r>
            <a:r>
              <a:rPr lang="ko-KR" altLang="en-US" dirty="0"/>
              <a:t>가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4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1866899"/>
            <a:ext cx="4545105" cy="2299447"/>
          </a:xfrm>
          <a:prstGeom prst="rect">
            <a:avLst/>
          </a:prstGeom>
          <a:solidFill>
            <a:schemeClr val="bg1"/>
          </a:solidFill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387972"/>
            <a:ext cx="706944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 </a:t>
            </a: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js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2021-03-30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약속하다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javascript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객체는 비동기 연산을 수행하고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연산이 종료되면 결과를 알려주기 위해 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1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(pending):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아직 작업이 완료되지 않은 상태 또는 초기 상태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(fulfilled):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작업이 성공적으로 완료된 상태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거부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(rejected):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 수행 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어떠한 요인으로 인해 실패한 상태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 완료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=&gt;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Promise.resolve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메소드를 통해 이행하는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객체 반환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 실패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=&gt;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Promise.reject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메소드를 통해 거부하는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객체 반환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6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87C5E30-997A-4650-BFB8-01976BE6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51" y="1757362"/>
            <a:ext cx="6502898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then():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개의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콜백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함수를 인자로 전달받는다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fulfilled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 호출되는 함수와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rejected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 호출되는 함수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catch():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비동기 처리에서 발생한 에러와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메소드에서 발생한 에러가 있으면 호출된다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then, catch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둘 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반환한다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=&gt; then().then()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이런 식으로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체이닝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(chaining)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하여 여러 개의 프로미스를 연결하여 사용 가능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=&gt;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콜백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지옥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3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 Promise() =&gt; pending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resolve() =&gt; fulfilled =&gt; then()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reject() =&gt; rejected =&gt; catch()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64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최근에는 자바스크립트 비동기 처리를 할 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직관적인 코드 작성을 위해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72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E8D732-7A3A-4889-91E9-8DEB5FB0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848" y="1825625"/>
            <a:ext cx="6074303" cy="2274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BFFAB4-AFCA-4B76-8134-EBFF2FBB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74" y="4235301"/>
            <a:ext cx="2970491" cy="1663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18880D-1BBB-4933-94FC-F2CC6746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52" y="4662719"/>
            <a:ext cx="3963907" cy="12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073151"/>
          </a:xfrm>
        </p:spPr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29669F7-E16C-41CD-858D-884AD017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23" y="2139729"/>
            <a:ext cx="4186403" cy="3444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D69085-3669-4CD4-B1B6-C9CF54AAF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27" y="2667318"/>
            <a:ext cx="4872750" cy="26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😉😆😄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2021-03-30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간단 사용법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76DFE0-FDF7-400B-84EB-C2E1A667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2414587"/>
            <a:ext cx="4067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5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ress - Node.js web application framework">
            <a:extLst>
              <a:ext uri="{FF2B5EF4-FFF2-40B4-BE49-F238E27FC236}">
                <a16:creationId xmlns:a16="http://schemas.microsoft.com/office/drawing/2014/main" id="{9BA031A2-EA86-4260-B51F-472447C8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825625"/>
            <a:ext cx="4143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FE6A9BF-7BD5-488E-9F94-22EBF9594878}"/>
              </a:ext>
            </a:extLst>
          </p:cNvPr>
          <p:cNvSpPr txBox="1">
            <a:spLocks/>
          </p:cNvSpPr>
          <p:nvPr/>
        </p:nvSpPr>
        <p:spPr>
          <a:xfrm>
            <a:off x="838200" y="3536950"/>
            <a:ext cx="5257800" cy="236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미들웨어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템플릿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호스팅과 같은 다양한 기능 내장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Express vs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36950"/>
            <a:ext cx="5257800" cy="2361826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미들웨어만 내장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 / await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정식 지원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76DFE0-FDF7-400B-84EB-C2E1A667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91" y="1825626"/>
            <a:ext cx="2991417" cy="14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띄우기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87EF8F-2F67-4146-8BB2-AC6570FB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87" y="1981774"/>
            <a:ext cx="6432113" cy="2894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97C80-0013-4B20-B02A-19AB78D7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3315"/>
            <a:ext cx="3733800" cy="1787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6E8723-6B05-4052-B686-277A1320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687" y="5011162"/>
            <a:ext cx="5399104" cy="6748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356E1C-5840-4874-A619-CB0E1E77F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962" y="3236490"/>
            <a:ext cx="364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315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app.use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미들웨어 함수를 애플리케이션에 등록한다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Express: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app.use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((req, res)=&gt;{});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Koa: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app.use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ctx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)=&gt;{});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87EF8F-2F67-4146-8BB2-AC6570FB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84" y="3598424"/>
            <a:ext cx="6432113" cy="28944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B4753D-B952-4E78-A669-E582955C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18" y="2238239"/>
            <a:ext cx="4017259" cy="10213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E2D5D1-C606-448B-8633-2B9754526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374" y="0"/>
            <a:ext cx="5707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next():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처리중인 미들웨어의 다음 미들웨어를 호출하는 함수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next()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호출되면 다음 미들웨어를 호출하는데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미들웨어가 끝나야 현재 미들웨어가 끝남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8D80EB6-3B9A-4FF5-A9B0-DE242589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21" y="1825625"/>
            <a:ext cx="3865179" cy="4563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4E86-AA28-4E58-9147-3A2DA62E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621" y="4792717"/>
            <a:ext cx="3846790" cy="15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CE0B222-2357-4F9F-9897-F9E1D281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44" y="2100262"/>
            <a:ext cx="6218932" cy="4392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30F582-B2F5-4F36-9BEC-E8DCE5D6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44" y="4650828"/>
            <a:ext cx="6216908" cy="18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모듈화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89439-0DCA-4A53-9A80-B2A446E9753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339E9F-3E35-4BCE-B612-78229C073E22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294075-492E-4B99-BD9D-7F25AB6F9D4E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Koa 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js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DB1AFB9-A2D1-4D8B-8BB8-716EEB8A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1" y="3116599"/>
            <a:ext cx="7328016" cy="2917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B9B6FA-E97C-4BCE-8C8F-CCAB05340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45" y="1507413"/>
            <a:ext cx="5695635" cy="52244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EFA2B9-9173-4DE3-9194-11FED0EF7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268" y="5407901"/>
            <a:ext cx="3990975" cy="1323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B8F80-304C-4D2B-836D-F27E13825439}"/>
              </a:ext>
            </a:extLst>
          </p:cNvPr>
          <p:cNvSpPr/>
          <p:nvPr/>
        </p:nvSpPr>
        <p:spPr>
          <a:xfrm>
            <a:off x="8785185" y="4120587"/>
            <a:ext cx="671331" cy="2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“hi”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3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1220</Words>
  <Application>Microsoft Office PowerPoint</Application>
  <PresentationFormat>와이드스크린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함초롬돋움</vt:lpstr>
      <vt:lpstr>Arial</vt:lpstr>
      <vt:lpstr>Office 테마</vt:lpstr>
      <vt:lpstr>PowerPoint 프레젠테이션</vt:lpstr>
      <vt:lpstr>목차</vt:lpstr>
      <vt:lpstr>Koa</vt:lpstr>
      <vt:lpstr>Express vs koa</vt:lpstr>
      <vt:lpstr>Koa 사용</vt:lpstr>
      <vt:lpstr>PowerPoint 프레젠테이션</vt:lpstr>
      <vt:lpstr>PowerPoint 프레젠테이션</vt:lpstr>
      <vt:lpstr>PowerPoint 프레젠테이션</vt:lpstr>
      <vt:lpstr>PowerPoint 프레젠테이션</vt:lpstr>
      <vt:lpstr>Promise</vt:lpstr>
      <vt:lpstr>Promise</vt:lpstr>
      <vt:lpstr>Promise</vt:lpstr>
      <vt:lpstr>Promise</vt:lpstr>
      <vt:lpstr>Promise</vt:lpstr>
      <vt:lpstr>async / await</vt:lpstr>
      <vt:lpstr>async / await</vt:lpstr>
      <vt:lpstr>async / await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165</cp:revision>
  <dcterms:created xsi:type="dcterms:W3CDTF">2020-11-09T14:13:22Z</dcterms:created>
  <dcterms:modified xsi:type="dcterms:W3CDTF">2021-03-30T08:52:39Z</dcterms:modified>
</cp:coreProperties>
</file>