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8" y="17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EA899-3585-4493-AC10-7969B3B6AB3B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ED769-2275-4E13-B9E0-28887E484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1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발표를 시작하겠습니다</a:t>
            </a:r>
            <a:r>
              <a:rPr lang="en-US" altLang="ko-KR" dirty="0"/>
              <a:t>! </a:t>
            </a:r>
            <a:r>
              <a:rPr lang="ko-KR" altLang="en-US" dirty="0"/>
              <a:t>저는 이번 주제를 </a:t>
            </a:r>
            <a:r>
              <a:rPr lang="ko-KR" altLang="en-US" dirty="0" err="1"/>
              <a:t>리액트로</a:t>
            </a:r>
            <a:r>
              <a:rPr lang="ko-KR" altLang="en-US" dirty="0"/>
              <a:t> 설정하게 되었는데</a:t>
            </a:r>
            <a:r>
              <a:rPr lang="en-US" altLang="ko-KR" dirty="0"/>
              <a:t>, </a:t>
            </a:r>
            <a:r>
              <a:rPr lang="ko-KR" altLang="en-US" dirty="0"/>
              <a:t>그 이유는 한달전에 중소기업에서 아르바이트를 하게 됐는데 그 때 임베디드를 다뤄볼 </a:t>
            </a:r>
            <a:r>
              <a:rPr lang="ko-KR" altLang="en-US" dirty="0" err="1"/>
              <a:t>기회인줄</a:t>
            </a:r>
            <a:r>
              <a:rPr lang="ko-KR" altLang="en-US" dirty="0"/>
              <a:t> 알고 갔는데 </a:t>
            </a:r>
            <a:r>
              <a:rPr lang="ko-KR" altLang="en-US" dirty="0" err="1"/>
              <a:t>폰이랑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에서도 실행되는 반응형 웹을 만들라고 하더라구요</a:t>
            </a:r>
            <a:r>
              <a:rPr lang="en-US" altLang="ko-KR" dirty="0"/>
              <a:t>..? </a:t>
            </a:r>
            <a:r>
              <a:rPr lang="ko-KR" altLang="en-US" dirty="0"/>
              <a:t>그래서 공부하라고 강의도 </a:t>
            </a:r>
            <a:r>
              <a:rPr lang="ko-KR" altLang="en-US" dirty="0" err="1"/>
              <a:t>끊어주시고</a:t>
            </a:r>
            <a:r>
              <a:rPr lang="ko-KR" altLang="en-US" dirty="0"/>
              <a:t> 하셔서 </a:t>
            </a:r>
            <a:r>
              <a:rPr lang="ko-KR" altLang="en-US" dirty="0" err="1"/>
              <a:t>어쩌다보니</a:t>
            </a:r>
            <a:r>
              <a:rPr lang="ko-KR" altLang="en-US" dirty="0"/>
              <a:t> </a:t>
            </a:r>
            <a:r>
              <a:rPr lang="ko-KR" altLang="en-US" dirty="0" err="1"/>
              <a:t>리액트를</a:t>
            </a:r>
            <a:r>
              <a:rPr lang="ko-KR" altLang="en-US" dirty="0"/>
              <a:t> 사용하여 웹을 개발하게 되었고</a:t>
            </a:r>
            <a:r>
              <a:rPr lang="en-US" altLang="ko-KR" dirty="0"/>
              <a:t>, </a:t>
            </a:r>
            <a:r>
              <a:rPr lang="ko-KR" altLang="en-US" dirty="0"/>
              <a:t>이왕 배운 김에 제대로 </a:t>
            </a:r>
            <a:r>
              <a:rPr lang="ko-KR" altLang="en-US" dirty="0" err="1"/>
              <a:t>해봐야겠다는</a:t>
            </a:r>
            <a:r>
              <a:rPr lang="ko-KR" altLang="en-US" dirty="0"/>
              <a:t> 생각으로 이번 주제를 </a:t>
            </a:r>
            <a:r>
              <a:rPr lang="ko-KR" altLang="en-US" dirty="0" err="1"/>
              <a:t>리액트로</a:t>
            </a:r>
            <a:r>
              <a:rPr lang="ko-KR" altLang="en-US" dirty="0"/>
              <a:t> 설정했습니다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8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기능은 클릭시에 </a:t>
            </a:r>
            <a:r>
              <a:rPr lang="ko-KR" altLang="en-US" dirty="0" err="1"/>
              <a:t>새로고침이</a:t>
            </a:r>
            <a:r>
              <a:rPr lang="ko-KR" altLang="en-US" dirty="0"/>
              <a:t> 필요 없이 바로바로 값이 바뀌는 건데요</a:t>
            </a:r>
            <a:r>
              <a:rPr lang="en-US" altLang="ko-KR" dirty="0"/>
              <a:t>, </a:t>
            </a:r>
            <a:r>
              <a:rPr lang="en-US" altLang="ko-KR" dirty="0" err="1"/>
              <a:t>useState</a:t>
            </a:r>
            <a:r>
              <a:rPr lang="ko-KR" altLang="en-US" dirty="0"/>
              <a:t>라는 함수를 사용해서 만들었습니다</a:t>
            </a:r>
            <a:r>
              <a:rPr lang="en-US" altLang="ko-KR" dirty="0"/>
              <a:t>. JSX</a:t>
            </a:r>
            <a:r>
              <a:rPr lang="ko-KR" altLang="en-US" dirty="0"/>
              <a:t>의 첫 번째 특징을 얘기할 때 변수를 만들던 방법은 단순하게 선언과 동시에 초기화를 해서 사용하면 됐었는데</a:t>
            </a:r>
            <a:r>
              <a:rPr lang="en-US" altLang="ko-KR" dirty="0"/>
              <a:t>, </a:t>
            </a:r>
            <a:r>
              <a:rPr lang="ko-KR" altLang="en-US" dirty="0"/>
              <a:t>이 코드를 보시면 </a:t>
            </a:r>
            <a:r>
              <a:rPr lang="ko-KR" altLang="en-US" dirty="0" err="1"/>
              <a:t>어레이안에</a:t>
            </a:r>
            <a:r>
              <a:rPr lang="ko-KR" altLang="en-US" dirty="0"/>
              <a:t> 두 개의 변수가 선언되어 있고</a:t>
            </a:r>
            <a:r>
              <a:rPr lang="en-US" altLang="ko-KR" dirty="0"/>
              <a:t>, </a:t>
            </a:r>
            <a:r>
              <a:rPr lang="en-US" altLang="ko-KR" dirty="0" err="1"/>
              <a:t>useState</a:t>
            </a:r>
            <a:r>
              <a:rPr lang="ko-KR" altLang="en-US" dirty="0"/>
              <a:t>에는 하나의 내용만 들어가 있는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단순하게 변수를 쓰면 되는데</a:t>
            </a:r>
            <a:r>
              <a:rPr lang="en-US" altLang="ko-KR" dirty="0"/>
              <a:t>, </a:t>
            </a:r>
            <a:r>
              <a:rPr lang="ko-KR" altLang="en-US" dirty="0"/>
              <a:t>이렇게 복잡하게 </a:t>
            </a:r>
            <a:r>
              <a:rPr lang="en-US" altLang="ko-KR" dirty="0" err="1"/>
              <a:t>useState</a:t>
            </a:r>
            <a:r>
              <a:rPr lang="ko-KR" altLang="en-US" dirty="0"/>
              <a:t>를 사용하는 이유는 단순한 변수와 다르게 값이 변경될 때 자동으로 관련된 </a:t>
            </a:r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ko-KR" altLang="en-US" dirty="0" err="1"/>
              <a:t>재렌더링되게</a:t>
            </a:r>
            <a:r>
              <a:rPr lang="ko-KR" altLang="en-US" dirty="0"/>
              <a:t> </a:t>
            </a:r>
            <a:r>
              <a:rPr lang="ko-KR" altLang="en-US" dirty="0" err="1"/>
              <a:t>하기때문입니다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HTML</a:t>
            </a:r>
            <a:r>
              <a:rPr lang="ko-KR" altLang="en-US" dirty="0"/>
              <a:t>이나 단순한 변수를 사용하면 값이 실시간으로 바뀌는 경우 </a:t>
            </a:r>
            <a:r>
              <a:rPr lang="ko-KR" altLang="en-US" dirty="0" err="1"/>
              <a:t>새로고침을</a:t>
            </a:r>
            <a:r>
              <a:rPr lang="ko-KR" altLang="en-US" dirty="0"/>
              <a:t> 해야만 페이지에 반영이 됐었지만</a:t>
            </a:r>
            <a:r>
              <a:rPr lang="en-US" altLang="ko-KR" dirty="0"/>
              <a:t>, </a:t>
            </a:r>
            <a:r>
              <a:rPr lang="en-US" altLang="ko-KR" dirty="0" err="1"/>
              <a:t>useState</a:t>
            </a:r>
            <a:r>
              <a:rPr lang="ko-KR" altLang="en-US" dirty="0"/>
              <a:t>를 사용하면 </a:t>
            </a:r>
            <a:r>
              <a:rPr lang="ko-KR" altLang="en-US" dirty="0" err="1"/>
              <a:t>새로고침이</a:t>
            </a:r>
            <a:r>
              <a:rPr lang="ko-KR" altLang="en-US" dirty="0"/>
              <a:t> 필요없이 바로 </a:t>
            </a:r>
            <a:r>
              <a:rPr lang="ko-KR" altLang="en-US" dirty="0" err="1"/>
              <a:t>재렌더링이</a:t>
            </a:r>
            <a:r>
              <a:rPr lang="ko-KR" altLang="en-US" dirty="0"/>
              <a:t> 발생하게 됩니다</a:t>
            </a:r>
            <a:r>
              <a:rPr lang="en-US" altLang="ko-KR" dirty="0"/>
              <a:t>. </a:t>
            </a:r>
            <a:r>
              <a:rPr lang="ko-KR" altLang="en-US" dirty="0"/>
              <a:t>그러면 값을 변경하려면 어떻게 해야 할까요</a:t>
            </a:r>
            <a:r>
              <a:rPr lang="en-US" altLang="ko-KR" dirty="0"/>
              <a:t>? </a:t>
            </a:r>
            <a:r>
              <a:rPr lang="ko-KR" altLang="en-US" dirty="0"/>
              <a:t>바로 어레이의 두 번째 내용을 활용하면 됩니다</a:t>
            </a:r>
            <a:r>
              <a:rPr lang="en-US" altLang="ko-KR" dirty="0"/>
              <a:t>. </a:t>
            </a:r>
            <a:r>
              <a:rPr lang="ko-KR" altLang="en-US" dirty="0"/>
              <a:t>두 번째 값은 함수처럼 사용할 수 있는데</a:t>
            </a:r>
            <a:r>
              <a:rPr lang="en-US" altLang="ko-KR" dirty="0"/>
              <a:t>, </a:t>
            </a:r>
            <a:r>
              <a:rPr lang="ko-KR" altLang="en-US" dirty="0"/>
              <a:t>이 예시에서는 </a:t>
            </a:r>
            <a:r>
              <a:rPr lang="ko-KR" altLang="en-US" dirty="0" err="1"/>
              <a:t>따봉변경함수에</a:t>
            </a:r>
            <a:r>
              <a:rPr lang="ko-KR" altLang="en-US" dirty="0"/>
              <a:t> </a:t>
            </a:r>
            <a:r>
              <a:rPr lang="ko-KR" altLang="en-US" dirty="0" err="1"/>
              <a:t>따봉</a:t>
            </a:r>
            <a:r>
              <a:rPr lang="en-US" altLang="ko-KR" dirty="0"/>
              <a:t>+1</a:t>
            </a:r>
            <a:r>
              <a:rPr lang="ko-KR" altLang="en-US" dirty="0"/>
              <a:t>을 넣으면 </a:t>
            </a:r>
            <a:r>
              <a:rPr lang="ko-KR" altLang="en-US" dirty="0" err="1"/>
              <a:t>따봉의</a:t>
            </a:r>
            <a:r>
              <a:rPr lang="ko-KR" altLang="en-US" dirty="0"/>
              <a:t> 값이 </a:t>
            </a:r>
            <a:r>
              <a:rPr lang="ko-KR" altLang="en-US" dirty="0" err="1"/>
              <a:t>따봉</a:t>
            </a:r>
            <a:r>
              <a:rPr lang="en-US" altLang="ko-KR" dirty="0"/>
              <a:t>+1</a:t>
            </a:r>
            <a:r>
              <a:rPr lang="ko-KR" altLang="en-US" dirty="0"/>
              <a:t>로 바뀝니다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전의 페이지에서 창 열기 버튼을 클릭하면</a:t>
            </a:r>
            <a:r>
              <a:rPr lang="en-US" altLang="ko-KR" dirty="0"/>
              <a:t>, </a:t>
            </a:r>
            <a:r>
              <a:rPr lang="ko-KR" altLang="en-US" dirty="0"/>
              <a:t>창이 열리고 이미 열린 상태라면 창의 닫히는 </a:t>
            </a:r>
            <a:r>
              <a:rPr lang="en-US" altLang="ko-KR" dirty="0"/>
              <a:t>UI</a:t>
            </a:r>
            <a:r>
              <a:rPr lang="ko-KR" altLang="en-US" dirty="0"/>
              <a:t>가 있었는데요</a:t>
            </a:r>
            <a:r>
              <a:rPr lang="en-US" altLang="ko-KR" dirty="0"/>
              <a:t>, </a:t>
            </a:r>
            <a:r>
              <a:rPr lang="ko-KR" altLang="en-US" dirty="0"/>
              <a:t>이 기능은 </a:t>
            </a:r>
            <a:r>
              <a:rPr lang="en-US" altLang="ko-KR" dirty="0" err="1"/>
              <a:t>useState</a:t>
            </a:r>
            <a:r>
              <a:rPr lang="ko-KR" altLang="en-US" dirty="0"/>
              <a:t>를 </a:t>
            </a:r>
            <a:r>
              <a:rPr lang="en-US" altLang="ko-KR" dirty="0"/>
              <a:t>true, false</a:t>
            </a:r>
            <a:r>
              <a:rPr lang="ko-KR" altLang="en-US" dirty="0"/>
              <a:t>로만 </a:t>
            </a:r>
            <a:r>
              <a:rPr lang="ko-KR" altLang="en-US" dirty="0" err="1"/>
              <a:t>나타내어서</a:t>
            </a:r>
            <a:r>
              <a:rPr lang="ko-KR" altLang="en-US" dirty="0"/>
              <a:t> 만들었습니다</a:t>
            </a:r>
            <a:r>
              <a:rPr lang="en-US" altLang="ko-KR" dirty="0"/>
              <a:t>. </a:t>
            </a:r>
            <a:r>
              <a:rPr lang="ko-KR" altLang="en-US" dirty="0"/>
              <a:t>이 코드를 설명하자면</a:t>
            </a:r>
            <a:r>
              <a:rPr lang="en-US" altLang="ko-KR" dirty="0"/>
              <a:t>, </a:t>
            </a:r>
            <a:r>
              <a:rPr lang="ko-KR" altLang="en-US" dirty="0" err="1"/>
              <a:t>창열기</a:t>
            </a:r>
            <a:r>
              <a:rPr lang="ko-KR" altLang="en-US" dirty="0"/>
              <a:t> 버튼이 클릭되면 </a:t>
            </a:r>
            <a:r>
              <a:rPr lang="en-US" altLang="ko-KR" dirty="0"/>
              <a:t>bool</a:t>
            </a:r>
            <a:r>
              <a:rPr lang="ko-KR" altLang="en-US" dirty="0"/>
              <a:t>형의 </a:t>
            </a:r>
            <a:r>
              <a:rPr lang="ko-KR" altLang="en-US" dirty="0" err="1"/>
              <a:t>모달</a:t>
            </a:r>
            <a:r>
              <a:rPr lang="ko-KR" altLang="en-US" dirty="0"/>
              <a:t> 클릭 변수가 </a:t>
            </a:r>
            <a:r>
              <a:rPr lang="en-US" altLang="ko-KR" dirty="0"/>
              <a:t>true</a:t>
            </a:r>
            <a:r>
              <a:rPr lang="ko-KR" altLang="en-US" dirty="0"/>
              <a:t>라면 </a:t>
            </a:r>
            <a:r>
              <a:rPr lang="en-US" altLang="ko-KR" dirty="0"/>
              <a:t>false</a:t>
            </a:r>
            <a:r>
              <a:rPr lang="ko-KR" altLang="en-US" dirty="0"/>
              <a:t>로</a:t>
            </a:r>
            <a:r>
              <a:rPr lang="en-US" altLang="ko-KR" dirty="0"/>
              <a:t>, false</a:t>
            </a:r>
            <a:r>
              <a:rPr lang="ko-KR" altLang="en-US" dirty="0"/>
              <a:t>라면 </a:t>
            </a:r>
            <a:r>
              <a:rPr lang="en-US" altLang="ko-KR" dirty="0"/>
              <a:t>true</a:t>
            </a:r>
            <a:r>
              <a:rPr lang="ko-KR" altLang="en-US" dirty="0"/>
              <a:t>로 바뀌는 코드입니다</a:t>
            </a:r>
            <a:r>
              <a:rPr lang="en-US" altLang="ko-KR" dirty="0"/>
              <a:t>. </a:t>
            </a:r>
            <a:r>
              <a:rPr lang="ko-KR" altLang="en-US" dirty="0"/>
              <a:t>그 다음에 있는 중괄호의 내용은 </a:t>
            </a:r>
            <a:r>
              <a:rPr lang="ko-KR" altLang="en-US" dirty="0" err="1"/>
              <a:t>삼항</a:t>
            </a:r>
            <a:r>
              <a:rPr lang="ko-KR" altLang="en-US" dirty="0"/>
              <a:t> 연사자를 사용하여 </a:t>
            </a:r>
            <a:r>
              <a:rPr lang="ko-KR" altLang="en-US" dirty="0" err="1"/>
              <a:t>모달클릭</a:t>
            </a:r>
            <a:r>
              <a:rPr lang="ko-KR" altLang="en-US" dirty="0"/>
              <a:t> 변수가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Modal </a:t>
            </a:r>
            <a:r>
              <a:rPr lang="ko-KR" altLang="en-US" dirty="0"/>
              <a:t>컴포넌트가 보이고</a:t>
            </a:r>
            <a:r>
              <a:rPr lang="en-US" altLang="ko-KR" dirty="0"/>
              <a:t>, false</a:t>
            </a:r>
            <a:r>
              <a:rPr lang="ko-KR" altLang="en-US" dirty="0"/>
              <a:t>이면 닫히게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기능은 </a:t>
            </a:r>
            <a:r>
              <a:rPr lang="en-US" altLang="ko-KR" dirty="0"/>
              <a:t>input</a:t>
            </a:r>
            <a:r>
              <a:rPr lang="ko-KR" altLang="en-US" dirty="0"/>
              <a:t>창에 값을 입력한 후</a:t>
            </a:r>
            <a:r>
              <a:rPr lang="en-US" altLang="ko-KR" dirty="0"/>
              <a:t>, </a:t>
            </a:r>
            <a:r>
              <a:rPr lang="ko-KR" altLang="en-US" dirty="0"/>
              <a:t>저장 버튼을 누르면 자동으로 내용이 추가되는 기능입니다</a:t>
            </a:r>
            <a:r>
              <a:rPr lang="en-US" altLang="ko-KR" dirty="0"/>
              <a:t>. </a:t>
            </a:r>
            <a:r>
              <a:rPr lang="ko-KR" altLang="en-US" dirty="0"/>
              <a:t>물론 데이터베이스를 연결하지는 않아서 영구적으로 추가되는 건 아니지만</a:t>
            </a:r>
            <a:r>
              <a:rPr lang="en-US" altLang="ko-KR" dirty="0"/>
              <a:t>, </a:t>
            </a:r>
            <a:r>
              <a:rPr lang="ko-KR" altLang="en-US" dirty="0"/>
              <a:t>실시간으로 값이 변한다는 걸 보여드리고 싶어서 구현해보았습니다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기능은 반복문으로 내용을 나타내는 건데요</a:t>
            </a:r>
            <a:r>
              <a:rPr lang="en-US" altLang="ko-KR" dirty="0"/>
              <a:t>, </a:t>
            </a: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남자 코트 추천 등의 내용은 하나의 어레이에 들어있기 때문에 반복문을 사용하면 짧은 코드만 사용해서 값을 출력할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JSX</a:t>
            </a:r>
            <a:r>
              <a:rPr lang="ko-KR" altLang="en-US" dirty="0"/>
              <a:t>에서는 </a:t>
            </a:r>
            <a:r>
              <a:rPr lang="en-US" altLang="ko-KR" dirty="0"/>
              <a:t>for</a:t>
            </a:r>
            <a:r>
              <a:rPr lang="ko-KR" altLang="en-US" dirty="0"/>
              <a:t>문을 사용할 수 없기 때문에 </a:t>
            </a:r>
            <a:r>
              <a:rPr lang="en-US" altLang="ko-KR" dirty="0"/>
              <a:t>map</a:t>
            </a:r>
            <a:r>
              <a:rPr lang="ko-KR" altLang="en-US" dirty="0"/>
              <a:t>이라는 함수를 사용하여서 반복문을 나타냈습니다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3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우선</a:t>
            </a:r>
            <a:r>
              <a:rPr lang="en-US" altLang="ko-KR" dirty="0"/>
              <a:t>, </a:t>
            </a:r>
            <a:r>
              <a:rPr lang="ko-KR" altLang="en-US" dirty="0" err="1"/>
              <a:t>리액트의</a:t>
            </a:r>
            <a:r>
              <a:rPr lang="ko-KR" altLang="en-US" dirty="0"/>
              <a:t> 개념부터 </a:t>
            </a:r>
            <a:r>
              <a:rPr lang="ko-KR" altLang="en-US" dirty="0" err="1"/>
              <a:t>설명드리자면</a:t>
            </a:r>
            <a:r>
              <a:rPr lang="ko-KR" altLang="en-US" dirty="0"/>
              <a:t> </a:t>
            </a:r>
            <a:r>
              <a:rPr lang="ko-KR" altLang="en-US" dirty="0" err="1"/>
              <a:t>리액트는</a:t>
            </a:r>
            <a:r>
              <a:rPr lang="ko-KR" altLang="en-US" dirty="0"/>
              <a:t> 웹 페이지 제작을 도와주는 프레임워크로 </a:t>
            </a:r>
            <a:r>
              <a:rPr lang="ko-KR" altLang="en-US" dirty="0" err="1"/>
              <a:t>페이스북에서</a:t>
            </a:r>
            <a:r>
              <a:rPr lang="ko-KR" altLang="en-US" dirty="0"/>
              <a:t> 제공해주는 자바스크립트 기반의 </a:t>
            </a:r>
            <a:r>
              <a:rPr lang="ko-KR" altLang="en-US" dirty="0" err="1"/>
              <a:t>프론트엔드</a:t>
            </a:r>
            <a:r>
              <a:rPr lang="ko-KR" altLang="en-US" dirty="0"/>
              <a:t> 라이브러리입니다</a:t>
            </a:r>
            <a:r>
              <a:rPr lang="en-US" altLang="ko-KR" dirty="0"/>
              <a:t>.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웹페이지를 제작하기 위해서는 </a:t>
            </a:r>
            <a:r>
              <a:rPr lang="ko-KR" altLang="en-US" dirty="0" err="1"/>
              <a:t>프론트엔드</a:t>
            </a:r>
            <a:r>
              <a:rPr lang="ko-KR" altLang="en-US" dirty="0"/>
              <a:t> 라이브러리의 도움 없이 </a:t>
            </a:r>
            <a:r>
              <a:rPr lang="ko-KR" altLang="en-US" dirty="0" err="1"/>
              <a:t>자바스크립트만을</a:t>
            </a:r>
            <a:r>
              <a:rPr lang="ko-KR" altLang="en-US" dirty="0"/>
              <a:t> 사용해서 </a:t>
            </a:r>
            <a:r>
              <a:rPr lang="ko-KR" altLang="en-US" dirty="0" err="1"/>
              <a:t>만들수도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심지어 정적인 페이지를 만드는 거라면 단순히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를 사용해서도 만들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요즘은 단순한 웹 페이지가 아니라 모바일 앱과 거의 비슷하게 동작하는</a:t>
            </a:r>
            <a:r>
              <a:rPr lang="en-US" altLang="ko-KR" dirty="0"/>
              <a:t>, </a:t>
            </a:r>
            <a:r>
              <a:rPr lang="ko-KR" altLang="en-US" dirty="0" err="1"/>
              <a:t>새로고침이</a:t>
            </a:r>
            <a:r>
              <a:rPr lang="ko-KR" altLang="en-US" dirty="0"/>
              <a:t> 일어나지 않고 부드럽게 동작하는 웹 애플리케이션을 만드는 것이기 때문에 이러한 </a:t>
            </a:r>
            <a:r>
              <a:rPr lang="ko-KR" altLang="en-US" dirty="0" err="1"/>
              <a:t>프론트엔드</a:t>
            </a:r>
            <a:r>
              <a:rPr lang="ko-KR" altLang="en-US" dirty="0"/>
              <a:t> 라이브러리가 필요하게 되었습니다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프론트엔드</a:t>
            </a:r>
            <a:r>
              <a:rPr lang="ko-KR" altLang="en-US" dirty="0"/>
              <a:t> 라이브러리를 사용하지 않고 </a:t>
            </a:r>
            <a:r>
              <a:rPr lang="ko-KR" altLang="en-US" dirty="0" err="1"/>
              <a:t>자바스크립트랑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로만 이런 페이지를 만들려면 굉장히 복잡한 과정이 필요하다고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2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리액트와</a:t>
            </a:r>
            <a:r>
              <a:rPr lang="ko-KR" altLang="en-US" dirty="0"/>
              <a:t> 비슷한 라이브러리로는 </a:t>
            </a:r>
            <a:r>
              <a:rPr lang="en-US" altLang="ko-KR" dirty="0"/>
              <a:t>Vue, Angular</a:t>
            </a:r>
            <a:r>
              <a:rPr lang="ko-KR" altLang="en-US" dirty="0"/>
              <a:t>등 다양한 라이브러리들이 존재하는데요</a:t>
            </a:r>
            <a:r>
              <a:rPr lang="en-US" altLang="ko-KR" dirty="0"/>
              <a:t>, </a:t>
            </a:r>
            <a:r>
              <a:rPr lang="ko-KR" altLang="en-US" dirty="0"/>
              <a:t>이 표를 보면 알 수 있듯이 국내 대부분의 개발자들이 </a:t>
            </a:r>
            <a:r>
              <a:rPr lang="ko-KR" altLang="en-US" dirty="0" err="1"/>
              <a:t>리액트를</a:t>
            </a:r>
            <a:r>
              <a:rPr lang="ko-KR" altLang="en-US" dirty="0"/>
              <a:t> 현재 사용하고 있는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그렇다면 왜 많은 개발자들은 다른 라이브러리가 아닌 </a:t>
            </a:r>
            <a:r>
              <a:rPr lang="ko-KR" altLang="en-US" dirty="0" err="1"/>
              <a:t>리액트를</a:t>
            </a:r>
            <a:r>
              <a:rPr lang="ko-KR" altLang="en-US" dirty="0"/>
              <a:t> 사용하는 것일까요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2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ko-KR" altLang="en-US" dirty="0" err="1"/>
              <a:t>리액트가</a:t>
            </a:r>
            <a:r>
              <a:rPr lang="ko-KR" altLang="en-US" dirty="0"/>
              <a:t> 컴포넌트라는 개념에 집중이 되어 있는 라이브러리이기 때문입니다</a:t>
            </a:r>
            <a:r>
              <a:rPr lang="en-US" altLang="ko-KR" dirty="0"/>
              <a:t>. </a:t>
            </a:r>
            <a:r>
              <a:rPr lang="ko-KR" altLang="en-US" dirty="0"/>
              <a:t>컴포넌트란</a:t>
            </a:r>
            <a:r>
              <a:rPr lang="en-US" altLang="ko-KR" dirty="0"/>
              <a:t>, </a:t>
            </a:r>
            <a:r>
              <a:rPr lang="ko-KR" altLang="en-US" dirty="0"/>
              <a:t>독립적인 </a:t>
            </a:r>
            <a:r>
              <a:rPr lang="ko-KR" altLang="en-US" dirty="0" err="1"/>
              <a:t>다누이의</a:t>
            </a:r>
            <a:r>
              <a:rPr lang="ko-KR" altLang="en-US" dirty="0"/>
              <a:t> 소프트웨어 모듈을 의미하는데요</a:t>
            </a:r>
            <a:r>
              <a:rPr lang="en-US" altLang="ko-KR" dirty="0"/>
              <a:t>, </a:t>
            </a:r>
            <a:r>
              <a:rPr lang="ko-KR" altLang="en-US" dirty="0" err="1"/>
              <a:t>리액트는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여러 개의 컴포넌트로 쪼개서 제작하기 때문에 한 페이지 내에서도 여러 각 부분을 독립된 컴포넌트로 만들고</a:t>
            </a:r>
            <a:r>
              <a:rPr lang="en-US" altLang="ko-KR" dirty="0"/>
              <a:t>, </a:t>
            </a:r>
            <a:r>
              <a:rPr lang="ko-KR" altLang="en-US" dirty="0"/>
              <a:t>이 컴포넌트를 조립해서 화면을 구성합니다</a:t>
            </a:r>
            <a:r>
              <a:rPr lang="en-US" altLang="ko-KR" dirty="0"/>
              <a:t>. </a:t>
            </a:r>
            <a:r>
              <a:rPr lang="ko-KR" altLang="en-US" dirty="0"/>
              <a:t>컴포넌트 단위로 쪼개져 있기 때문에 전체 코드를 파악하기가 상대적으로 쉽고</a:t>
            </a:r>
            <a:r>
              <a:rPr lang="en-US" altLang="ko-KR" dirty="0"/>
              <a:t>, </a:t>
            </a:r>
            <a:r>
              <a:rPr lang="ko-KR" altLang="en-US" dirty="0"/>
              <a:t>각각의 기능 단위</a:t>
            </a:r>
            <a:r>
              <a:rPr lang="en-US" altLang="ko-KR" dirty="0"/>
              <a:t>, UI </a:t>
            </a:r>
            <a:r>
              <a:rPr lang="ko-KR" altLang="en-US" dirty="0"/>
              <a:t>단위로 </a:t>
            </a:r>
            <a:r>
              <a:rPr lang="ko-KR" altLang="en-US" dirty="0" err="1"/>
              <a:t>캡슐화시켜서</a:t>
            </a:r>
            <a:r>
              <a:rPr lang="ko-KR" altLang="en-US" dirty="0"/>
              <a:t> 코드를 관리하기 때문에 재사용성이 높습니다</a:t>
            </a:r>
            <a:r>
              <a:rPr lang="en-US" altLang="ko-KR" dirty="0"/>
              <a:t>. </a:t>
            </a:r>
            <a:r>
              <a:rPr lang="ko-KR" altLang="en-US" dirty="0"/>
              <a:t>따라서 코드를 반복해서 입력할 필요 없이 컴포넌트만 가져와서 사용하면 되기 때문에 굉장히 간편하게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오른쪽의 코드에서 헤더</a:t>
            </a:r>
            <a:r>
              <a:rPr lang="en-US" altLang="ko-KR" dirty="0"/>
              <a:t>, </a:t>
            </a:r>
            <a:r>
              <a:rPr lang="ko-KR" altLang="en-US" dirty="0"/>
              <a:t>네비게이션</a:t>
            </a:r>
            <a:r>
              <a:rPr lang="en-US" altLang="ko-KR" dirty="0"/>
              <a:t>, </a:t>
            </a:r>
            <a:r>
              <a:rPr lang="ko-KR" altLang="en-US" dirty="0" err="1"/>
              <a:t>컨텐트</a:t>
            </a:r>
            <a:r>
              <a:rPr lang="ko-KR" altLang="en-US" dirty="0"/>
              <a:t> 등이 모두 컴포넌트인데</a:t>
            </a:r>
            <a:r>
              <a:rPr lang="en-US" altLang="ko-KR" dirty="0"/>
              <a:t>, </a:t>
            </a:r>
            <a:r>
              <a:rPr lang="ko-KR" altLang="en-US" dirty="0"/>
              <a:t>각각의 컴포넌트가 작성된 파일이나 함수만 </a:t>
            </a:r>
            <a:r>
              <a:rPr lang="en-US" altLang="ko-KR" dirty="0"/>
              <a:t>import</a:t>
            </a:r>
            <a:r>
              <a:rPr lang="ko-KR" altLang="en-US" dirty="0"/>
              <a:t>하면 어떤 </a:t>
            </a:r>
            <a:r>
              <a:rPr lang="ko-KR" altLang="en-US" dirty="0" err="1"/>
              <a:t>페이지에서든</a:t>
            </a:r>
            <a:r>
              <a:rPr lang="ko-KR" altLang="en-US" dirty="0"/>
              <a:t> 동일하게 사용이 가능합니다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1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ko-KR" altLang="en-US" dirty="0" err="1"/>
              <a:t>리액트를</a:t>
            </a:r>
            <a:r>
              <a:rPr lang="ko-KR" altLang="en-US" dirty="0"/>
              <a:t> 실제로 사용하여 만든 페이스북인데요</a:t>
            </a:r>
            <a:r>
              <a:rPr lang="en-US" altLang="ko-KR" dirty="0"/>
              <a:t>, </a:t>
            </a:r>
            <a:r>
              <a:rPr lang="ko-KR" altLang="en-US" dirty="0" err="1"/>
              <a:t>페이스북에서</a:t>
            </a:r>
            <a:r>
              <a:rPr lang="ko-KR" altLang="en-US" dirty="0"/>
              <a:t> 빨간색으로 표시된 것들이 하나의 컴포넌트라고 볼 수 있습니다</a:t>
            </a:r>
            <a:r>
              <a:rPr lang="en-US" altLang="ko-KR" dirty="0"/>
              <a:t>. </a:t>
            </a:r>
            <a:r>
              <a:rPr lang="ko-KR" altLang="en-US" dirty="0"/>
              <a:t>물론 저 컴포넌트 안에서도 더 작은 단위의 컴포넌트로 쪼개질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9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</a:t>
            </a:r>
            <a:r>
              <a:rPr lang="ko-KR" altLang="en-US" dirty="0" err="1"/>
              <a:t>리액트의</a:t>
            </a:r>
            <a:r>
              <a:rPr lang="ko-KR" altLang="en-US" dirty="0"/>
              <a:t> 기본적인 개념이었고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리액트로</a:t>
            </a:r>
            <a:r>
              <a:rPr lang="ko-KR" altLang="en-US" dirty="0"/>
              <a:t> 페이지를 개발하기 위해서는 </a:t>
            </a:r>
            <a:r>
              <a:rPr lang="en-US" altLang="ko-KR" dirty="0"/>
              <a:t>HTML</a:t>
            </a:r>
            <a:r>
              <a:rPr lang="ko-KR" altLang="en-US" dirty="0"/>
              <a:t>대신 </a:t>
            </a:r>
            <a:r>
              <a:rPr lang="en-US" altLang="ko-KR" dirty="0"/>
              <a:t>JSX</a:t>
            </a:r>
            <a:r>
              <a:rPr lang="ko-KR" altLang="en-US" dirty="0"/>
              <a:t>라는 문법을 사용합니다</a:t>
            </a:r>
            <a:r>
              <a:rPr lang="en-US" altLang="ko-KR" dirty="0"/>
              <a:t>. JSX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과 거의 유사하지만</a:t>
            </a:r>
            <a:r>
              <a:rPr lang="en-US" altLang="ko-KR" dirty="0"/>
              <a:t>, </a:t>
            </a:r>
            <a:r>
              <a:rPr lang="ko-KR" altLang="en-US" dirty="0"/>
              <a:t>몇 가지 유의점이 존재합니다</a:t>
            </a:r>
            <a:r>
              <a:rPr lang="en-US" altLang="ko-KR" dirty="0"/>
              <a:t>. </a:t>
            </a:r>
            <a:r>
              <a:rPr lang="ko-KR" altLang="en-US" dirty="0"/>
              <a:t>이번에는 그런 </a:t>
            </a:r>
            <a:r>
              <a:rPr lang="en-US" altLang="ko-KR" dirty="0"/>
              <a:t>JSX</a:t>
            </a:r>
            <a:r>
              <a:rPr lang="ko-KR" altLang="en-US" dirty="0"/>
              <a:t>의 특징에 대해서 설명해보겠습니다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의 첫 번째 특징은 데이터 바인딩입니다</a:t>
            </a:r>
            <a:r>
              <a:rPr lang="en-US" altLang="ko-KR" dirty="0"/>
              <a:t>. </a:t>
            </a:r>
            <a:r>
              <a:rPr lang="ko-KR" altLang="en-US" dirty="0" err="1"/>
              <a:t>데이터바인딩이란</a:t>
            </a:r>
            <a:r>
              <a:rPr lang="en-US" altLang="ko-KR" dirty="0"/>
              <a:t>, </a:t>
            </a:r>
            <a:r>
              <a:rPr lang="ko-KR" altLang="en-US" dirty="0"/>
              <a:t>자바스크립트의 데이터를 웹페이지에서 출력하는 것입니다</a:t>
            </a:r>
            <a:r>
              <a:rPr lang="en-US" altLang="ko-KR" dirty="0"/>
              <a:t>. </a:t>
            </a:r>
            <a:r>
              <a:rPr lang="ko-KR" altLang="en-US" dirty="0"/>
              <a:t>이 코드에서 </a:t>
            </a:r>
            <a:r>
              <a:rPr lang="en-US" altLang="ko-KR" dirty="0"/>
              <a:t>var data</a:t>
            </a:r>
            <a:r>
              <a:rPr lang="ko-KR" altLang="en-US" dirty="0"/>
              <a:t>의 안녕하세요를 출력하기 위해서는</a:t>
            </a:r>
            <a:r>
              <a:rPr lang="en-US" altLang="ko-KR" dirty="0"/>
              <a:t>, </a:t>
            </a:r>
            <a:r>
              <a:rPr lang="ko-KR" altLang="en-US" dirty="0"/>
              <a:t>중괄호안에 변수명을 </a:t>
            </a:r>
            <a:r>
              <a:rPr lang="ko-KR" altLang="en-US" dirty="0" err="1"/>
              <a:t>써주기만</a:t>
            </a:r>
            <a:r>
              <a:rPr lang="ko-KR" altLang="en-US" dirty="0"/>
              <a:t> 하면 간단하게 데이터 바인딩이 됩니다</a:t>
            </a:r>
            <a:r>
              <a:rPr lang="en-US" altLang="ko-KR" dirty="0"/>
              <a:t>. JSX</a:t>
            </a:r>
            <a:r>
              <a:rPr lang="ko-KR" altLang="en-US" dirty="0"/>
              <a:t>에서는 </a:t>
            </a:r>
            <a:r>
              <a:rPr lang="ko-KR" altLang="en-US" dirty="0" err="1"/>
              <a:t>변수뿐만아니라</a:t>
            </a:r>
            <a:r>
              <a:rPr lang="ko-KR" altLang="en-US" dirty="0"/>
              <a:t> 미리 </a:t>
            </a:r>
            <a:r>
              <a:rPr lang="ko-KR" altLang="en-US" dirty="0" err="1"/>
              <a:t>만들어둔</a:t>
            </a:r>
            <a:r>
              <a:rPr lang="ko-KR" altLang="en-US" dirty="0"/>
              <a:t> 함수나 링크 등 여러가지 </a:t>
            </a:r>
            <a:r>
              <a:rPr lang="ko-KR" altLang="en-US" dirty="0" err="1"/>
              <a:t>속성들에도</a:t>
            </a:r>
            <a:r>
              <a:rPr lang="ko-KR" altLang="en-US" dirty="0"/>
              <a:t> </a:t>
            </a:r>
            <a:r>
              <a:rPr lang="ko-KR" altLang="en-US" dirty="0" err="1"/>
              <a:t>데이터바인딩이</a:t>
            </a:r>
            <a:r>
              <a:rPr lang="ko-KR" altLang="en-US" dirty="0"/>
              <a:t> 가능합니다</a:t>
            </a:r>
            <a:r>
              <a:rPr lang="en-US" altLang="ko-KR" dirty="0"/>
              <a:t>. HTML</a:t>
            </a:r>
            <a:r>
              <a:rPr lang="ko-KR" altLang="en-US" dirty="0"/>
              <a:t>에서는 </a:t>
            </a:r>
            <a:r>
              <a:rPr lang="en-US" altLang="ko-KR" dirty="0"/>
              <a:t>ID</a:t>
            </a:r>
            <a:r>
              <a:rPr lang="ko-KR" altLang="en-US" dirty="0"/>
              <a:t>를 기준으로 접속해서 데이터 값을 받아오는</a:t>
            </a:r>
            <a:r>
              <a:rPr lang="en-US" altLang="ko-KR" dirty="0"/>
              <a:t>, </a:t>
            </a:r>
            <a:r>
              <a:rPr lang="ko-KR" altLang="en-US" dirty="0"/>
              <a:t>오른쪽 코드와 같은 복잡한 방법을 </a:t>
            </a:r>
            <a:r>
              <a:rPr lang="ko-KR" altLang="en-US" dirty="0" err="1"/>
              <a:t>사용하였어야</a:t>
            </a:r>
            <a:r>
              <a:rPr lang="ko-KR" altLang="en-US" dirty="0"/>
              <a:t> 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7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특징은 </a:t>
            </a:r>
            <a:r>
              <a:rPr lang="en-US" altLang="ko-KR" dirty="0" err="1"/>
              <a:t>className</a:t>
            </a:r>
            <a:r>
              <a:rPr lang="ko-KR" altLang="en-US" dirty="0"/>
              <a:t>이라는 태그입니다</a:t>
            </a:r>
            <a:r>
              <a:rPr lang="en-US" altLang="ko-KR" dirty="0"/>
              <a:t>. HTML</a:t>
            </a:r>
            <a:r>
              <a:rPr lang="ko-KR" altLang="en-US" dirty="0"/>
              <a:t>에서는 클래스라는 태그를 사용할 때에는 단순히 </a:t>
            </a:r>
            <a:r>
              <a:rPr lang="en-US" altLang="ko-KR" dirty="0"/>
              <a:t>class=</a:t>
            </a:r>
            <a:r>
              <a:rPr lang="ko-KR" altLang="en-US" dirty="0"/>
              <a:t>이라고 적으면 사용이 가능했지만</a:t>
            </a:r>
            <a:r>
              <a:rPr lang="en-US" altLang="ko-KR" dirty="0"/>
              <a:t>, JSX</a:t>
            </a:r>
            <a:r>
              <a:rPr lang="ko-KR" altLang="en-US" dirty="0"/>
              <a:t>에서는 </a:t>
            </a:r>
            <a:r>
              <a:rPr lang="en-US" altLang="ko-KR" dirty="0" err="1"/>
              <a:t>className</a:t>
            </a:r>
            <a:r>
              <a:rPr lang="ko-KR" altLang="en-US" dirty="0"/>
              <a:t>이라는 태그를 사용하여야 </a:t>
            </a:r>
            <a:r>
              <a:rPr lang="en-US" altLang="ko-KR" dirty="0" err="1"/>
              <a:t>css</a:t>
            </a:r>
            <a:r>
              <a:rPr lang="ko-KR" altLang="en-US" dirty="0"/>
              <a:t>파일에서 </a:t>
            </a:r>
            <a:r>
              <a:rPr lang="en-US" altLang="ko-KR" dirty="0"/>
              <a:t>class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왼쪽의 코드에서 </a:t>
            </a:r>
            <a:r>
              <a:rPr lang="en-US" altLang="ko-KR" dirty="0" err="1"/>
              <a:t>className</a:t>
            </a:r>
            <a:r>
              <a:rPr lang="ko-KR" altLang="en-US" dirty="0"/>
              <a:t>명인 </a:t>
            </a:r>
            <a:r>
              <a:rPr lang="en-US" altLang="ko-KR" dirty="0"/>
              <a:t>black-navigation</a:t>
            </a:r>
            <a:r>
              <a:rPr lang="ko-KR" altLang="en-US" dirty="0"/>
              <a:t>이 </a:t>
            </a:r>
            <a:r>
              <a:rPr lang="en-US" altLang="ko-KR" dirty="0" err="1"/>
              <a:t>css</a:t>
            </a:r>
            <a:r>
              <a:rPr lang="ko-KR" altLang="en-US" dirty="0"/>
              <a:t>에서 </a:t>
            </a:r>
            <a:r>
              <a:rPr lang="en-US" altLang="ko-KR" dirty="0"/>
              <a:t>.black-navigation</a:t>
            </a:r>
            <a:r>
              <a:rPr lang="ko-KR" altLang="en-US" dirty="0"/>
              <a:t>으로 사용된 것을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9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저는 이번에 발표를 하려고 정말 간단한 페이지를 만들어 봤는데요</a:t>
            </a:r>
            <a:r>
              <a:rPr lang="en-US" altLang="ko-KR" dirty="0"/>
              <a:t>, </a:t>
            </a:r>
            <a:r>
              <a:rPr lang="ko-KR" altLang="en-US" dirty="0"/>
              <a:t>직접 들어가서 보면 </a:t>
            </a:r>
            <a:r>
              <a:rPr lang="en-US" altLang="ko-KR" dirty="0"/>
              <a:t>~~~~</a:t>
            </a:r>
            <a:r>
              <a:rPr lang="ko-KR" altLang="en-US" dirty="0"/>
              <a:t>이런 기능들이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D769-2275-4E13-B9E0-28887E484B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1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6.png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9.png"/><Relationship Id="rId18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18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17.png"/><Relationship Id="rId5" Type="http://schemas.openxmlformats.org/officeDocument/2006/relationships/image" Target="../media/image62.png"/><Relationship Id="rId15" Type="http://schemas.openxmlformats.org/officeDocument/2006/relationships/image" Target="../media/image68.png"/><Relationship Id="rId10" Type="http://schemas.openxmlformats.org/officeDocument/2006/relationships/image" Target="../media/image16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6.png"/><Relationship Id="rId1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9.png"/><Relationship Id="rId3" Type="http://schemas.openxmlformats.org/officeDocument/2006/relationships/image" Target="../media/image73.png"/><Relationship Id="rId7" Type="http://schemas.openxmlformats.org/officeDocument/2006/relationships/image" Target="../media/image74.png"/><Relationship Id="rId12" Type="http://schemas.openxmlformats.org/officeDocument/2006/relationships/image" Target="../media/image18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17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16.png"/><Relationship Id="rId4" Type="http://schemas.openxmlformats.org/officeDocument/2006/relationships/image" Target="../media/image54.png"/><Relationship Id="rId9" Type="http://schemas.openxmlformats.org/officeDocument/2006/relationships/image" Target="../media/image75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9.png"/><Relationship Id="rId3" Type="http://schemas.openxmlformats.org/officeDocument/2006/relationships/image" Target="../media/image79.png"/><Relationship Id="rId7" Type="http://schemas.openxmlformats.org/officeDocument/2006/relationships/image" Target="../media/image74.png"/><Relationship Id="rId12" Type="http://schemas.openxmlformats.org/officeDocument/2006/relationships/image" Target="../media/image1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17.png"/><Relationship Id="rId5" Type="http://schemas.openxmlformats.org/officeDocument/2006/relationships/image" Target="../media/image62.png"/><Relationship Id="rId15" Type="http://schemas.openxmlformats.org/officeDocument/2006/relationships/image" Target="../media/image81.png"/><Relationship Id="rId10" Type="http://schemas.openxmlformats.org/officeDocument/2006/relationships/image" Target="../media/image16.png"/><Relationship Id="rId4" Type="http://schemas.openxmlformats.org/officeDocument/2006/relationships/image" Target="../media/image54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54.png"/><Relationship Id="rId7" Type="http://schemas.openxmlformats.org/officeDocument/2006/relationships/image" Target="../media/image80.png"/><Relationship Id="rId12" Type="http://schemas.openxmlformats.org/officeDocument/2006/relationships/image" Target="../media/image1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18.png"/><Relationship Id="rId5" Type="http://schemas.openxmlformats.org/officeDocument/2006/relationships/image" Target="../media/image63.png"/><Relationship Id="rId10" Type="http://schemas.openxmlformats.org/officeDocument/2006/relationships/image" Target="../media/image17.png"/><Relationship Id="rId4" Type="http://schemas.openxmlformats.org/officeDocument/2006/relationships/image" Target="../media/image62.png"/><Relationship Id="rId9" Type="http://schemas.openxmlformats.org/officeDocument/2006/relationships/image" Target="../media/image16.png"/><Relationship Id="rId1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9.png"/><Relationship Id="rId3" Type="http://schemas.openxmlformats.org/officeDocument/2006/relationships/image" Target="../media/image85.png"/><Relationship Id="rId7" Type="http://schemas.openxmlformats.org/officeDocument/2006/relationships/image" Target="../media/image74.png"/><Relationship Id="rId12" Type="http://schemas.openxmlformats.org/officeDocument/2006/relationships/image" Target="../media/image18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17.png"/><Relationship Id="rId5" Type="http://schemas.openxmlformats.org/officeDocument/2006/relationships/image" Target="../media/image62.png"/><Relationship Id="rId15" Type="http://schemas.openxmlformats.org/officeDocument/2006/relationships/image" Target="../media/image88.png"/><Relationship Id="rId10" Type="http://schemas.openxmlformats.org/officeDocument/2006/relationships/image" Target="../media/image16.png"/><Relationship Id="rId4" Type="http://schemas.openxmlformats.org/officeDocument/2006/relationships/image" Target="../media/image54.png"/><Relationship Id="rId9" Type="http://schemas.openxmlformats.org/officeDocument/2006/relationships/image" Target="../media/image66.png"/><Relationship Id="rId1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19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31.png"/><Relationship Id="rId15" Type="http://schemas.openxmlformats.org/officeDocument/2006/relationships/image" Target="../media/image35.png"/><Relationship Id="rId10" Type="http://schemas.openxmlformats.org/officeDocument/2006/relationships/image" Target="../media/image16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16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8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16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2523" y="2281776"/>
            <a:ext cx="10845423" cy="5107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7825" y="6758034"/>
            <a:ext cx="3213428" cy="1112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29814" y="6325718"/>
            <a:ext cx="3826087" cy="313458"/>
            <a:chOff x="7229814" y="6325718"/>
            <a:chExt cx="3826087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814" y="6325718"/>
              <a:ext cx="3826087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141825" cy="1349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93928" y="1249931"/>
            <a:ext cx="1927203" cy="1927203"/>
            <a:chOff x="15493928" y="1249931"/>
            <a:chExt cx="1927203" cy="19272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5878" y="351880"/>
              <a:ext cx="3857143" cy="385714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93928" y="1249931"/>
              <a:ext cx="1927203" cy="192720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49543" y="1920967"/>
            <a:ext cx="1898196" cy="5346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851228" cy="6593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071563"/>
            <a:ext cx="2563136" cy="6171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3" y="3897904"/>
            <a:ext cx="3794446" cy="7916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66412" y="3375975"/>
            <a:ext cx="11485373" cy="6077773"/>
            <a:chOff x="5966412" y="3375975"/>
            <a:chExt cx="11485373" cy="607777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6412" y="3375975"/>
              <a:ext cx="11485373" cy="6077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2" y="2912552"/>
            <a:ext cx="4659562" cy="53704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3345" y="4199012"/>
            <a:ext cx="4656159" cy="22652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74726" y="5226620"/>
            <a:ext cx="2857678" cy="121765"/>
            <a:chOff x="10774726" y="5226620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774726" y="5226620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02096" y="4206049"/>
            <a:ext cx="3598335" cy="2276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935200" cy="1349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9543" y="1920967"/>
            <a:ext cx="1898196" cy="5346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537291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6"/>
            <a:ext cx="1917279" cy="1923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3057019"/>
            <a:ext cx="4242318" cy="791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642592"/>
            <a:ext cx="2982554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912449"/>
            <a:ext cx="3508982" cy="617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91809" y="3628959"/>
            <a:ext cx="11873388" cy="1231944"/>
            <a:chOff x="5691809" y="3628959"/>
            <a:chExt cx="11873388" cy="1231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1809" y="3628959"/>
              <a:ext cx="11873388" cy="123194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37601" y="2884487"/>
            <a:ext cx="1031060" cy="41141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90220" y="5349410"/>
            <a:ext cx="1291853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91809" y="6003988"/>
            <a:ext cx="11627898" cy="3786863"/>
            <a:chOff x="5691809" y="6003988"/>
            <a:chExt cx="11627898" cy="37868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91809" y="6003988"/>
              <a:ext cx="11627898" cy="378686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65986" y="1251472"/>
            <a:ext cx="2382072" cy="96245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7788" y="5422018"/>
            <a:ext cx="3613894" cy="12217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498881" cy="1349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9543" y="1920967"/>
            <a:ext cx="1898196" cy="5346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537291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6"/>
            <a:ext cx="1917279" cy="1923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3311994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04497"/>
            <a:ext cx="2982554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3" y="3897904"/>
            <a:ext cx="4512658" cy="7923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06506" y="6495725"/>
            <a:ext cx="563414" cy="4114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5746849"/>
            <a:ext cx="3613894" cy="12217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36237" y="2826896"/>
            <a:ext cx="10107366" cy="3474385"/>
            <a:chOff x="6236237" y="2826896"/>
            <a:chExt cx="10107366" cy="3474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36237" y="2826896"/>
              <a:ext cx="10107366" cy="3474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39773" y="7269166"/>
            <a:ext cx="9259979" cy="2333816"/>
            <a:chOff x="6539773" y="7269166"/>
            <a:chExt cx="9259979" cy="233381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39773" y="7269166"/>
              <a:ext cx="9259979" cy="2333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653253" cy="1349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9543" y="1920967"/>
            <a:ext cx="1898196" cy="5346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537291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6"/>
            <a:ext cx="1917279" cy="1923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3311994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89952"/>
            <a:ext cx="3473814" cy="792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912449"/>
            <a:ext cx="3508979" cy="617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5746849"/>
            <a:ext cx="3613894" cy="12217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39833" y="5061633"/>
            <a:ext cx="10927104" cy="4831271"/>
            <a:chOff x="6139833" y="5061633"/>
            <a:chExt cx="10927104" cy="4831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39833" y="5061633"/>
              <a:ext cx="10927104" cy="4831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95509" y="2743834"/>
            <a:ext cx="6171429" cy="2340887"/>
            <a:chOff x="10895509" y="2743834"/>
            <a:chExt cx="6171429" cy="23408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95509" y="2743834"/>
              <a:ext cx="6171429" cy="234088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04999" y="2885273"/>
            <a:ext cx="2181657" cy="7250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653253" cy="1349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9543" y="1920967"/>
            <a:ext cx="1898196" cy="5346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37291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917279" cy="1923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3311994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89952"/>
            <a:ext cx="3473814" cy="792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912449"/>
            <a:ext cx="3508979" cy="617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746849"/>
            <a:ext cx="3613894" cy="12217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43373" y="2817189"/>
            <a:ext cx="10770646" cy="6747874"/>
            <a:chOff x="6043373" y="2817189"/>
            <a:chExt cx="10770646" cy="67478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3373" y="2817189"/>
              <a:ext cx="10770646" cy="6747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858115" cy="1349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9543" y="1920967"/>
            <a:ext cx="1898196" cy="5346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537291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6"/>
            <a:ext cx="1917279" cy="1923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3311994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04497"/>
            <a:ext cx="2708199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912449"/>
            <a:ext cx="3508979" cy="617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243" y="5525764"/>
            <a:ext cx="3765849" cy="15672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61888" y="7472318"/>
            <a:ext cx="11482995" cy="2027180"/>
            <a:chOff x="5861888" y="7472318"/>
            <a:chExt cx="11482995" cy="20271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61888" y="7472318"/>
              <a:ext cx="11482995" cy="20271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61888" y="3122990"/>
            <a:ext cx="6171429" cy="2771487"/>
            <a:chOff x="5861888" y="3122990"/>
            <a:chExt cx="6171429" cy="27714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61888" y="3122990"/>
              <a:ext cx="6171429" cy="277148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06506" y="6495725"/>
            <a:ext cx="563414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4937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419123" cy="5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53704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3345" y="4199013"/>
            <a:ext cx="3594559" cy="22652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0121" y="5680258"/>
            <a:ext cx="2194510" cy="1183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3" y="2988581"/>
            <a:ext cx="3240274" cy="7918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1675" y="5380525"/>
            <a:ext cx="6380519" cy="18977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7994" y="961146"/>
            <a:ext cx="4295554" cy="134955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20"/>
            <a:ext cx="1126245" cy="659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018344"/>
            <a:ext cx="247506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32416" y="4413022"/>
            <a:ext cx="4799765" cy="817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98387" y="3863778"/>
            <a:ext cx="4296774" cy="4089237"/>
            <a:chOff x="12898387" y="3863778"/>
            <a:chExt cx="4296774" cy="40892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98387" y="3863778"/>
              <a:ext cx="4296774" cy="4089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3" y="2988581"/>
            <a:ext cx="3240274" cy="7918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29555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126245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44"/>
            <a:ext cx="2475062" cy="617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67838" y="1073610"/>
            <a:ext cx="4167462" cy="1638768"/>
            <a:chOff x="13567838" y="1073610"/>
            <a:chExt cx="4167462" cy="163876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240061" y="1146646"/>
              <a:ext cx="1491343" cy="1002110"/>
              <a:chOff x="16240061" y="1146646"/>
              <a:chExt cx="1491343" cy="100211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40061" y="1146646"/>
                <a:ext cx="1491343" cy="100211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567838" y="1146646"/>
              <a:ext cx="936393" cy="1095579"/>
              <a:chOff x="13567838" y="1146646"/>
              <a:chExt cx="936393" cy="109557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567838" y="1146646"/>
                <a:ext cx="936393" cy="109557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905785" y="1073610"/>
              <a:ext cx="1222922" cy="1245996"/>
              <a:chOff x="14905785" y="1073610"/>
              <a:chExt cx="1222922" cy="124599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905785" y="1073610"/>
                <a:ext cx="1222922" cy="124599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80039" y="2328564"/>
              <a:ext cx="967225" cy="52294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94218" y="2328564"/>
              <a:ext cx="596505" cy="47915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19684" y="2353008"/>
              <a:ext cx="792912" cy="4791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80459" y="3185484"/>
            <a:ext cx="10676154" cy="5747163"/>
            <a:chOff x="6280459" y="3185484"/>
            <a:chExt cx="10676154" cy="574716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80459" y="3185484"/>
              <a:ext cx="10676154" cy="574716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860005" y="9177307"/>
            <a:ext cx="5306671" cy="53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003125"/>
            <a:ext cx="2475062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6172" y="4022002"/>
            <a:ext cx="5644659" cy="1462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7994" y="961146"/>
            <a:ext cx="4295554" cy="134955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20"/>
            <a:ext cx="1126245" cy="659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60943"/>
            <a:ext cx="3240274" cy="7918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8363" y="3266346"/>
            <a:ext cx="3272440" cy="676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97702" y="2730495"/>
            <a:ext cx="6330849" cy="6803323"/>
            <a:chOff x="11497702" y="2730495"/>
            <a:chExt cx="6330849" cy="68033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97702" y="2730495"/>
              <a:ext cx="6330849" cy="68033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91975" y="3442694"/>
            <a:ext cx="3531435" cy="6003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003125"/>
            <a:ext cx="2475062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29555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126245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3860943"/>
            <a:ext cx="3240274" cy="7918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7634" y="2864937"/>
            <a:ext cx="10151504" cy="6689521"/>
            <a:chOff x="6527634" y="2864937"/>
            <a:chExt cx="10151504" cy="66895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7634" y="2864937"/>
              <a:ext cx="10151504" cy="6689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475062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29555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126245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3" y="3860943"/>
            <a:ext cx="3240274" cy="7918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7634" y="2864937"/>
            <a:ext cx="10151504" cy="6689521"/>
            <a:chOff x="6527634" y="2864937"/>
            <a:chExt cx="10151504" cy="66895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7634" y="2864937"/>
              <a:ext cx="10151504" cy="6689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27634" y="2864937"/>
            <a:ext cx="10151504" cy="6689521"/>
            <a:chOff x="6527634" y="2864937"/>
            <a:chExt cx="10151504" cy="66895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7634" y="2864937"/>
              <a:ext cx="10151504" cy="6689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2" y="2912552"/>
            <a:ext cx="4659562" cy="53704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3345" y="4199012"/>
            <a:ext cx="3196811" cy="22652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5239" y="4251963"/>
            <a:ext cx="2556876" cy="11830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73579" y="4575740"/>
            <a:ext cx="5219770" cy="2777494"/>
            <a:chOff x="12673579" y="4575740"/>
            <a:chExt cx="5219770" cy="27774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3579" y="4575740"/>
              <a:ext cx="5219770" cy="27774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3" y="2988581"/>
            <a:ext cx="3186607" cy="7918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7994" y="961146"/>
            <a:ext cx="4374481" cy="13495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20"/>
            <a:ext cx="851228" cy="6593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86"/>
            <a:ext cx="1917279" cy="1923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018344"/>
            <a:ext cx="2888423" cy="617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72628" y="9170784"/>
            <a:ext cx="3644480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56672" y="3054552"/>
            <a:ext cx="6171429" cy="5874221"/>
            <a:chOff x="5956672" y="3054552"/>
            <a:chExt cx="6171429" cy="58742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56672" y="3054552"/>
              <a:ext cx="6171429" cy="587422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61922" y="5962978"/>
            <a:ext cx="5288244" cy="46579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39294" y="3205114"/>
            <a:ext cx="1813212" cy="411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816</Words>
  <Application>Microsoft Office PowerPoint</Application>
  <PresentationFormat>사용자 지정</PresentationFormat>
  <Paragraphs>26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손주혜</cp:lastModifiedBy>
  <cp:revision>2</cp:revision>
  <dcterms:created xsi:type="dcterms:W3CDTF">2021-07-21T18:45:10Z</dcterms:created>
  <dcterms:modified xsi:type="dcterms:W3CDTF">2021-07-21T09:52:22Z</dcterms:modified>
</cp:coreProperties>
</file>