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6.png"/><Relationship Id="rId3" Type="http://schemas.openxmlformats.org/officeDocument/2006/relationships/image" Target="../media/image87.png"/><Relationship Id="rId4" Type="http://schemas.openxmlformats.org/officeDocument/2006/relationships/image" Target="../media/image88.png"/><Relationship Id="rId5" Type="http://schemas.openxmlformats.org/officeDocument/2006/relationships/image" Target="../media/image89.png"/><Relationship Id="rId6" Type="http://schemas.openxmlformats.org/officeDocument/2006/relationships/image" Target="../media/image90.png"/><Relationship Id="rId7" Type="http://schemas.openxmlformats.org/officeDocument/2006/relationships/image" Target="../media/image91.png"/><Relationship Id="rId8" Type="http://schemas.openxmlformats.org/officeDocument/2006/relationships/image" Target="../media/image92.png"/><Relationship Id="rId9" Type="http://schemas.openxmlformats.org/officeDocument/2006/relationships/image" Target="../media/image93.png"/><Relationship Id="rId10" Type="http://schemas.openxmlformats.org/officeDocument/2006/relationships/image" Target="../media/image94.png"/><Relationship Id="rId11" Type="http://schemas.openxmlformats.org/officeDocument/2006/relationships/image" Target="../media/image95.png"/><Relationship Id="rId12" Type="http://schemas.openxmlformats.org/officeDocument/2006/relationships/image" Target="../media/image96.png"/><Relationship Id="rId13" Type="http://schemas.openxmlformats.org/officeDocument/2006/relationships/image" Target="../media/image97.png"/><Relationship Id="rId14" Type="http://schemas.openxmlformats.org/officeDocument/2006/relationships/image" Target="../media/image98.png"/><Relationship Id="rId15" Type="http://schemas.openxmlformats.org/officeDocument/2006/relationships/image" Target="../media/image99.png"/><Relationship Id="rId16" Type="http://schemas.openxmlformats.org/officeDocument/2006/relationships/image" Target="../media/image100.png"/><Relationship Id="rId17" Type="http://schemas.openxmlformats.org/officeDocument/2006/relationships/image" Target="../media/image101.png"/><Relationship Id="rId18" Type="http://schemas.openxmlformats.org/officeDocument/2006/relationships/image" Target="../media/image102.png"/><Relationship Id="rId19" Type="http://schemas.openxmlformats.org/officeDocument/2006/relationships/image" Target="../media/image103.png"/><Relationship Id="rId20" Type="http://schemas.openxmlformats.org/officeDocument/2006/relationships/image" Target="../media/image104.png"/><Relationship Id="rId21" Type="http://schemas.openxmlformats.org/officeDocument/2006/relationships/image" Target="../media/image105.png"/><Relationship Id="rId22" Type="http://schemas.openxmlformats.org/officeDocument/2006/relationships/image" Target="../media/image106.png"/><Relationship Id="rId23" Type="http://schemas.openxmlformats.org/officeDocument/2006/relationships/image" Target="../media/image107.png"/><Relationship Id="rId24" Type="http://schemas.openxmlformats.org/officeDocument/2006/relationships/image" Target="../media/image108.png"/><Relationship Id="rId25" Type="http://schemas.openxmlformats.org/officeDocument/2006/relationships/image" Target="../media/image109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image" Target="../media/image114.png"/><Relationship Id="rId7" Type="http://schemas.openxmlformats.org/officeDocument/2006/relationships/image" Target="../media/image115.png"/><Relationship Id="rId8" Type="http://schemas.openxmlformats.org/officeDocument/2006/relationships/image" Target="../media/image116.png"/><Relationship Id="rId9" Type="http://schemas.openxmlformats.org/officeDocument/2006/relationships/image" Target="../media/image117.png"/><Relationship Id="rId10" Type="http://schemas.openxmlformats.org/officeDocument/2006/relationships/image" Target="../media/image118.png"/><Relationship Id="rId11" Type="http://schemas.openxmlformats.org/officeDocument/2006/relationships/image" Target="../media/image119.png"/><Relationship Id="rId12" Type="http://schemas.openxmlformats.org/officeDocument/2006/relationships/image" Target="../media/image120.png"/><Relationship Id="rId13" Type="http://schemas.openxmlformats.org/officeDocument/2006/relationships/image" Target="../media/image121.png"/><Relationship Id="rId14" Type="http://schemas.openxmlformats.org/officeDocument/2006/relationships/image" Target="../media/image122.png"/><Relationship Id="rId15" Type="http://schemas.openxmlformats.org/officeDocument/2006/relationships/image" Target="../media/image123.png"/><Relationship Id="rId16" Type="http://schemas.openxmlformats.org/officeDocument/2006/relationships/image" Target="../media/image124.png"/><Relationship Id="rId17" Type="http://schemas.openxmlformats.org/officeDocument/2006/relationships/image" Target="../media/image125.png"/><Relationship Id="rId18" Type="http://schemas.openxmlformats.org/officeDocument/2006/relationships/image" Target="../media/image126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7.png"/><Relationship Id="rId3" Type="http://schemas.openxmlformats.org/officeDocument/2006/relationships/image" Target="../media/image128.png"/><Relationship Id="rId4" Type="http://schemas.openxmlformats.org/officeDocument/2006/relationships/image" Target="../media/image129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0.png"/><Relationship Id="rId3" Type="http://schemas.openxmlformats.org/officeDocument/2006/relationships/image" Target="../media/image131.png"/><Relationship Id="rId4" Type="http://schemas.openxmlformats.org/officeDocument/2006/relationships/image" Target="../media/image132.png"/><Relationship Id="rId5" Type="http://schemas.openxmlformats.org/officeDocument/2006/relationships/image" Target="../media/image133.png"/><Relationship Id="rId6" Type="http://schemas.openxmlformats.org/officeDocument/2006/relationships/image" Target="../media/image134.png"/><Relationship Id="rId7" Type="http://schemas.openxmlformats.org/officeDocument/2006/relationships/image" Target="../media/image135.png"/><Relationship Id="rId8" Type="http://schemas.openxmlformats.org/officeDocument/2006/relationships/image" Target="../media/image136.png"/><Relationship Id="rId9" Type="http://schemas.openxmlformats.org/officeDocument/2006/relationships/image" Target="../media/image137.png"/><Relationship Id="rId10" Type="http://schemas.openxmlformats.org/officeDocument/2006/relationships/image" Target="../media/image138.png"/><Relationship Id="rId11" Type="http://schemas.openxmlformats.org/officeDocument/2006/relationships/image" Target="../media/image139.png"/><Relationship Id="rId12" Type="http://schemas.openxmlformats.org/officeDocument/2006/relationships/image" Target="../media/image140.png"/><Relationship Id="rId13" Type="http://schemas.openxmlformats.org/officeDocument/2006/relationships/image" Target="../media/image141.png"/><Relationship Id="rId14" Type="http://schemas.openxmlformats.org/officeDocument/2006/relationships/image" Target="../media/image142.png"/><Relationship Id="rId15" Type="http://schemas.openxmlformats.org/officeDocument/2006/relationships/image" Target="../media/image143.png"/><Relationship Id="rId16" Type="http://schemas.openxmlformats.org/officeDocument/2006/relationships/image" Target="../media/image144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5.png"/><Relationship Id="rId3" Type="http://schemas.openxmlformats.org/officeDocument/2006/relationships/image" Target="../media/image146.png"/><Relationship Id="rId4" Type="http://schemas.openxmlformats.org/officeDocument/2006/relationships/image" Target="../media/image147.png"/><Relationship Id="rId5" Type="http://schemas.openxmlformats.org/officeDocument/2006/relationships/image" Target="../media/image148.png"/><Relationship Id="rId6" Type="http://schemas.openxmlformats.org/officeDocument/2006/relationships/image" Target="../media/image149.png"/><Relationship Id="rId7" Type="http://schemas.openxmlformats.org/officeDocument/2006/relationships/image" Target="../media/image150.png"/><Relationship Id="rId8" Type="http://schemas.openxmlformats.org/officeDocument/2006/relationships/image" Target="../media/image151.png"/><Relationship Id="rId9" Type="http://schemas.openxmlformats.org/officeDocument/2006/relationships/image" Target="../media/image152.png"/><Relationship Id="rId10" Type="http://schemas.openxmlformats.org/officeDocument/2006/relationships/image" Target="../media/image153.png"/><Relationship Id="rId11" Type="http://schemas.openxmlformats.org/officeDocument/2006/relationships/image" Target="../media/image154.png"/><Relationship Id="rId12" Type="http://schemas.openxmlformats.org/officeDocument/2006/relationships/image" Target="../media/image155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6.png"/><Relationship Id="rId3" Type="http://schemas.openxmlformats.org/officeDocument/2006/relationships/image" Target="../media/image157.png"/><Relationship Id="rId4" Type="http://schemas.openxmlformats.org/officeDocument/2006/relationships/image" Target="../media/image158.png"/><Relationship Id="rId5" Type="http://schemas.openxmlformats.org/officeDocument/2006/relationships/image" Target="../media/image159.png"/><Relationship Id="rId6" Type="http://schemas.openxmlformats.org/officeDocument/2006/relationships/image" Target="../media/image160.png"/><Relationship Id="rId7" Type="http://schemas.openxmlformats.org/officeDocument/2006/relationships/image" Target="../media/image161.png"/><Relationship Id="rId8" Type="http://schemas.openxmlformats.org/officeDocument/2006/relationships/image" Target="../media/image162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3.png"/><Relationship Id="rId3" Type="http://schemas.openxmlformats.org/officeDocument/2006/relationships/image" Target="../media/image164.png"/><Relationship Id="rId4" Type="http://schemas.openxmlformats.org/officeDocument/2006/relationships/image" Target="../media/image165.png"/><Relationship Id="rId5" Type="http://schemas.openxmlformats.org/officeDocument/2006/relationships/image" Target="../media/image166.png"/><Relationship Id="rId6" Type="http://schemas.openxmlformats.org/officeDocument/2006/relationships/image" Target="../media/image167.png"/><Relationship Id="rId7" Type="http://schemas.openxmlformats.org/officeDocument/2006/relationships/image" Target="../media/image168.png"/><Relationship Id="rId8" Type="http://schemas.openxmlformats.org/officeDocument/2006/relationships/image" Target="../media/image169.png"/><Relationship Id="rId9" Type="http://schemas.openxmlformats.org/officeDocument/2006/relationships/image" Target="../media/image170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1.png"/><Relationship Id="rId3" Type="http://schemas.openxmlformats.org/officeDocument/2006/relationships/image" Target="../media/image172.png"/><Relationship Id="rId4" Type="http://schemas.openxmlformats.org/officeDocument/2006/relationships/image" Target="../media/image173.png"/><Relationship Id="rId5" Type="http://schemas.openxmlformats.org/officeDocument/2006/relationships/image" Target="../media/image174.png"/><Relationship Id="rId6" Type="http://schemas.openxmlformats.org/officeDocument/2006/relationships/image" Target="../media/image175.png"/><Relationship Id="rId7" Type="http://schemas.openxmlformats.org/officeDocument/2006/relationships/image" Target="../media/image17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Relationship Id="rId10" Type="http://schemas.openxmlformats.org/officeDocument/2006/relationships/image" Target="../media/image54.png"/><Relationship Id="rId11" Type="http://schemas.openxmlformats.org/officeDocument/2006/relationships/image" Target="../media/image55.png"/><Relationship Id="rId12" Type="http://schemas.openxmlformats.org/officeDocument/2006/relationships/image" Target="../media/image56.png"/><Relationship Id="rId13" Type="http://schemas.openxmlformats.org/officeDocument/2006/relationships/image" Target="../media/image57.png"/><Relationship Id="rId14" Type="http://schemas.openxmlformats.org/officeDocument/2006/relationships/image" Target="../media/image58.png"/><Relationship Id="rId15" Type="http://schemas.openxmlformats.org/officeDocument/2006/relationships/image" Target="../media/image59.png"/><Relationship Id="rId16" Type="http://schemas.openxmlformats.org/officeDocument/2006/relationships/image" Target="../media/image60.png"/><Relationship Id="rId17" Type="http://schemas.openxmlformats.org/officeDocument/2006/relationships/image" Target="../media/image61.png"/><Relationship Id="rId18" Type="http://schemas.openxmlformats.org/officeDocument/2006/relationships/image" Target="../media/image62.png"/><Relationship Id="rId19" Type="http://schemas.openxmlformats.org/officeDocument/2006/relationships/image" Target="../media/image63.png"/><Relationship Id="rId20" Type="http://schemas.openxmlformats.org/officeDocument/2006/relationships/image" Target="../media/image6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6" Type="http://schemas.openxmlformats.org/officeDocument/2006/relationships/image" Target="../media/image69.png"/><Relationship Id="rId7" Type="http://schemas.openxmlformats.org/officeDocument/2006/relationships/image" Target="../media/image70.png"/><Relationship Id="rId8" Type="http://schemas.openxmlformats.org/officeDocument/2006/relationships/image" Target="../media/image71.png"/><Relationship Id="rId9" Type="http://schemas.openxmlformats.org/officeDocument/2006/relationships/image" Target="../media/image72.png"/><Relationship Id="rId10" Type="http://schemas.openxmlformats.org/officeDocument/2006/relationships/image" Target="../media/image73.png"/><Relationship Id="rId11" Type="http://schemas.openxmlformats.org/officeDocument/2006/relationships/image" Target="../media/image74.png"/><Relationship Id="rId12" Type="http://schemas.openxmlformats.org/officeDocument/2006/relationships/image" Target="../media/image75.png"/><Relationship Id="rId13" Type="http://schemas.openxmlformats.org/officeDocument/2006/relationships/image" Target="../media/image76.png"/><Relationship Id="rId14" Type="http://schemas.openxmlformats.org/officeDocument/2006/relationships/image" Target="../media/image77.png"/><Relationship Id="rId15" Type="http://schemas.openxmlformats.org/officeDocument/2006/relationships/image" Target="../media/image78.png"/><Relationship Id="rId16" Type="http://schemas.openxmlformats.org/officeDocument/2006/relationships/image" Target="../media/image79.png"/><Relationship Id="rId17" Type="http://schemas.openxmlformats.org/officeDocument/2006/relationships/image" Target="../media/image80.png"/><Relationship Id="rId18" Type="http://schemas.openxmlformats.org/officeDocument/2006/relationships/image" Target="../media/image81.png"/><Relationship Id="rId19" Type="http://schemas.openxmlformats.org/officeDocument/2006/relationships/image" Target="../media/image8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25025" y="1286368"/>
            <a:ext cx="3123489" cy="228194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26000" y="2948086"/>
            <a:ext cx="7024924" cy="93561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494660" y="8384071"/>
            <a:ext cx="1068907" cy="93561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73830" y="7433373"/>
            <a:ext cx="1260337" cy="1546768"/>
            <a:chOff x="1773830" y="7433373"/>
            <a:chExt cx="1260337" cy="154676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73830" y="7433373"/>
              <a:ext cx="1260337" cy="154676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358463" y="7433373"/>
            <a:ext cx="1260337" cy="1546768"/>
            <a:chOff x="3358463" y="7433373"/>
            <a:chExt cx="1260337" cy="154676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58463" y="7433373"/>
              <a:ext cx="1260337" cy="154676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43097" y="7433373"/>
            <a:ext cx="1260337" cy="1546768"/>
            <a:chOff x="4943097" y="7433373"/>
            <a:chExt cx="1260337" cy="154676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43097" y="7433373"/>
              <a:ext cx="1260337" cy="154676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159638" y="8369695"/>
            <a:ext cx="1964238" cy="93561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8E3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4746" y="59671"/>
            <a:ext cx="6283676" cy="813150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38080" y="2702309"/>
            <a:ext cx="8101893" cy="309963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327011" y="6993084"/>
            <a:ext cx="2182953" cy="1982188"/>
            <a:chOff x="14327011" y="6993084"/>
            <a:chExt cx="2182953" cy="198218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27011" y="6993084"/>
              <a:ext cx="2182953" cy="19821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17665" y="213801"/>
            <a:ext cx="1207590" cy="156256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12383" y="430262"/>
            <a:ext cx="3189559" cy="88886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08176" y="1843299"/>
            <a:ext cx="4221384" cy="1202827"/>
            <a:chOff x="508176" y="1843299"/>
            <a:chExt cx="4221384" cy="120282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8176" y="1843299"/>
              <a:ext cx="4221384" cy="120282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60364" y="1898147"/>
            <a:ext cx="2692459" cy="13433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037736" y="1843299"/>
            <a:ext cx="4221384" cy="1202827"/>
            <a:chOff x="6037736" y="1843299"/>
            <a:chExt cx="4221384" cy="120282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37736" y="1843299"/>
              <a:ext cx="4221384" cy="120282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225927" y="1894930"/>
            <a:ext cx="3994023" cy="134332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074754" y="1843299"/>
            <a:ext cx="4221384" cy="1202827"/>
            <a:chOff x="12074754" y="1843299"/>
            <a:chExt cx="4221384" cy="120282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074754" y="1843299"/>
              <a:ext cx="4221384" cy="1202827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754122" y="1910888"/>
            <a:ext cx="3091426" cy="134332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118598" y="3793655"/>
            <a:ext cx="4221384" cy="1202827"/>
            <a:chOff x="6118598" y="3793655"/>
            <a:chExt cx="4221384" cy="120282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18598" y="3793655"/>
              <a:ext cx="4221384" cy="1202827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136805" y="3848503"/>
            <a:ext cx="2182785" cy="134332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571429" y="6261531"/>
            <a:ext cx="4221384" cy="1202827"/>
            <a:chOff x="4571429" y="6261531"/>
            <a:chExt cx="4221384" cy="120282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71429" y="6261531"/>
              <a:ext cx="4221384" cy="1202827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896911" y="6302004"/>
            <a:ext cx="3603116" cy="134332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0483738" y="6261531"/>
            <a:ext cx="4221384" cy="1202827"/>
            <a:chOff x="10483738" y="6261531"/>
            <a:chExt cx="4221384" cy="120282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483738" y="6261531"/>
              <a:ext cx="4221384" cy="1202827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624658" y="6330755"/>
            <a:ext cx="4005928" cy="134332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0483738" y="7881250"/>
            <a:ext cx="4221384" cy="1202827"/>
            <a:chOff x="10483738" y="7881250"/>
            <a:chExt cx="4221384" cy="120282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483738" y="7881250"/>
              <a:ext cx="4221384" cy="1202827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756682" y="7923358"/>
            <a:ext cx="4038353" cy="1343324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4729560" y="2167852"/>
            <a:ext cx="1370381" cy="527342"/>
            <a:chOff x="4729560" y="2167852"/>
            <a:chExt cx="1370381" cy="527342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729560" y="2167852"/>
              <a:ext cx="1370381" cy="52734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469362" y="2193782"/>
            <a:ext cx="1370381" cy="527342"/>
            <a:chOff x="10469362" y="2193782"/>
            <a:chExt cx="1370381" cy="527342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469362" y="2193782"/>
              <a:ext cx="1370381" cy="52734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463237" y="3208811"/>
            <a:ext cx="1370381" cy="527342"/>
            <a:chOff x="7463237" y="3208811"/>
            <a:chExt cx="1370381" cy="527342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-16200000">
              <a:off x="7463237" y="3208811"/>
              <a:ext cx="1370381" cy="52734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036524" y="5432377"/>
            <a:ext cx="1370381" cy="527342"/>
            <a:chOff x="7036524" y="5432377"/>
            <a:chExt cx="1370381" cy="527342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-16200000">
              <a:off x="7036524" y="5432377"/>
              <a:ext cx="1370381" cy="52734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0040217" y="5262404"/>
            <a:ext cx="1370381" cy="527342"/>
            <a:chOff x="10040217" y="5262404"/>
            <a:chExt cx="1370381" cy="527342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2580000">
              <a:off x="10040217" y="5262404"/>
              <a:ext cx="1370381" cy="52734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2173703" y="7433836"/>
            <a:ext cx="806244" cy="527342"/>
            <a:chOff x="12173703" y="7433836"/>
            <a:chExt cx="806244" cy="527342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-16200000">
              <a:off x="12173703" y="7433836"/>
              <a:ext cx="806244" cy="527342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33935" y="201602"/>
            <a:ext cx="6625222" cy="172521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17665" y="213801"/>
            <a:ext cx="1207590" cy="156256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12383" y="430262"/>
            <a:ext cx="3189559" cy="88886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1241" y="1720031"/>
            <a:ext cx="5040766" cy="172521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91241" y="4206358"/>
            <a:ext cx="5040766" cy="172521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33107" y="6957288"/>
            <a:ext cx="6476616" cy="172521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83052" y="8267701"/>
            <a:ext cx="4029846" cy="90612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09819" y="5227721"/>
            <a:ext cx="2278465" cy="90612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457750" y="1702493"/>
            <a:ext cx="4508339" cy="195901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400245" y="4289569"/>
            <a:ext cx="5841990" cy="195901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400245" y="7076731"/>
            <a:ext cx="3183234" cy="195901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779048" y="1688667"/>
            <a:ext cx="4506667" cy="1734229"/>
            <a:chOff x="13779048" y="1688667"/>
            <a:chExt cx="4506667" cy="17342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779048" y="1688667"/>
              <a:ext cx="4506667" cy="17342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779048" y="4428565"/>
            <a:ext cx="4506667" cy="1734229"/>
            <a:chOff x="13779048" y="4428565"/>
            <a:chExt cx="4506667" cy="173422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779048" y="4428565"/>
              <a:ext cx="4506667" cy="17342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779048" y="7223657"/>
            <a:ext cx="4506667" cy="1734229"/>
            <a:chOff x="13779048" y="7223657"/>
            <a:chExt cx="4506667" cy="173422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779048" y="7223657"/>
              <a:ext cx="4506667" cy="1734229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359291" y="1674990"/>
            <a:ext cx="2281524" cy="1081451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697939" y="4362087"/>
            <a:ext cx="3251098" cy="108145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755463" y="7191225"/>
            <a:ext cx="2900708" cy="10814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8E3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4746" y="59671"/>
            <a:ext cx="6283676" cy="813150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38080" y="2702309"/>
            <a:ext cx="9323574" cy="309963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327011" y="6993084"/>
            <a:ext cx="2182953" cy="1982188"/>
            <a:chOff x="14327011" y="6993084"/>
            <a:chExt cx="2182953" cy="198218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27011" y="6993084"/>
              <a:ext cx="2182953" cy="19821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17665" y="213801"/>
            <a:ext cx="1207590" cy="156256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12383" y="430262"/>
            <a:ext cx="3189559" cy="88886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3935" y="201602"/>
            <a:ext cx="3604915" cy="172521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472419" y="2641369"/>
            <a:ext cx="9765281" cy="6369602"/>
            <a:chOff x="7472419" y="2641369"/>
            <a:chExt cx="9765281" cy="636960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72419" y="2641369"/>
              <a:ext cx="9765281" cy="636960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89617" y="3269102"/>
            <a:ext cx="2800416" cy="132740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0652" y="5022073"/>
            <a:ext cx="3990504" cy="132740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0652" y="6910616"/>
            <a:ext cx="3560424" cy="132740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789259" y="4219898"/>
            <a:ext cx="3714255" cy="527342"/>
            <a:chOff x="4789259" y="4219898"/>
            <a:chExt cx="3714255" cy="52734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2220000">
              <a:off x="4789259" y="4219898"/>
              <a:ext cx="3714255" cy="52734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789259" y="6832754"/>
            <a:ext cx="3714255" cy="527342"/>
            <a:chOff x="4789259" y="6832754"/>
            <a:chExt cx="3714255" cy="52734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720000">
              <a:off x="4789259" y="6832754"/>
              <a:ext cx="3714255" cy="52734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687836" y="2772466"/>
            <a:ext cx="3714255" cy="527342"/>
            <a:chOff x="3687836" y="2772466"/>
            <a:chExt cx="3714255" cy="52734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960000">
              <a:off x="3687836" y="2772466"/>
              <a:ext cx="3714255" cy="527342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 rot="-1020000">
            <a:off x="3456661" y="2292832"/>
            <a:ext cx="4215987" cy="85072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 rot="-2280000">
            <a:off x="5797318" y="4508832"/>
            <a:ext cx="2131638" cy="850720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 rot="-720000">
            <a:off x="5137752" y="7133067"/>
            <a:ext cx="3193688" cy="85072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1654254" y="8248949"/>
            <a:ext cx="6171429" cy="1524042"/>
            <a:chOff x="11654254" y="8248949"/>
            <a:chExt cx="6171429" cy="152404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654254" y="8248949"/>
              <a:ext cx="6171429" cy="152404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17665" y="213801"/>
            <a:ext cx="1207590" cy="156256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12383" y="430262"/>
            <a:ext cx="3189559" cy="88886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3935" y="201602"/>
            <a:ext cx="7488777" cy="172521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103811" y="2230326"/>
            <a:ext cx="9765281" cy="6369602"/>
            <a:chOff x="4103811" y="2230326"/>
            <a:chExt cx="9765281" cy="636960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03811" y="2230326"/>
              <a:ext cx="9765281" cy="636960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056760" y="3088912"/>
            <a:ext cx="1618912" cy="527342"/>
            <a:chOff x="6056760" y="3088912"/>
            <a:chExt cx="1618912" cy="52734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6960000">
              <a:off x="6056760" y="3088912"/>
              <a:ext cx="1618912" cy="52734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627871" y="7845087"/>
            <a:ext cx="1167102" cy="527342"/>
            <a:chOff x="7627871" y="7845087"/>
            <a:chExt cx="1167102" cy="52734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3380000">
              <a:off x="7627871" y="7845087"/>
              <a:ext cx="1167102" cy="52734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388740" y="3640230"/>
            <a:ext cx="1768376" cy="527342"/>
            <a:chOff x="4388740" y="3640230"/>
            <a:chExt cx="1768376" cy="52734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6300000">
              <a:off x="4388740" y="3640230"/>
              <a:ext cx="1768376" cy="527342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 rot="-1020000">
            <a:off x="5363079" y="3393468"/>
            <a:ext cx="996310" cy="85072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017070" y="3110661"/>
            <a:ext cx="1350326" cy="85072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545428" y="7149222"/>
            <a:ext cx="1423605" cy="8507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17665" y="213801"/>
            <a:ext cx="1207590" cy="156256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12383" y="430262"/>
            <a:ext cx="3189559" cy="88886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3935" y="201602"/>
            <a:ext cx="7488777" cy="172521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63326" y="2125689"/>
            <a:ext cx="9171008" cy="7386443"/>
            <a:chOff x="663326" y="2125689"/>
            <a:chExt cx="9171008" cy="73864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3326" y="2125689"/>
              <a:ext cx="9171008" cy="73864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922189" y="2125689"/>
            <a:ext cx="6171429" cy="2579592"/>
            <a:chOff x="10922189" y="2125689"/>
            <a:chExt cx="6171429" cy="257959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922189" y="2125689"/>
              <a:ext cx="6171429" cy="2579592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274193" y="8918733"/>
            <a:ext cx="7488944" cy="64567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17665" y="213801"/>
            <a:ext cx="1207590" cy="156256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12383" y="430262"/>
            <a:ext cx="3189559" cy="88886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3935" y="201602"/>
            <a:ext cx="7488777" cy="172521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44470" y="9048117"/>
            <a:ext cx="8787961" cy="64567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92900" y="1971877"/>
            <a:ext cx="6171429" cy="3725609"/>
            <a:chOff x="1092900" y="1971877"/>
            <a:chExt cx="6171429" cy="372560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92900" y="1971877"/>
              <a:ext cx="6171429" cy="372560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92900" y="6272508"/>
            <a:ext cx="9319187" cy="1690555"/>
            <a:chOff x="1092900" y="6272508"/>
            <a:chExt cx="9319187" cy="169055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92900" y="6272508"/>
              <a:ext cx="9319187" cy="169055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040317" y="1971877"/>
            <a:ext cx="6171429" cy="1706140"/>
            <a:chOff x="9040317" y="1971877"/>
            <a:chExt cx="6171429" cy="170614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040317" y="1971877"/>
              <a:ext cx="6171429" cy="17061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03995" y="2592489"/>
            <a:ext cx="6864902" cy="228194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88495" y="4446286"/>
            <a:ext cx="2426166" cy="93561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623067" y="4446286"/>
            <a:ext cx="1527960" cy="93561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144621" y="7052421"/>
            <a:ext cx="1137100" cy="1395523"/>
            <a:chOff x="7144621" y="7052421"/>
            <a:chExt cx="1137100" cy="139552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44621" y="7052421"/>
              <a:ext cx="1137100" cy="139552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574307" y="7052421"/>
            <a:ext cx="1137100" cy="1395523"/>
            <a:chOff x="8574307" y="7052421"/>
            <a:chExt cx="1137100" cy="139552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74307" y="7052421"/>
              <a:ext cx="1137100" cy="139552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003993" y="7052421"/>
            <a:ext cx="1137100" cy="1395523"/>
            <a:chOff x="10003993" y="7052421"/>
            <a:chExt cx="1137100" cy="139552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003993" y="7052421"/>
              <a:ext cx="1137100" cy="13955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221278" y="23049"/>
            <a:ext cx="8126771" cy="10316446"/>
            <a:chOff x="10221278" y="23049"/>
            <a:chExt cx="8126771" cy="103164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21278" y="23049"/>
              <a:ext cx="8126771" cy="1031644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96998" y="3177065"/>
            <a:ext cx="1207590" cy="517208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766472" y="3551637"/>
            <a:ext cx="1232351" cy="63490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73109" y="5012611"/>
            <a:ext cx="4417767" cy="337323"/>
            <a:chOff x="1573109" y="5012611"/>
            <a:chExt cx="4417767" cy="33732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3109" y="5012611"/>
              <a:ext cx="4417767" cy="337323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64690" y="4291566"/>
            <a:ext cx="4051364" cy="145519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914046" y="4052011"/>
            <a:ext cx="1297709" cy="1297923"/>
            <a:chOff x="5914046" y="4052011"/>
            <a:chExt cx="1297709" cy="129792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4046" y="4052011"/>
              <a:ext cx="1297709" cy="129792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752096" y="4847782"/>
            <a:ext cx="2336769" cy="63490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766477" y="6045677"/>
            <a:ext cx="1708213" cy="63490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766472" y="7228174"/>
            <a:ext cx="2015824" cy="6349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8E3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4745" y="59671"/>
            <a:ext cx="5681946" cy="813151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38077" y="2702306"/>
            <a:ext cx="5997923" cy="309962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327011" y="6993084"/>
            <a:ext cx="2182953" cy="1982188"/>
            <a:chOff x="14327011" y="6993084"/>
            <a:chExt cx="2182953" cy="198218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27011" y="6993084"/>
              <a:ext cx="2182953" cy="19821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599040"/>
            <a:ext cx="18304922" cy="4725090"/>
            <a:chOff x="0" y="5599040"/>
            <a:chExt cx="18304922" cy="47250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599040"/>
              <a:ext cx="18304922" cy="472509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99257" y="2942828"/>
            <a:ext cx="8267408" cy="280778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80953" y="6339630"/>
            <a:ext cx="8368159" cy="132821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717622" y="213801"/>
            <a:ext cx="1091960" cy="156256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51941" y="5260066"/>
            <a:ext cx="5814006" cy="3468778"/>
            <a:chOff x="1051941" y="5260066"/>
            <a:chExt cx="5814006" cy="346877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1941" y="5260066"/>
              <a:ext cx="5814006" cy="346877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712383" y="430262"/>
            <a:ext cx="3189559" cy="88886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434181" y="2084034"/>
            <a:ext cx="3707718" cy="4332361"/>
            <a:chOff x="3434181" y="2084034"/>
            <a:chExt cx="3707718" cy="433236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34181" y="2084034"/>
              <a:ext cx="3707718" cy="4332361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904504" y="2565945"/>
            <a:ext cx="3094779" cy="30775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17622" y="213801"/>
            <a:ext cx="1091960" cy="156256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12383" y="430262"/>
            <a:ext cx="3189559" cy="88886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84301" y="3908091"/>
            <a:ext cx="11841214" cy="3257900"/>
            <a:chOff x="1184301" y="3908091"/>
            <a:chExt cx="11841214" cy="325790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4301" y="3908091"/>
              <a:ext cx="11841214" cy="3257900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13368" y="2614975"/>
            <a:ext cx="3172765" cy="127440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79562" y="1042838"/>
            <a:ext cx="5959291" cy="172521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96439" y="7981896"/>
            <a:ext cx="11280797" cy="132822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17622" y="213801"/>
            <a:ext cx="1091960" cy="156256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12383" y="430262"/>
            <a:ext cx="3189559" cy="88886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13372" y="2614972"/>
            <a:ext cx="8800579" cy="127440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79562" y="1042838"/>
            <a:ext cx="5959291" cy="172521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70858" y="4123011"/>
            <a:ext cx="8597994" cy="542969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778831" y="1724116"/>
            <a:ext cx="7960554" cy="7960554"/>
            <a:chOff x="9778831" y="1724116"/>
            <a:chExt cx="7960554" cy="796055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778831" y="1724116"/>
              <a:ext cx="7960554" cy="79605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8E3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4746" y="59671"/>
            <a:ext cx="6283676" cy="813150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38080" y="2702309"/>
            <a:ext cx="10948633" cy="309963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327011" y="6993084"/>
            <a:ext cx="2182953" cy="1982188"/>
            <a:chOff x="14327011" y="6993084"/>
            <a:chExt cx="2182953" cy="198218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27011" y="6993084"/>
              <a:ext cx="2182953" cy="19821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17665" y="213801"/>
            <a:ext cx="1207590" cy="156256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12383" y="430262"/>
            <a:ext cx="3189559" cy="88886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6436190" cy="10316446"/>
            <a:chOff x="0" y="0"/>
            <a:chExt cx="6436190" cy="1031644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6436190" cy="1031644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398095" y="3405842"/>
            <a:ext cx="3885714" cy="4178196"/>
            <a:chOff x="6398095" y="3405842"/>
            <a:chExt cx="3885714" cy="417819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6398095" y="5368540"/>
              <a:ext cx="3885714" cy="252800"/>
              <a:chOff x="6398095" y="5368540"/>
              <a:chExt cx="3885714" cy="252800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398095" y="5368540"/>
                <a:ext cx="3885714" cy="25280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8117749" y="3405842"/>
              <a:ext cx="2166060" cy="252800"/>
              <a:chOff x="8117749" y="3405842"/>
              <a:chExt cx="2166060" cy="252800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8117749" y="3405842"/>
                <a:ext cx="2166060" cy="25280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8126407" y="7331238"/>
              <a:ext cx="2157402" cy="252800"/>
              <a:chOff x="8126407" y="7331238"/>
              <a:chExt cx="2157402" cy="252800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126407" y="7331238"/>
                <a:ext cx="2157402" cy="252800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6162590" y="5359314"/>
              <a:ext cx="3961905" cy="252800"/>
              <a:chOff x="6162590" y="5359314"/>
              <a:chExt cx="3961905" cy="252800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-5400000">
                <a:off x="6162590" y="5359314"/>
                <a:ext cx="3961905" cy="252800"/>
              </a:xfrm>
              <a:prstGeom prst="rect">
                <a:avLst/>
              </a:prstGeom>
            </p:spPr>
          </p:pic>
        </p:grpSp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10018" y="2135899"/>
            <a:ext cx="4153935" cy="1363131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336668" y="3181563"/>
            <a:ext cx="5232814" cy="918071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293541" y="5055899"/>
            <a:ext cx="6037427" cy="507923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298001" y="5524553"/>
            <a:ext cx="5241194" cy="50792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2436748" y="6450929"/>
            <a:ext cx="1562694" cy="1947047"/>
            <a:chOff x="2436748" y="6450929"/>
            <a:chExt cx="1562694" cy="1947047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436748" y="6450929"/>
              <a:ext cx="1562694" cy="194704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264762" y="3241905"/>
            <a:ext cx="525714" cy="525714"/>
            <a:chOff x="10264762" y="3241905"/>
            <a:chExt cx="525714" cy="52571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264762" y="3241905"/>
              <a:ext cx="525714" cy="52571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264762" y="5232083"/>
            <a:ext cx="525714" cy="525714"/>
            <a:chOff x="10264762" y="5232083"/>
            <a:chExt cx="525714" cy="52571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264762" y="5232083"/>
              <a:ext cx="525714" cy="52571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264762" y="7194781"/>
            <a:ext cx="525714" cy="525714"/>
            <a:chOff x="10264762" y="7194781"/>
            <a:chExt cx="525714" cy="525714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264762" y="7194781"/>
              <a:ext cx="525714" cy="525714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36684" y="4358086"/>
            <a:ext cx="4980298" cy="1348026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326572" y="5963496"/>
            <a:ext cx="4062749" cy="507923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293525" y="7116534"/>
            <a:ext cx="5973175" cy="132821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17665" y="213801"/>
            <a:ext cx="1207590" cy="156256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12383" y="430262"/>
            <a:ext cx="3189559" cy="88886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6436190" cy="10316446"/>
            <a:chOff x="0" y="0"/>
            <a:chExt cx="6436190" cy="1031644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6436190" cy="1031644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398095" y="3405842"/>
            <a:ext cx="3885714" cy="4178196"/>
            <a:chOff x="6398095" y="3405842"/>
            <a:chExt cx="3885714" cy="417819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6398095" y="5368540"/>
              <a:ext cx="3885714" cy="252800"/>
              <a:chOff x="6398095" y="5368540"/>
              <a:chExt cx="3885714" cy="252800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398095" y="5368540"/>
                <a:ext cx="3885714" cy="25280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8117749" y="3405842"/>
              <a:ext cx="2166060" cy="252800"/>
              <a:chOff x="8117749" y="3405842"/>
              <a:chExt cx="2166060" cy="252800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8117749" y="3405842"/>
                <a:ext cx="2166060" cy="25280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8126407" y="7331238"/>
              <a:ext cx="2157402" cy="252800"/>
              <a:chOff x="8126407" y="7331238"/>
              <a:chExt cx="2157402" cy="252800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126407" y="7331238"/>
                <a:ext cx="2157402" cy="252800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6162590" y="5359314"/>
              <a:ext cx="3961905" cy="252800"/>
              <a:chOff x="6162590" y="5359314"/>
              <a:chExt cx="3961905" cy="252800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-5400000">
                <a:off x="6162590" y="5359314"/>
                <a:ext cx="3961905" cy="252800"/>
              </a:xfrm>
              <a:prstGeom prst="rect">
                <a:avLst/>
              </a:prstGeom>
            </p:spPr>
          </p:pic>
        </p:grpSp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10018" y="2135899"/>
            <a:ext cx="3693451" cy="1363131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336668" y="3181563"/>
            <a:ext cx="5451601" cy="918071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221721" y="6040926"/>
            <a:ext cx="6123647" cy="918071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2436748" y="6450929"/>
            <a:ext cx="1562694" cy="1947047"/>
            <a:chOff x="2436748" y="6450929"/>
            <a:chExt cx="1562694" cy="194704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436748" y="6450929"/>
              <a:ext cx="1562694" cy="194704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264762" y="3241905"/>
            <a:ext cx="525714" cy="525714"/>
            <a:chOff x="10264762" y="3241905"/>
            <a:chExt cx="525714" cy="52571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264762" y="3241905"/>
              <a:ext cx="525714" cy="52571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264762" y="5232083"/>
            <a:ext cx="525714" cy="525714"/>
            <a:chOff x="10264762" y="5232083"/>
            <a:chExt cx="525714" cy="525714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264762" y="5232083"/>
              <a:ext cx="525714" cy="52571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264762" y="7194781"/>
            <a:ext cx="525714" cy="525714"/>
            <a:chOff x="10264762" y="7194781"/>
            <a:chExt cx="525714" cy="525714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264762" y="7194781"/>
              <a:ext cx="525714" cy="525714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75795" y="4340911"/>
            <a:ext cx="5469491" cy="1348026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236096" y="7252991"/>
            <a:ext cx="6169995" cy="507923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2013257" y="4276348"/>
            <a:ext cx="3704088" cy="1733018"/>
            <a:chOff x="12013257" y="4276348"/>
            <a:chExt cx="3704088" cy="1733018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013257" y="4276348"/>
              <a:ext cx="3704088" cy="17330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2021-11-18T13:25:42Z</dcterms:created>
  <dcterms:modified xsi:type="dcterms:W3CDTF">2021-11-18T13:25:42Z</dcterms:modified>
</cp:coreProperties>
</file>