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Relationship Id="rId12" Type="http://schemas.openxmlformats.org/officeDocument/2006/relationships/image" Target="../media/image79.png"/><Relationship Id="rId13" Type="http://schemas.openxmlformats.org/officeDocument/2006/relationships/image" Target="../media/image80.png"/><Relationship Id="rId14" Type="http://schemas.openxmlformats.org/officeDocument/2006/relationships/image" Target="../media/image81.png"/><Relationship Id="rId15" Type="http://schemas.openxmlformats.org/officeDocument/2006/relationships/image" Target="../media/image8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0" Type="http://schemas.openxmlformats.org/officeDocument/2006/relationships/image" Target="../media/image91.png"/><Relationship Id="rId11" Type="http://schemas.openxmlformats.org/officeDocument/2006/relationships/image" Target="../media/image9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Relationship Id="rId11" Type="http://schemas.openxmlformats.org/officeDocument/2006/relationships/image" Target="../media/image10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Relationship Id="rId17" Type="http://schemas.openxmlformats.org/officeDocument/2006/relationships/image" Target="../media/image11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Relationship Id="rId9" Type="http://schemas.openxmlformats.org/officeDocument/2006/relationships/image" Target="../media/image126.png"/><Relationship Id="rId10" Type="http://schemas.openxmlformats.org/officeDocument/2006/relationships/image" Target="../media/image127.png"/><Relationship Id="rId11" Type="http://schemas.openxmlformats.org/officeDocument/2006/relationships/image" Target="../media/image128.png"/><Relationship Id="rId12" Type="http://schemas.openxmlformats.org/officeDocument/2006/relationships/image" Target="../media/image12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35.png"/><Relationship Id="rId8" Type="http://schemas.openxmlformats.org/officeDocument/2006/relationships/image" Target="../media/image136.png"/><Relationship Id="rId9" Type="http://schemas.openxmlformats.org/officeDocument/2006/relationships/image" Target="../media/image137.png"/><Relationship Id="rId10" Type="http://schemas.openxmlformats.org/officeDocument/2006/relationships/image" Target="../media/image138.png"/><Relationship Id="rId11" Type="http://schemas.openxmlformats.org/officeDocument/2006/relationships/image" Target="../media/image139.png"/><Relationship Id="rId12" Type="http://schemas.openxmlformats.org/officeDocument/2006/relationships/image" Target="../media/image14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18042" y="2883506"/>
            <a:ext cx="10915926" cy="33806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80598" y="6624860"/>
            <a:ext cx="3161563" cy="15360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079107" y="5414054"/>
            <a:ext cx="3826087" cy="313458"/>
            <a:chOff x="7079107" y="5414054"/>
            <a:chExt cx="3826087" cy="3134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9107" y="5414054"/>
              <a:ext cx="3826087" cy="31345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52857" y="5725514"/>
            <a:ext cx="2618461" cy="6577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957129" y="321710"/>
            <a:ext cx="1989894" cy="1893781"/>
            <a:chOff x="15957129" y="321710"/>
            <a:chExt cx="1989894" cy="18937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57129" y="321710"/>
              <a:ext cx="1989894" cy="18937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967" y="1467720"/>
            <a:ext cx="1614176" cy="75259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6"/>
            <a:ext cx="1917279" cy="21953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423" y="2658786"/>
            <a:ext cx="1985769" cy="90359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968" y="3322226"/>
            <a:ext cx="2629839" cy="70438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51167" y="2179780"/>
            <a:ext cx="3490412" cy="61305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45880" y="879318"/>
            <a:ext cx="2470104" cy="154037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057143" y="2724758"/>
            <a:ext cx="6171429" cy="310874"/>
            <a:chOff x="6057143" y="2724758"/>
            <a:chExt cx="6171429" cy="31087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57143" y="2724758"/>
              <a:ext cx="6171429" cy="31087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41018" y="3898023"/>
            <a:ext cx="12180975" cy="3076231"/>
            <a:chOff x="5941018" y="3898023"/>
            <a:chExt cx="12180975" cy="307623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41018" y="3898023"/>
              <a:ext cx="12180975" cy="307623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879324" y="7751018"/>
            <a:ext cx="3879998" cy="2051922"/>
            <a:chOff x="5879324" y="7751018"/>
            <a:chExt cx="3879998" cy="205192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79324" y="7751018"/>
              <a:ext cx="3879998" cy="205192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51163" y="3260077"/>
            <a:ext cx="10124982" cy="61305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751167" y="7198840"/>
            <a:ext cx="5419715" cy="6130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967" y="1467720"/>
            <a:ext cx="1614176" cy="75259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6"/>
            <a:ext cx="1917279" cy="21953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423" y="2658786"/>
            <a:ext cx="1985769" cy="90359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968" y="3322226"/>
            <a:ext cx="2629839" cy="70438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51163" y="2179782"/>
            <a:ext cx="5376999" cy="61305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45880" y="879318"/>
            <a:ext cx="2033882" cy="154037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014016" y="2854138"/>
            <a:ext cx="11537955" cy="3594517"/>
            <a:chOff x="6014016" y="2854138"/>
            <a:chExt cx="11537955" cy="359451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14016" y="2854138"/>
              <a:ext cx="11537955" cy="35945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967" y="1467720"/>
            <a:ext cx="1614176" cy="75259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6"/>
            <a:ext cx="1917279" cy="21953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423" y="2658786"/>
            <a:ext cx="1985769" cy="90359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968" y="3322226"/>
            <a:ext cx="2629839" cy="70438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42745" y="8867842"/>
            <a:ext cx="2796764" cy="61305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45880" y="834650"/>
            <a:ext cx="9188529" cy="154037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84649" y="2221684"/>
            <a:ext cx="11580264" cy="6479550"/>
            <a:chOff x="5684649" y="2221684"/>
            <a:chExt cx="11580264" cy="647955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84649" y="2221684"/>
              <a:ext cx="11580264" cy="6479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967" y="1467720"/>
            <a:ext cx="1614176" cy="75259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6"/>
            <a:ext cx="1917279" cy="21953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423" y="2658786"/>
            <a:ext cx="1985769" cy="90359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968" y="3322226"/>
            <a:ext cx="2629839" cy="70438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5880" y="879318"/>
            <a:ext cx="9804692" cy="154037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057143" y="6395694"/>
            <a:ext cx="9967116" cy="3560535"/>
            <a:chOff x="6057143" y="6395694"/>
            <a:chExt cx="9967116" cy="356053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57143" y="6395694"/>
              <a:ext cx="9967116" cy="35605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57143" y="3864419"/>
            <a:ext cx="6171429" cy="1823377"/>
            <a:chOff x="6057143" y="3864419"/>
            <a:chExt cx="6171429" cy="182337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57143" y="3864419"/>
              <a:ext cx="6171429" cy="18233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57143" y="2724758"/>
            <a:ext cx="6171429" cy="443252"/>
            <a:chOff x="6057143" y="2724758"/>
            <a:chExt cx="6171429" cy="44325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57143" y="2724758"/>
              <a:ext cx="6171429" cy="44325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621468" y="2151030"/>
            <a:ext cx="7141074" cy="61305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621468" y="3322563"/>
            <a:ext cx="6248700" cy="61305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621468" y="5822715"/>
            <a:ext cx="8955764" cy="61305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20248" y="9062069"/>
            <a:ext cx="4692095" cy="989406"/>
            <a:chOff x="320248" y="9062069"/>
            <a:chExt cx="4692095" cy="98940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0248" y="9062069"/>
              <a:ext cx="4692095" cy="98940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41872" y="7678525"/>
            <a:ext cx="4770471" cy="1369168"/>
            <a:chOff x="241872" y="7678525"/>
            <a:chExt cx="4770471" cy="13691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1872" y="7678525"/>
              <a:ext cx="4770471" cy="13691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967" y="1467720"/>
            <a:ext cx="1614176" cy="75259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6"/>
            <a:ext cx="1917279" cy="21953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423" y="2658786"/>
            <a:ext cx="1985769" cy="90359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968" y="3384953"/>
            <a:ext cx="2629839" cy="70438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5880" y="879318"/>
            <a:ext cx="9518286" cy="154037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78970" y="4860192"/>
            <a:ext cx="5691836" cy="61305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720874" y="2207309"/>
            <a:ext cx="11063709" cy="2458144"/>
            <a:chOff x="5720874" y="2207309"/>
            <a:chExt cx="11063709" cy="245814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20874" y="2207309"/>
              <a:ext cx="11063709" cy="24581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05108" y="6936179"/>
            <a:ext cx="7939346" cy="1280076"/>
            <a:chOff x="7505108" y="6936179"/>
            <a:chExt cx="7939346" cy="128007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05108" y="6936179"/>
              <a:ext cx="7939346" cy="12800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967" y="1467720"/>
            <a:ext cx="1614176" cy="75259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6"/>
            <a:ext cx="1917279" cy="21953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968" y="2673331"/>
            <a:ext cx="1516191" cy="70438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99" y="3121072"/>
            <a:ext cx="3371042" cy="90359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070917" y="4924637"/>
            <a:ext cx="11095167" cy="3989539"/>
            <a:chOff x="6070917" y="4924637"/>
            <a:chExt cx="11095167" cy="398953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70917" y="4924637"/>
              <a:ext cx="11095167" cy="39895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70917" y="9322985"/>
            <a:ext cx="8059891" cy="567906"/>
            <a:chOff x="6070917" y="9322985"/>
            <a:chExt cx="8059891" cy="56790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70917" y="9322985"/>
              <a:ext cx="8059891" cy="5679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27790" y="1474889"/>
            <a:ext cx="5284165" cy="2120506"/>
            <a:chOff x="6027790" y="1474889"/>
            <a:chExt cx="5284165" cy="212050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27790" y="1474889"/>
              <a:ext cx="5284165" cy="212050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29013" y="4257452"/>
            <a:ext cx="3095931" cy="61305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6014" y="2899141"/>
            <a:ext cx="13617292" cy="54570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363" y="9014049"/>
            <a:ext cx="3419123" cy="6130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93288" y="76471"/>
            <a:ext cx="3959069" cy="21953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878206" y="1634249"/>
            <a:ext cx="4407508" cy="313458"/>
            <a:chOff x="13878206" y="1634249"/>
            <a:chExt cx="4407508" cy="3134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78206" y="1634249"/>
              <a:ext cx="4407508" cy="31345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153" y="2103040"/>
            <a:ext cx="4260162" cy="703273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76425" y="3896440"/>
            <a:ext cx="12468803" cy="36116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803666" y="3938344"/>
            <a:ext cx="414663" cy="360753"/>
            <a:chOff x="4803666" y="3938344"/>
            <a:chExt cx="414663" cy="3607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03666" y="3938344"/>
              <a:ext cx="414663" cy="3607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08338" y="5478171"/>
            <a:ext cx="414663" cy="360753"/>
            <a:chOff x="4808338" y="5478171"/>
            <a:chExt cx="414663" cy="3607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08338" y="5478171"/>
              <a:ext cx="414663" cy="3607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03666" y="6945476"/>
            <a:ext cx="414663" cy="360753"/>
            <a:chOff x="4803666" y="6945476"/>
            <a:chExt cx="414663" cy="3607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03666" y="6945476"/>
              <a:ext cx="414663" cy="3607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3412" y="2905191"/>
            <a:ext cx="4659557" cy="62207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03186" y="4970224"/>
            <a:ext cx="2853359" cy="457421"/>
            <a:chOff x="4003186" y="4970224"/>
            <a:chExt cx="2853359" cy="45742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4003186" y="4970224"/>
              <a:ext cx="2853359" cy="45742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10166" y="4057547"/>
            <a:ext cx="9740267" cy="2936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2844005" cy="90359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656901" cy="7525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780249"/>
            <a:ext cx="1516191" cy="70438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02728" y="2222987"/>
            <a:ext cx="11723443" cy="5839740"/>
            <a:chOff x="5602728" y="2222987"/>
            <a:chExt cx="11723443" cy="58397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02728" y="2222987"/>
              <a:ext cx="11723443" cy="583974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7788" y="4429144"/>
            <a:ext cx="2629839" cy="7043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003125"/>
            <a:ext cx="2150727" cy="7043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656901" cy="7525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3243" y="3585160"/>
            <a:ext cx="1985769" cy="9035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85894" y="2624794"/>
            <a:ext cx="10838586" cy="523865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75923" y="1040645"/>
            <a:ext cx="5793501" cy="112888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4429144"/>
            <a:ext cx="2629839" cy="7043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003125"/>
            <a:ext cx="2150727" cy="7043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656901" cy="7525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3243" y="3585160"/>
            <a:ext cx="1985769" cy="9035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75922" y="1040646"/>
            <a:ext cx="2007996" cy="112888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53305" y="4037778"/>
            <a:ext cx="10441692" cy="221015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4429144"/>
            <a:ext cx="2629839" cy="7043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003125"/>
            <a:ext cx="2150727" cy="7043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656901" cy="7525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3243" y="3585160"/>
            <a:ext cx="1985769" cy="9035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75922" y="1040646"/>
            <a:ext cx="3058879" cy="112888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42767" y="4149805"/>
            <a:ext cx="10606567" cy="22450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4429144"/>
            <a:ext cx="2629839" cy="7043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003125"/>
            <a:ext cx="2150727" cy="7043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656901" cy="7525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599705"/>
            <a:ext cx="1516191" cy="70438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3243" y="4270844"/>
            <a:ext cx="3371042" cy="90359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272776" y="3900000"/>
            <a:ext cx="6171429" cy="2476560"/>
            <a:chOff x="6272776" y="3900000"/>
            <a:chExt cx="6171429" cy="247656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72776" y="3900000"/>
              <a:ext cx="6171429" cy="24765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421771" y="4639267"/>
            <a:ext cx="1762709" cy="850963"/>
            <a:chOff x="14421771" y="4639267"/>
            <a:chExt cx="1762709" cy="8509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421771" y="4639267"/>
              <a:ext cx="1762709" cy="8509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75922" y="1040646"/>
            <a:ext cx="3502428" cy="11288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3409" y="2905190"/>
            <a:ext cx="4659563" cy="62207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03186" y="4970224"/>
            <a:ext cx="2853359" cy="457421"/>
            <a:chOff x="4003186" y="4970224"/>
            <a:chExt cx="2853359" cy="45742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4003186" y="4970224"/>
              <a:ext cx="2853359" cy="45742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10166" y="4124213"/>
            <a:ext cx="5875301" cy="29360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2021-08-25T17:20:10Z</dcterms:created>
  <dcterms:modified xsi:type="dcterms:W3CDTF">2021-08-25T17:20:10Z</dcterms:modified>
</cp:coreProperties>
</file>