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7615" y="1990149"/>
            <a:ext cx="8575786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03240" y="8311720"/>
            <a:ext cx="839186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9039" y="4294853"/>
            <a:ext cx="4281045" cy="7618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87795" y="7413576"/>
            <a:ext cx="4583514" cy="7618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839187" cy="7618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031" y="2578135"/>
            <a:ext cx="2282099" cy="10158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9773" y="3477669"/>
            <a:ext cx="14282802" cy="10158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0335" y="4732031"/>
            <a:ext cx="6686810" cy="35123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796521" cy="7618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5706" y="133348"/>
            <a:ext cx="6046338" cy="7618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63261" y="771429"/>
            <a:ext cx="12723153" cy="4369858"/>
            <a:chOff x="1463261" y="771429"/>
            <a:chExt cx="12723153" cy="43698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3261" y="771429"/>
              <a:ext cx="12723153" cy="43698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7342" y="5336914"/>
            <a:ext cx="12719072" cy="4948800"/>
            <a:chOff x="1467342" y="5336914"/>
            <a:chExt cx="12719072" cy="49488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7342" y="5336914"/>
              <a:ext cx="12719072" cy="4948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824330" cy="7618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5706" y="133348"/>
            <a:ext cx="7794869" cy="7618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9174" y="729176"/>
            <a:ext cx="12727240" cy="5219123"/>
            <a:chOff x="1459174" y="729176"/>
            <a:chExt cx="12727240" cy="52191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9174" y="729176"/>
              <a:ext cx="12727240" cy="52191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2848" y="6144249"/>
            <a:ext cx="12743567" cy="3679937"/>
            <a:chOff x="1442848" y="6144249"/>
            <a:chExt cx="12743567" cy="36799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2848" y="6144249"/>
              <a:ext cx="12743567" cy="36799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820139" cy="7618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4012" y="1505697"/>
            <a:ext cx="7471551" cy="10158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0200" y="2516266"/>
            <a:ext cx="14326542" cy="6647140"/>
            <a:chOff x="1410200" y="2516266"/>
            <a:chExt cx="14326542" cy="66471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0200" y="2516266"/>
              <a:ext cx="14326542" cy="66471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29853" cy="7618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5785" y="1684090"/>
            <a:ext cx="4389081" cy="51636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2714" y="5279933"/>
            <a:ext cx="2345315" cy="21024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031" y="2578135"/>
            <a:ext cx="1945854" cy="1015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9773" y="3477669"/>
            <a:ext cx="12216570" cy="10158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0335" y="4732031"/>
            <a:ext cx="10611533" cy="28882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03239" y="8311716"/>
            <a:ext cx="828330" cy="7618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5706" y="133348"/>
            <a:ext cx="4248284" cy="7618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42848" y="914286"/>
            <a:ext cx="12633343" cy="8995918"/>
            <a:chOff x="1442848" y="914286"/>
            <a:chExt cx="12633343" cy="899591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2848" y="914286"/>
              <a:ext cx="12633343" cy="89959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03239" y="8311716"/>
            <a:ext cx="836520" cy="7618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4012" y="1505697"/>
            <a:ext cx="3950119" cy="1015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24711" cy="7618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0200" y="2289329"/>
            <a:ext cx="14406127" cy="6966532"/>
            <a:chOff x="1410200" y="2289329"/>
            <a:chExt cx="14406127" cy="69665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0200" y="2289329"/>
              <a:ext cx="14406127" cy="69665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536" y="4865077"/>
            <a:ext cx="7147758" cy="16507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03240" y="8311720"/>
            <a:ext cx="84432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8912" y="5970265"/>
            <a:ext cx="7495682" cy="25396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8346" y="3917039"/>
            <a:ext cx="8266092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03239" y="8311716"/>
            <a:ext cx="866995" cy="76188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62805" cy="7618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6982" y="718922"/>
            <a:ext cx="4943366" cy="12698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66840" y="3141897"/>
            <a:ext cx="13119658" cy="45422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419" y="8311716"/>
            <a:ext cx="872519" cy="7618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38832" y="1095494"/>
            <a:ext cx="3051651" cy="24028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41687" y="3280304"/>
            <a:ext cx="1308434" cy="153933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80954" y="4433240"/>
            <a:ext cx="2920559" cy="10158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05445" y="3280304"/>
            <a:ext cx="1308434" cy="15393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44669" y="4414192"/>
            <a:ext cx="4246746" cy="10158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41687" y="6109076"/>
            <a:ext cx="1308434" cy="15393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80954" y="7357259"/>
            <a:ext cx="1133177" cy="10158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05445" y="6109076"/>
            <a:ext cx="1308434" cy="15393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44669" y="7347735"/>
            <a:ext cx="2427873" cy="10158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3581" y="445594"/>
            <a:ext cx="894880" cy="13586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8039" y="1743774"/>
            <a:ext cx="5712799" cy="5459027"/>
            <a:chOff x="2658039" y="1743774"/>
            <a:chExt cx="5712799" cy="54590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58039" y="1743774"/>
              <a:ext cx="5712799" cy="54590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70995" cy="7618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5785" y="1684090"/>
            <a:ext cx="4389081" cy="51636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2714" y="5279933"/>
            <a:ext cx="6044625" cy="21024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879186" cy="7618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031" y="2578135"/>
            <a:ext cx="3855138" cy="10158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9777" y="3477671"/>
            <a:ext cx="13999381" cy="10158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0335" y="4732031"/>
            <a:ext cx="5181833" cy="22641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867376" cy="7618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031" y="2578135"/>
            <a:ext cx="8270515" cy="10158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80267" y="3533110"/>
            <a:ext cx="10584700" cy="4990847"/>
            <a:chOff x="1380267" y="3533110"/>
            <a:chExt cx="10584700" cy="49908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0267" y="3533110"/>
              <a:ext cx="10584700" cy="49908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886995" cy="7618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012" y="1505697"/>
            <a:ext cx="5737501" cy="10158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0200" y="2516266"/>
            <a:ext cx="14406127" cy="6647140"/>
            <a:chOff x="1410200" y="2516266"/>
            <a:chExt cx="14406127" cy="66471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0200" y="2516266"/>
              <a:ext cx="14406127" cy="66471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79567" cy="7618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94880" cy="13586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5785" y="1684090"/>
            <a:ext cx="4389081" cy="51636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2714" y="5279933"/>
            <a:ext cx="9537893" cy="21024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2021-11-18T15:38:54Z</dcterms:created>
  <dcterms:modified xsi:type="dcterms:W3CDTF">2021-11-18T15:38:54Z</dcterms:modified>
</cp:coreProperties>
</file>