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89" r:id="rId5"/>
    <p:sldId id="301" r:id="rId6"/>
    <p:sldId id="290" r:id="rId7"/>
    <p:sldId id="299" r:id="rId8"/>
    <p:sldId id="293" r:id="rId9"/>
    <p:sldId id="294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291" r:id="rId19"/>
    <p:sldId id="292" r:id="rId20"/>
    <p:sldId id="295" r:id="rId21"/>
    <p:sldId id="296" r:id="rId22"/>
    <p:sldId id="300" r:id="rId23"/>
    <p:sldId id="297" r:id="rId24"/>
    <p:sldId id="298" r:id="rId25"/>
    <p:sldId id="302" r:id="rId26"/>
    <p:sldId id="314" r:id="rId27"/>
    <p:sldId id="304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35" r:id="rId37"/>
    <p:sldId id="316" r:id="rId38"/>
    <p:sldId id="334" r:id="rId39"/>
    <p:sldId id="317" r:id="rId40"/>
    <p:sldId id="318" r:id="rId41"/>
    <p:sldId id="319" r:id="rId42"/>
    <p:sldId id="325" r:id="rId43"/>
    <p:sldId id="315" r:id="rId44"/>
    <p:sldId id="320" r:id="rId45"/>
    <p:sldId id="321" r:id="rId46"/>
    <p:sldId id="322" r:id="rId47"/>
    <p:sldId id="323" r:id="rId48"/>
    <p:sldId id="324" r:id="rId49"/>
    <p:sldId id="271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1F3"/>
    <a:srgbClr val="898CFF"/>
    <a:srgbClr val="A3FFB5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9673" autoAdjust="0"/>
  </p:normalViewPr>
  <p:slideViewPr>
    <p:cSldViewPr snapToGrid="0">
      <p:cViewPr varScale="1">
        <p:scale>
          <a:sx n="48" d="100"/>
          <a:sy n="48" d="100"/>
        </p:scale>
        <p:origin x="77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5BA69-2F6F-497E-B942-FE49193E638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54164-C6D9-4700-9871-FCAA66CB8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91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3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12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34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4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52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737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8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919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14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05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35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48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28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0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3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88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51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739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3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653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83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38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45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217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22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93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259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608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545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47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527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Base64: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비트 이진 데이터를 문자 코드에 영향을 받지 않는 공통 </a:t>
            </a:r>
            <a:r>
              <a:rPr lang="en-US" altLang="ko-KR" dirty="0"/>
              <a:t>ASCII </a:t>
            </a:r>
            <a:r>
              <a:rPr lang="ko-KR" altLang="en-US" dirty="0"/>
              <a:t>영역의 </a:t>
            </a:r>
            <a:r>
              <a:rPr lang="ko-KR" altLang="en-US" dirty="0" err="1"/>
              <a:t>문자들로만</a:t>
            </a:r>
            <a:r>
              <a:rPr lang="ko-KR" altLang="en-US" dirty="0"/>
              <a:t> 이루어진 일련의 문자열로 바꾸는 인코딩 방식</a:t>
            </a:r>
            <a:endParaRPr lang="en-US" altLang="ko-KR" dirty="0"/>
          </a:p>
          <a:p>
            <a:r>
              <a:rPr lang="en-US" altLang="ko-KR" dirty="0"/>
              <a:t>Base64Url: +</a:t>
            </a:r>
            <a:r>
              <a:rPr lang="ko-KR" altLang="en-US" dirty="0"/>
              <a:t>나 </a:t>
            </a:r>
            <a:r>
              <a:rPr lang="en-US" altLang="ko-KR" dirty="0"/>
              <a:t>/</a:t>
            </a:r>
            <a:r>
              <a:rPr lang="ko-KR" altLang="en-US" dirty="0"/>
              <a:t> 등의 문자들에 대한 오류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70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5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708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74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576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653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014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HS256: HMAC-SHA256 (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대칭키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방식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–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암복호화에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사용하는 키가 동일함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RS256: RSA+SHA256 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공개키 방식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–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암복호화에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사용하는 키가 다름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524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288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3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55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07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67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5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963D-818E-405E-8445-2798C55B6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B5FA7-21D7-4BC0-B2C6-761203FB6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FBF4B-64D5-4B01-88C1-F78EB1CC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6016D-1238-474E-9DC9-50913EE5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9ADD3-723B-452F-8233-BA3B2C3F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40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53B7F-9FCF-4A88-B96C-07F9D6E1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FB40F-47F2-4A1B-9DD5-EFC07B853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4B8AA-42A7-494D-85F4-D4FCEAA3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071B5-AFAB-4321-8D93-19DB24FB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A08F9-0E3A-42D0-8872-01A3C082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118A5-D505-496E-9BB4-9B5CA3931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9AE3C-52F4-46EC-9DB7-A813EB1EF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62E4C-4792-482B-8CDE-BC1923A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D6A1C-D6BC-4630-995D-32B856E2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207ED-D2FA-4913-A889-8BC6D7E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7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CBEB8-514F-44E1-93F0-1913A977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66FE6-06E5-4CC5-97D8-F8CFF684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23A63-7A31-4F90-9F77-048CFFDB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93EDA-E35F-442C-BC57-DCC4DB97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B53B6-2B70-4F37-8773-9DC071C3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045C1-0090-49C5-9736-2FDB179E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4068-F49B-40D0-B71F-F307BCB1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85EC8-2FD8-4FD5-8F73-A6063678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65CFB-8BA0-42BA-A953-ADE3220A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DF836-1516-4EBA-BE83-605C5058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4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A7B6C-D3F1-4E3B-9A7C-8444A97A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6C968-037A-4E49-9770-FC32F699B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37152-EC1D-47AA-996B-D3D4BA9FF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9CB7F-6130-47A0-9D55-56EC2FFD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F747F-5075-4979-8052-F77F836F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65DF79-D0DE-4750-96B5-07782356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7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436F2-6D8F-40B7-AA40-997B356E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F3E5B-F4B1-4DD8-ABE8-A93B1180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996AA5-E5F6-4DBA-B0D3-3FA9C726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AB02E-B005-4014-99CE-B35EEB9DB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38D06-1CD6-4CD1-89DE-61A44B1A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64AF16-E11F-406C-BD41-8B77C20B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D58922-2144-498F-B3C9-8C6126B1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9138DB-854E-434C-81F2-C146D98D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6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2F403-1740-4805-8735-0A09DD8B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30A42-119A-4CE8-AE42-25F1627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B645C-31B0-4106-8FA2-9C70465E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A2EBAB-1B89-4A88-A1C2-956D5C9A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4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53969-31BF-4D47-8F3B-1075FC11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0D082-807E-480E-BAC6-90FDF6A6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E2879C-3533-4AE4-8F1A-70735D95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06ACC-9071-4F8F-B8BD-6097A9B9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0933C-4742-4A02-9CB0-0C1AC7AB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9DD037-9EF7-46AA-9D48-F8E4E557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12BC0-9831-4578-88C2-3A3D4F53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8F10D-878C-4339-AEC3-446A14F9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818D0-A1F4-45E6-A301-B0B4B9F4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7958-EF6A-4226-A141-4D8F3E6F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49CF2-0EAE-4D5D-B915-A544ED6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2A981-3E0E-4C68-8150-9A740DC52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AC91F-BE7F-438E-8C80-AAE2E41B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8B60A3-FA1E-4737-A667-091E5744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E2D3F6-830D-4D88-AE16-9794AC10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2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B7C0E4-9A6E-4282-A4E3-7D7FCD79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AB040-DBD9-42D0-AA04-13FB4F8E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22821-52CF-4F65-82D7-2995B10A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D69A3-B119-4302-B938-B1BA55910BC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66906-E4EA-4AFC-8FC6-20E09FA7E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FC213-47A8-43B9-A6F4-2F86F183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B882F2-2D08-458F-85CF-01DCFE542AF2}"/>
              </a:ext>
            </a:extLst>
          </p:cNvPr>
          <p:cNvSpPr/>
          <p:nvPr/>
        </p:nvSpPr>
        <p:spPr>
          <a:xfrm>
            <a:off x="1550895" y="1866899"/>
            <a:ext cx="4545105" cy="2299447"/>
          </a:xfrm>
          <a:prstGeom prst="rect">
            <a:avLst/>
          </a:prstGeom>
          <a:solidFill>
            <a:schemeClr val="bg1"/>
          </a:solidFill>
          <a:ln w="190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4488DA-2367-40B1-A059-CE23490CC156}"/>
              </a:ext>
            </a:extLst>
          </p:cNvPr>
          <p:cNvSpPr/>
          <p:nvPr/>
        </p:nvSpPr>
        <p:spPr>
          <a:xfrm>
            <a:off x="2561280" y="2387972"/>
            <a:ext cx="706944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회원가입과 로그인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2A0EF-528B-4507-AAE7-62427FD9E861}"/>
              </a:ext>
            </a:extLst>
          </p:cNvPr>
          <p:cNvSpPr txBox="1"/>
          <p:nvPr/>
        </p:nvSpPr>
        <p:spPr>
          <a:xfrm>
            <a:off x="9558193" y="6005482"/>
            <a:ext cx="243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 표 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2021-07-14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 표 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   혜   진</a:t>
            </a:r>
          </a:p>
        </p:txBody>
      </p:sp>
    </p:spTree>
    <p:extLst>
      <p:ext uri="{BB962C8B-B14F-4D97-AF65-F5344CB8AC3E}">
        <p14:creationId xmlns:p14="http://schemas.microsoft.com/office/powerpoint/2010/main" val="122404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869771" y="2520480"/>
            <a:ext cx="4519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crypto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단방향 암호화를 위한 모듈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(Node.js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제공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sha256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해시 알고리즘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hashingKey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salt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8" y="1643649"/>
            <a:ext cx="11198042" cy="1124211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/hash.js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F58A62-0A7C-4BB1-94C5-6594587D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595" y="3322197"/>
            <a:ext cx="83534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3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SHA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18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SHA(Secure Hash Algorithm,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안전한 해시 알고리즘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서로 관련된 암호학적 해시 함수들의 모음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최초의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SHA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함수는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SHA-0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이라고도 불리는데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이것이 변형되어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SHA-1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발표되었으며 이후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SHA-224, SHA-256, SHA-384, SHA-512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더 발표됨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이들을 통칭하여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SHA-2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라고 하기도 함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06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SHA-256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18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해시의 결과가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256bit</a:t>
            </a: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대중적으로 널리 쓰임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비트코인을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비롯한 많은 블록체인 시스템에서 활용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SHA-256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알고리즘은 두 단계로 나뉨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1)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해시 대상 메시지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알고리즘을 적용할 데이터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전처리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2)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전처리된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메시지를 바탕으로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해싱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62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해시 대상 메시지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전처리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18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원본 메시지의 바로 뒤에 비트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추가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메시지의 길이가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512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배수가 되도록 비트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추가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메시지의 마지막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64bit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원본 메시지의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bit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 적기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11DAA7-4AE1-4F23-8C03-B5BE69FB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39" y="4049763"/>
            <a:ext cx="9451121" cy="192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4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전처리된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메시지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해싱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18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초기값 상수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가장 작은 소수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8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개의 제곱근의 소수점 아래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32bit</a:t>
            </a:r>
          </a:p>
          <a:p>
            <a:pPr marL="457200" indent="-457200">
              <a:buAutoNum type="arabicParenR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512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배수의 길이를 갖는 메시지를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512bit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단위로 쪼갬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각각을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chunk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라고 함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buAutoNum type="arabicParenR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Chunk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들을 순회하면서 특정 연산 수행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8F3164-7462-4EBF-A390-A047CA38C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78" y="4238718"/>
            <a:ext cx="8583244" cy="224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01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1125" cy="64280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특정 연산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613137A8-36A1-4442-B3C3-1CE9A0A51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0"/>
            <a:ext cx="594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EC5422-1D9D-4162-9C04-52B876A66D93}"/>
              </a:ext>
            </a:extLst>
          </p:cNvPr>
          <p:cNvSpPr txBox="1"/>
          <p:nvPr/>
        </p:nvSpPr>
        <p:spPr>
          <a:xfrm>
            <a:off x="838200" y="2972120"/>
            <a:ext cx="55595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ChainVar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(256bit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가장 작은 소수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8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개의 제곱근의 소수점 아래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32bit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SHA256_K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[64]</a:t>
            </a:r>
          </a:p>
          <a:p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가장 작은 소수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64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세제곱근의 소수점 아래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32bit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Message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 : Chunk(512bit)</a:t>
            </a: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X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[64]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메시지를 토대로 만들어지는 값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 0~15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메시지 값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총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512bit)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 16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~63 : MEXP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함초롬돋움" panose="02030504000101010101" pitchFamily="18" charset="-127"/>
                <a:cs typeface="함초롬돋움" panose="02030504000101010101" pitchFamily="18" charset="-127"/>
              </a:rPr>
              <a:t>연산의 결과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7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Crypto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18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단방향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양방향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Node.js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제공하는 단방향 암호화 모듈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해시함수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(SHA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은 알고리즘이 많이 알려져 있음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단순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해싱을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통한 암호화는 보안에 취약함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Salt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값과 다중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해싱을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통해 보안 강화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Salt: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패스워드에 소금을 쳐서 암호화한다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67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Crypto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826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∙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createHmac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HMAC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(keyed-hash message authentication code, hash-based message authentication code)</a:t>
            </a: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 해시 함수와 기밀 암호화 키를 수반하는 특정한 유형의 메시지 인증 코드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(MAC)</a:t>
            </a: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여기서 암호화 해시 함수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sha256</a:t>
            </a: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기밀 암호화 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hashing_key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7312C03-1279-4BB7-8C92-89E55546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233" y="4915327"/>
            <a:ext cx="8353425" cy="124777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06A6FF5-0946-4668-9940-61B81E79989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826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∙ update</a:t>
            </a: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암호화할 메시지</a:t>
            </a:r>
          </a:p>
          <a:p>
            <a:pPr>
              <a:buFontTx/>
              <a:buChar char="-"/>
            </a:pP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∙ digest</a:t>
            </a: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최종 결과값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다이제스트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인자는 인코딩 방식</a:t>
            </a:r>
          </a:p>
        </p:txBody>
      </p:sp>
    </p:spTree>
    <p:extLst>
      <p:ext uri="{BB962C8B-B14F-4D97-AF65-F5344CB8AC3E}">
        <p14:creationId xmlns:p14="http://schemas.microsoft.com/office/powerpoint/2010/main" val="228969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838200" y="3146449"/>
            <a:ext cx="49039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ctx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웹 요청이나 응답에 대한 정보를 가짐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ctx.request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에는 요청 정보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ctx.body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에는 응답 정보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checkWithDB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USER 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userID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client_id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정보 검색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성공 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1103,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실패 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0826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전달하도록 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643649"/>
            <a:ext cx="11198042" cy="1124211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/signup.js</a:t>
            </a: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idCheck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62C677-357E-4B93-8241-3B26B8D4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046" y="2389271"/>
            <a:ext cx="55149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8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7A6779A-093D-4EFF-BAAE-B51822F06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146" y="609600"/>
            <a:ext cx="6619875" cy="56388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838200" y="3429000"/>
            <a:ext cx="42643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정보 검색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요청할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조건이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 경우도 한 함수에서 처리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 위해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cond2, cont2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존재하면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query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조건을 더함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마지막엔 세미콜론을 더함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643649"/>
            <a:ext cx="11198042" cy="1005283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/signup.js</a:t>
            </a: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checkWithDB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594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838200" y="2835911"/>
            <a:ext cx="39805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createEmailVerifyCode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자리 난수 생성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sendMail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메일 전송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deleteEmailInfo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email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정보로 저장된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삭제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중복 요청 시 그 전 코드 삭제 위함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insertEmailInfo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email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저장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643649"/>
            <a:ext cx="11198042" cy="1124211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/signup.js</a:t>
            </a: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emailCheck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412636-BA6B-4ECE-880D-F45EE7D2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146" y="1181100"/>
            <a:ext cx="70008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22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838200" y="3663077"/>
            <a:ext cx="4405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nodemailer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이용하여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serverEmail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mailOption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담은 메일을 전송한다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643649"/>
            <a:ext cx="11198042" cy="1124211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/signup.js</a:t>
            </a: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sendMail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1440EE-46DF-43E3-8E83-0957BCE68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421" y="1457325"/>
            <a:ext cx="6324600" cy="4791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2A36ED-3D8E-4206-98F7-AFF477BBB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458" y="1690365"/>
            <a:ext cx="4660526" cy="41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4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838200" y="3663077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email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저장된 정보들을 다 삭제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643649"/>
            <a:ext cx="11198042" cy="1124211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/signup.js</a:t>
            </a: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deleteEmailInfo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423B96-54D3-4132-B287-AC8FD553A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646" y="2596279"/>
            <a:ext cx="5286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66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6096000" y="1915603"/>
            <a:ext cx="5379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ACCOUNT Database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USER, VERIFY table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존재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VERIFY table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이메일과 인증번호 저장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643649"/>
            <a:ext cx="11198042" cy="1124211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/signup.js</a:t>
            </a: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insertEmailInfo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C41491-8EEB-4702-86AA-D8F38307C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3002339"/>
            <a:ext cx="80486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80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5140021" y="1343164"/>
            <a:ext cx="6555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client_email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정확히 일치하는 정보가 존재하면 성공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성공이면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email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관련된 정보 삭제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154042"/>
            <a:ext cx="11198042" cy="1124211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/signup.js</a:t>
            </a: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emailVerify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2101DDE-D1C6-45BC-A597-1D4500F3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2427988"/>
            <a:ext cx="86296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87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838200" y="3663077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회원정보를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저장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643649"/>
            <a:ext cx="11198042" cy="1124211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/signup.js</a:t>
            </a: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signUp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EF933D-61B5-444F-B2DD-0DED67317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921" y="3196354"/>
            <a:ext cx="53721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40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6752005" y="155248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비밀번호는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해싱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저장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359713"/>
            <a:ext cx="11198042" cy="1124211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/signup.js</a:t>
            </a: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insertUserInfo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CA7555-6097-43AF-A65A-133CF8C83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839331"/>
            <a:ext cx="90201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67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id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중복검사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/signup/id/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id: “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idgafff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”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전송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F0AAC7C-8789-4572-9467-9D75E28D9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682" y="1825625"/>
            <a:ext cx="4884118" cy="45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54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DD7162A-BD5E-4FA3-BACE-026992D5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682" y="1835105"/>
            <a:ext cx="4884118" cy="44369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email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중복검사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/signup/email/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email: “idgafff@kumoh.ac.kr”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전송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527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DD7162A-BD5E-4FA3-BACE-026992D5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682" y="1835105"/>
            <a:ext cx="4884118" cy="44369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email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중복검사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/signup/email/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email: “idgafff@kumoh.ac.kr”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전송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6FC7540-22F4-48DC-A101-5BD84EF9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510" y="4214438"/>
            <a:ext cx="3629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9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838200" y="3133688"/>
            <a:ext cx="35605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koa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-router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라우팅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koa-bodyparser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json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형식으로 온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data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parsing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643649"/>
            <a:ext cx="11198042" cy="4845053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/index.js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76ED1DE-3A2A-4334-A504-6F2F29E47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346" y="1643650"/>
            <a:ext cx="6178675" cy="43403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35F958-D6FC-48E8-90C1-1FBA1E4F9E3B}"/>
              </a:ext>
            </a:extLst>
          </p:cNvPr>
          <p:cNvSpPr/>
          <p:nvPr/>
        </p:nvSpPr>
        <p:spPr>
          <a:xfrm>
            <a:off x="5297557" y="2345635"/>
            <a:ext cx="6178675" cy="417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F42F3A-B309-41F8-B238-FE69C4C90623}"/>
              </a:ext>
            </a:extLst>
          </p:cNvPr>
          <p:cNvSpPr/>
          <p:nvPr/>
        </p:nvSpPr>
        <p:spPr>
          <a:xfrm>
            <a:off x="5297557" y="3747395"/>
            <a:ext cx="6178675" cy="755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52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9C368D6-7D4D-4EA9-9B51-194574BA0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1" y="4261965"/>
            <a:ext cx="3543300" cy="1676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email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중복검사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/signup/email/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email: “idgafff@kumoh.ac.kr”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중복전송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BEAFEAA-4661-4980-9D49-4E671579F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682" y="1835105"/>
            <a:ext cx="4884118" cy="44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77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8BE3B28-7CEE-4407-BD58-BF9F7BE28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82" y="1792528"/>
            <a:ext cx="5229018" cy="44794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email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인증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/signup/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emailVerify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code: 432124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전송 시 에러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82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912C290-72C3-4D08-902C-70B5C66B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82" y="1795064"/>
            <a:ext cx="5229018" cy="44769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email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인증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/signup/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emailVerify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code: 305878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전송 시 성공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929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회원정보 등록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/signup/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id, pw, name, email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전송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A552CEA-F1B1-4C88-9BF8-566D0C34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39" y="1789314"/>
            <a:ext cx="5009561" cy="448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중복확인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/signup/id/</a:t>
            </a: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이미 등록된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idgafff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전송 시 에러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61DEFC5-F524-456F-9CEC-FD7B0A79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39" y="2056496"/>
            <a:ext cx="5009561" cy="45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60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절차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있는 지 확인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정보가 있다면 비밀번호를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해싱하여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비밀번호와 매칭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매칭 성공 시 토큰 발급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918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고려해야할 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아이디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이메일만으로는 식별에 어려움이 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아이디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이메일을 아는 사람이 있다면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누구나 접속 가능할 것이다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따라서 사용자를 식별할 수 있는 정보가 담겨있으나 암호화 등으로 쉽게 접근할 수 없게 해야 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아이디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이메일을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해싱한다면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시 매번 똑같은 값으로 요청하게 되므로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보안상의 우려가 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할 때마다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해싱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키를 바꾸어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갱신하는 건 비효율적이다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접속 시간이 길어진다면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해킹당할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위험이 크다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접속시간을 관리할 수 있으면 좋겠다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412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세션 기반 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토큰 기반 인증 방식이 없었을 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 세션을 사용해 인증했음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 로그인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성공 시 세션을 만들고 메모리나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저장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서버가 클라이언트에게 세션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보냄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클라이언트의 브라우저에 세션의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만 쿠키에 저장하게 함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세션 데이터가 서버의 메모리에 저장됨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메모리가 많이 사용될 수 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소규모 프로그램에서는 이 방식을 사용해도 무관함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593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Token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말 그대로 동전이라는 뜻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특정 목적에만 사용할 수 있고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권한을 부여해주는 것이다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교통카드라고 생각하면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대중교통을 이용할 때만 사용할 수 있고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대중교통을 탈 수 있는 권리를 부여해주는 것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587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JWT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18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JWT(Json Web Token) 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토큰 기반 인증 방식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클라이언트의 세션 상태를 저장하는 게 아니라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필요한 정보를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token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body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저장해 클라이언트가 가지고 있고 증명서처럼 활용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JWT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JSON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객체에 사용자 정보를 담아 암호화하고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해싱하여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문자열 토큰 생성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서버에 저장되지 않기 때문에 서버 부하를 일으키지 않는다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JWT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수명을 짧게 하고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정기적으로 재발급을 요구하면 원치 않는 클라이언트를 빨리 막을 수 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그럼 대체 어디에 저장되고 어떻게 매치하나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?..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궁금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10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483229"/>
            <a:ext cx="11198042" cy="642806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/secret.js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0426F-9BFA-4727-9450-CDD72ACF5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272" y="1683069"/>
            <a:ext cx="5956749" cy="43009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96FFB6-1C68-469A-B3EB-68C68EBC4F0A}"/>
              </a:ext>
            </a:extLst>
          </p:cNvPr>
          <p:cNvSpPr txBox="1"/>
          <p:nvPr/>
        </p:nvSpPr>
        <p:spPr>
          <a:xfrm>
            <a:off x="838200" y="2357964"/>
            <a:ext cx="46056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dbInfo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연결할 정보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서버의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host, port user, password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어떤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이용할 건지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정보를 담는다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emailInfo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인증 시 필요한 이메일 발송 정보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hashingKey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해싱에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이용되는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해싱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02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JWT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32228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기본 구성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Header(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xxxxx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토큰의 유형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해시 알고리즘 정보가 담긴다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Base64Url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인코딩되어있다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Payload(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yyyyy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클라이언트에 대한 정보 등이 담긴다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Base64Url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인코딩되어있다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Signature(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zzzzz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: header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지정한 해시 알고리즘으로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payload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secret key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해싱한다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E8ACC2D-5FB6-4A40-ADCD-C8C9237A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48978"/>
              </p:ext>
            </p:extLst>
          </p:nvPr>
        </p:nvGraphicFramePr>
        <p:xfrm>
          <a:off x="2032000" y="2003583"/>
          <a:ext cx="8127999" cy="9642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65113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83962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0880891"/>
                    </a:ext>
                  </a:extLst>
                </a:gridCol>
              </a:tblGrid>
              <a:tr h="964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XXXXX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YYYYY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3FF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ZZZZZ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898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6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926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838200" y="3146413"/>
            <a:ext cx="3724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jwt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jwt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이용을 위한 모듈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jwtKey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secret Key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643650"/>
            <a:ext cx="11198042" cy="552796"/>
          </a:xfrm>
        </p:spPr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/signin.js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A8BA84-B98A-4E9F-B3C4-812D80297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5" y="3416710"/>
            <a:ext cx="44481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41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838200" y="3146413"/>
            <a:ext cx="3724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클라이언트의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검색하고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클라이언트의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pw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해싱하여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저장된 정보와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매칭한다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검색한 결과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createToken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토큰 생성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643650"/>
            <a:ext cx="11198042" cy="552796"/>
          </a:xfrm>
        </p:spPr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/signin.js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CB9FBA-5AD2-4787-AAB1-813142AE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0" y="704850"/>
            <a:ext cx="3981450" cy="5448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D05053-FD7D-4C68-A9C7-F0C12543B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393" y="4105275"/>
            <a:ext cx="25146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6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838200" y="3684200"/>
            <a:ext cx="5948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요청받은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token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유효한지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verify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함수로 검사하고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유효하지 않으면 에러가 발생하여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catch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문에서 잡힌다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에러가 발생하지 않으면 성공 코드를 전송한다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643649"/>
            <a:ext cx="11198042" cy="1090585"/>
          </a:xfrm>
        </p:spPr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/signin.js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4EE8C-21B5-453F-B883-9707E8061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5" y="2297319"/>
            <a:ext cx="36861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70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07B9CA6-D6C0-47B3-904D-89660921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64" y="1714112"/>
            <a:ext cx="4889635" cy="46530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signin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pw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전송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A1F394-610C-4DB7-BE42-7D5889C97935}"/>
              </a:ext>
            </a:extLst>
          </p:cNvPr>
          <p:cNvSpPr txBox="1"/>
          <p:nvPr/>
        </p:nvSpPr>
        <p:spPr>
          <a:xfrm>
            <a:off x="806213" y="4419600"/>
            <a:ext cx="52897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발급된 토큰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"eyJhbGciOiJIUzI1NiIsInR5cCI6IkpXVCJ9.eyJpZCI6ImlkZ2FmZmYiLCJpYXQiOjE2MjU0MTMzMzksImV4cCI6MTYyNTQxMzM2OX0.uVY8Qw6Yetq-4WPgilFiclfWD8nFM-wiCNeOWBOv5sE"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620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테스트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signin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/test/</a:t>
            </a: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토큰 전송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F7A2310-173F-4176-9EF0-7DF772B51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64" y="1948483"/>
            <a:ext cx="4889635" cy="38274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74058C-632E-41D9-A27B-1AE409AFF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423" y="3603812"/>
            <a:ext cx="3510952" cy="229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37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FE14553-A633-4330-B5C7-B12061B4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63" y="1897329"/>
            <a:ext cx="4889636" cy="38785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테스트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signin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id, pw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전송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초 안에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signin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/test/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token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전송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3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JWT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294" cy="482618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3"/>
              </a:rPr>
              <a:t>https://jwt.io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: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jwt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해독 가능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PAYLOAD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확인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exp-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iat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토큰의 유효시간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(30s)</a:t>
            </a:r>
          </a:p>
          <a:p>
            <a:pPr>
              <a:buFontTx/>
              <a:buChar char="-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secret key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넣지 않아도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해독이 잘 되는 이유는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PAYLOAD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부분은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64biturl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인코딩됨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암호화된 것이 아니다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secret key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는 서명용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07C6BB4-E933-41DA-B76A-604B732CF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94" y="1830168"/>
            <a:ext cx="5724527" cy="47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40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76CE238-E761-4360-A6CF-0547E9E42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58" y="1877208"/>
            <a:ext cx="5697633" cy="46672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JWT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294" cy="482618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secret key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임의로 바꿔보면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en-US" altLang="ko-KR" sz="2000" dirty="0">
                <a:solidFill>
                  <a:srgbClr val="26C1F3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Signature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부분이 달라진다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만약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secret key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모르는 누군가가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jwt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임의로 변경한다면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서명 부분이 다르기 때문에 받지 않을 수 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778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14488DA-2367-40B1-A059-CE23490CC156}"/>
              </a:ext>
            </a:extLst>
          </p:cNvPr>
          <p:cNvSpPr/>
          <p:nvPr/>
        </p:nvSpPr>
        <p:spPr>
          <a:xfrm>
            <a:off x="3529012" y="2448653"/>
            <a:ext cx="5133975" cy="1960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감사합니다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algn="ctr"/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😉😆😄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2A0EF-528B-4507-AAE7-62427FD9E861}"/>
              </a:ext>
            </a:extLst>
          </p:cNvPr>
          <p:cNvSpPr txBox="1"/>
          <p:nvPr/>
        </p:nvSpPr>
        <p:spPr>
          <a:xfrm>
            <a:off x="9558193" y="6005482"/>
            <a:ext cx="243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 표 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2021-07-14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 표 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   혜   진</a:t>
            </a:r>
          </a:p>
        </p:txBody>
      </p:sp>
    </p:spTree>
    <p:extLst>
      <p:ext uri="{BB962C8B-B14F-4D97-AF65-F5344CB8AC3E}">
        <p14:creationId xmlns:p14="http://schemas.microsoft.com/office/powerpoint/2010/main" val="102733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483229"/>
            <a:ext cx="11198042" cy="642806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/secret.js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0426F-9BFA-4727-9450-CDD72ACF5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272" y="1683069"/>
            <a:ext cx="5956749" cy="43009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96FFB6-1C68-469A-B3EB-68C68EBC4F0A}"/>
              </a:ext>
            </a:extLst>
          </p:cNvPr>
          <p:cNvSpPr txBox="1"/>
          <p:nvPr/>
        </p:nvSpPr>
        <p:spPr>
          <a:xfrm>
            <a:off x="838200" y="3429000"/>
            <a:ext cx="49888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jwtKey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토큰 서명 시 이용되는 비밀 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smtp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간이 전자 우편 전송 프로토콜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(Simple Mail Transfer Protocol)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약자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전자우편을 송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수신하는데 이용되는 프로토콜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9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838200" y="2973626"/>
            <a:ext cx="44677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method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이용하여 경로 지정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signup/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signin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파일에 저장된 메소드를 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module.exports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모듈을 불러오기 위해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require()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하는데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때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module.exports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즉 다른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파일에서 사용할 수 있게 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module.exports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account;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exports.account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거의 동일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643649"/>
            <a:ext cx="11198042" cy="4845053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/index.js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36C6C4-C29D-45E3-B364-81AAA30B4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71" y="1881436"/>
            <a:ext cx="5772150" cy="2800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E6E0AE-1E03-410D-8702-3AA8CA163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458" y="4918911"/>
            <a:ext cx="3990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9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절차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중복확인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email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중복확인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-&gt; email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인증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최종 회원 정보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저장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57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838200" y="2518384"/>
            <a:ext cx="42066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MyDB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연결하기 위한 함수를 가진 객체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연결함수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실행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nodemailer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메일 보내는 모듈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serverEmail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메일 보내는 사람 정보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해싱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함수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643649"/>
            <a:ext cx="11198042" cy="4845053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/signup.js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FDE141-5773-482A-93F4-EB0E6DAD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5" y="3417216"/>
            <a:ext cx="54959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04E2DE-59A7-4B04-83EB-80AB9C277EAF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4499BF-BFFC-4D3A-A0A4-61A444B8E0F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734D9-032E-42D6-9DEF-1BD49EE8D458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회원가입과 로그인 구현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F20CE-A957-4F08-8648-AAAC14E8FB51}"/>
              </a:ext>
            </a:extLst>
          </p:cNvPr>
          <p:cNvSpPr txBox="1"/>
          <p:nvPr/>
        </p:nvSpPr>
        <p:spPr>
          <a:xfrm>
            <a:off x="838200" y="2767860"/>
            <a:ext cx="4840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MyDB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연결하는 함수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가진 객체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즉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MYDB() =&gt;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객체 반환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E33A66C-DBDA-44EA-96DC-BAD819E2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9" y="1643649"/>
            <a:ext cx="11198042" cy="4845053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/connectWithDB.js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396F13-5847-4F52-8C5B-93398BE7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71" y="2417846"/>
            <a:ext cx="46291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1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1869</Words>
  <Application>Microsoft Office PowerPoint</Application>
  <PresentationFormat>와이드스크린</PresentationFormat>
  <Paragraphs>423</Paragraphs>
  <Slides>49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함초롬돋움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1. 회원가입</vt:lpstr>
      <vt:lpstr>PowerPoint 프레젠테이션</vt:lpstr>
      <vt:lpstr>PowerPoint 프레젠테이션</vt:lpstr>
      <vt:lpstr>PowerPoint 프레젠테이션</vt:lpstr>
      <vt:lpstr>SHA</vt:lpstr>
      <vt:lpstr>SHA-256</vt:lpstr>
      <vt:lpstr>해시 대상 메시지 전처리</vt:lpstr>
      <vt:lpstr>2. 전처리된 메시지 해싱</vt:lpstr>
      <vt:lpstr>PowerPoint 프레젠테이션</vt:lpstr>
      <vt:lpstr>Crypto</vt:lpstr>
      <vt:lpstr>Crypto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회원가입 테스트</vt:lpstr>
      <vt:lpstr>회원가입 테스트</vt:lpstr>
      <vt:lpstr>회원가입 테스트</vt:lpstr>
      <vt:lpstr>회원가입 테스트</vt:lpstr>
      <vt:lpstr>회원가입 테스트</vt:lpstr>
      <vt:lpstr>회원가입 테스트</vt:lpstr>
      <vt:lpstr>회원가입 테스트</vt:lpstr>
      <vt:lpstr>회원가입 테스트</vt:lpstr>
      <vt:lpstr>2. 로그인</vt:lpstr>
      <vt:lpstr>2. 로그인</vt:lpstr>
      <vt:lpstr>세션 기반 인증</vt:lpstr>
      <vt:lpstr>Token</vt:lpstr>
      <vt:lpstr>JWT</vt:lpstr>
      <vt:lpstr>JWT</vt:lpstr>
      <vt:lpstr>PowerPoint 프레젠테이션</vt:lpstr>
      <vt:lpstr>PowerPoint 프레젠테이션</vt:lpstr>
      <vt:lpstr>PowerPoint 프레젠테이션</vt:lpstr>
      <vt:lpstr>로그인 테스트</vt:lpstr>
      <vt:lpstr>로그인 테스트</vt:lpstr>
      <vt:lpstr>로그인 테스트</vt:lpstr>
      <vt:lpstr>JWT</vt:lpstr>
      <vt:lpstr>JWT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216</cp:revision>
  <dcterms:created xsi:type="dcterms:W3CDTF">2020-11-09T14:13:22Z</dcterms:created>
  <dcterms:modified xsi:type="dcterms:W3CDTF">2021-07-14T09:29:21Z</dcterms:modified>
</cp:coreProperties>
</file>