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55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bc.nullbyte.cat/" TargetMode="Externa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6778880"/>
            <a:ext cx="7929035" cy="8847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7283" y="3463207"/>
            <a:ext cx="10963183" cy="29259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2608336" cy="9131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1555"/>
            <a:ext cx="2310016" cy="100865"/>
            <a:chOff x="1904762" y="2461555"/>
            <a:chExt cx="2310016" cy="1008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1555"/>
              <a:ext cx="2310016" cy="1008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8220" y="2755467"/>
            <a:ext cx="4595206" cy="1109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34206" y="1811067"/>
            <a:ext cx="5286988" cy="6171429"/>
            <a:chOff x="8534206" y="1811067"/>
            <a:chExt cx="5286988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206" y="1811067"/>
              <a:ext cx="528698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3481374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1555"/>
            <a:ext cx="3210221" cy="100865"/>
            <a:chOff x="1904762" y="2461555"/>
            <a:chExt cx="3210221" cy="1008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1555"/>
              <a:ext cx="3210221" cy="1008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8220" y="2755467"/>
            <a:ext cx="4576159" cy="14523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1791" y="1780591"/>
            <a:ext cx="2422435" cy="41111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EA7AEFF-32D3-E196-0B2B-8409CC36EED7}"/>
              </a:ext>
            </a:extLst>
          </p:cNvPr>
          <p:cNvSpPr/>
          <p:nvPr/>
        </p:nvSpPr>
        <p:spPr>
          <a:xfrm>
            <a:off x="6917827" y="2324100"/>
            <a:ext cx="565517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Puts</a:t>
            </a:r>
            <a:r>
              <a:rPr lang="ko-KR" altLang="en-US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 함수 호출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053014-F9CE-10F6-2AF7-3BFE09DE6CF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745413" y="3314700"/>
            <a:ext cx="1" cy="63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B47F919-89A5-F16D-4EBA-7F652B92638E}"/>
              </a:ext>
            </a:extLst>
          </p:cNvPr>
          <p:cNvSpPr/>
          <p:nvPr/>
        </p:nvSpPr>
        <p:spPr>
          <a:xfrm>
            <a:off x="6917827" y="3950133"/>
            <a:ext cx="565517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puts@plt</a:t>
            </a:r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참조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7E70A6-2ED9-FAA2-10B2-F98CBDC46C7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745413" y="4940733"/>
            <a:ext cx="1" cy="63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A1CF3F1-8705-98F2-4877-B42AE749D636}"/>
              </a:ext>
            </a:extLst>
          </p:cNvPr>
          <p:cNvSpPr/>
          <p:nvPr/>
        </p:nvSpPr>
        <p:spPr>
          <a:xfrm>
            <a:off x="6917827" y="5599481"/>
            <a:ext cx="565517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puts@got</a:t>
            </a:r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참조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(not puts, but system)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95D7586-61AA-5DDA-E46F-A56ECA7AF7B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745413" y="6590081"/>
            <a:ext cx="1" cy="63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E60133-570B-1B12-9041-04DF0B96A6DE}"/>
              </a:ext>
            </a:extLst>
          </p:cNvPr>
          <p:cNvSpPr/>
          <p:nvPr/>
        </p:nvSpPr>
        <p:spPr>
          <a:xfrm>
            <a:off x="6917827" y="7225514"/>
            <a:ext cx="565517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System </a:t>
            </a:r>
            <a:r>
              <a:rPr lang="ko-KR" altLang="en-US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함수 실행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387620" cy="903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81157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3969422" cy="907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3670151" cy="95505"/>
            <a:chOff x="1904762" y="2466915"/>
            <a:chExt cx="3670151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367015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2715885"/>
            <a:ext cx="4801507" cy="6171429"/>
            <a:chOff x="1895238" y="2715885"/>
            <a:chExt cx="4801507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238" y="2715885"/>
              <a:ext cx="4801507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93728" y="2715885"/>
            <a:ext cx="5652051" cy="6171429"/>
            <a:chOff x="9393728" y="2715885"/>
            <a:chExt cx="5652051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3728" y="2715885"/>
              <a:ext cx="5652051" cy="6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38021" y="1742497"/>
            <a:ext cx="3481365" cy="7925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16113" y="2466915"/>
            <a:ext cx="3197127" cy="95505"/>
            <a:chOff x="9416113" y="2466915"/>
            <a:chExt cx="3197127" cy="955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416113" y="2466915"/>
              <a:ext cx="3197127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2162165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858304" cy="95505"/>
            <a:chOff x="1904762" y="2466915"/>
            <a:chExt cx="1858304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1858304" cy="955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2982" y="2740230"/>
            <a:ext cx="7248548" cy="1932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5238" y="4622609"/>
            <a:ext cx="9392089" cy="4610315"/>
            <a:chOff x="1895238" y="4622609"/>
            <a:chExt cx="9392089" cy="46103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238" y="4622609"/>
              <a:ext cx="9392089" cy="46103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601" y="2747849"/>
            <a:ext cx="6477510" cy="5015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162165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858304" cy="95505"/>
            <a:chOff x="1904762" y="2466915"/>
            <a:chExt cx="1858304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1858304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18695" y="3377061"/>
            <a:ext cx="4661649" cy="2809137"/>
            <a:chOff x="1918695" y="3377061"/>
            <a:chExt cx="4661649" cy="28091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8695" y="3377061"/>
              <a:ext cx="4661649" cy="280913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2982" y="6862670"/>
            <a:ext cx="5854024" cy="11286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34773" y="4520858"/>
            <a:ext cx="5650843" cy="5863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27045" y="4570134"/>
            <a:ext cx="1505253" cy="422990"/>
            <a:chOff x="6927045" y="4570134"/>
            <a:chExt cx="1505253" cy="4229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7045" y="4570134"/>
              <a:ext cx="1505253" cy="4229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601" y="2747849"/>
            <a:ext cx="2186568" cy="5015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162165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858304" cy="95505"/>
            <a:chOff x="1904762" y="2466915"/>
            <a:chExt cx="1858304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1858304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2982" y="3611849"/>
            <a:ext cx="6494919" cy="21418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601" y="2747849"/>
            <a:ext cx="2054596" cy="5015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162165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858304" cy="95505"/>
            <a:chOff x="1904762" y="2466915"/>
            <a:chExt cx="1858304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1858304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2982" y="6949963"/>
            <a:ext cx="8904386" cy="6089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3439" y="4839582"/>
            <a:ext cx="3223414" cy="5863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46776" y="4893267"/>
            <a:ext cx="1505253" cy="422990"/>
            <a:chOff x="6746776" y="4893267"/>
            <a:chExt cx="1505253" cy="4229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6776" y="4893267"/>
              <a:ext cx="1505253" cy="4229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18695" y="3379096"/>
            <a:ext cx="4187714" cy="3424384"/>
            <a:chOff x="1918695" y="3379096"/>
            <a:chExt cx="4187714" cy="34243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8695" y="3379096"/>
              <a:ext cx="4187714" cy="34243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601" y="2747849"/>
            <a:ext cx="2054377" cy="5015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162165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858304" cy="95505"/>
            <a:chOff x="1904762" y="2466915"/>
            <a:chExt cx="1858304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1858304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2982" y="3237487"/>
            <a:ext cx="6183071" cy="612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2D090C-9039-E4A0-CDE3-46121291A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761" y="4152900"/>
            <a:ext cx="11534671" cy="396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5F06A-11FB-A186-8115-C5FB0E98E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0" y="4153469"/>
            <a:ext cx="4757037" cy="3961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601" y="2747849"/>
            <a:ext cx="1984911" cy="5015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162165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858304" cy="95505"/>
            <a:chOff x="1904762" y="2466915"/>
            <a:chExt cx="1858304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1858304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18695" y="3445847"/>
            <a:ext cx="4864111" cy="3087400"/>
            <a:chOff x="1918695" y="3445847"/>
            <a:chExt cx="4864111" cy="30874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8695" y="3445847"/>
              <a:ext cx="4864111" cy="30874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50106" y="4734820"/>
            <a:ext cx="3119614" cy="5863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80109" y="4788505"/>
            <a:ext cx="1505253" cy="422990"/>
            <a:chOff x="7080109" y="4788505"/>
            <a:chExt cx="1505253" cy="4229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0109" y="4788505"/>
              <a:ext cx="1505253" cy="4229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3399" y="4196605"/>
            <a:ext cx="3554460" cy="1644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65940" y="4788505"/>
            <a:ext cx="1505253" cy="422990"/>
            <a:chOff x="12265940" y="4788505"/>
            <a:chExt cx="1505253" cy="4229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5940" y="4788505"/>
              <a:ext cx="1505253" cy="4229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13443" cy="1254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781606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9522" y="3192211"/>
            <a:ext cx="402597" cy="103787"/>
            <a:chOff x="8979522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79522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764307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7712410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832" y="6729709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9832" y="57470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2162165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858304" cy="95505"/>
            <a:chOff x="1904762" y="2466915"/>
            <a:chExt cx="1858304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1858304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4762" y="2764666"/>
            <a:ext cx="3936746" cy="6171429"/>
            <a:chOff x="1904762" y="2764666"/>
            <a:chExt cx="3936746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4762" y="2764666"/>
              <a:ext cx="3936746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81944" y="2726570"/>
            <a:ext cx="3628928" cy="2186813"/>
            <a:chOff x="6381944" y="2726570"/>
            <a:chExt cx="3628928" cy="21868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944" y="2726570"/>
              <a:ext cx="3628928" cy="21868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2420" y="4884812"/>
            <a:ext cx="3628928" cy="2967452"/>
            <a:chOff x="6372420" y="4884812"/>
            <a:chExt cx="3628928" cy="29674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2420" y="4884812"/>
              <a:ext cx="3628928" cy="29674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95819" y="7852961"/>
            <a:ext cx="3586481" cy="2198320"/>
            <a:chOff x="6395819" y="7852961"/>
            <a:chExt cx="3586481" cy="21983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5819" y="7852961"/>
              <a:ext cx="3586481" cy="219832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A870797-B3F6-3783-19F1-70BEB6B0D5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2764666"/>
            <a:ext cx="4620020" cy="2120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82F1C-1AB5-9FAA-6314-49E6B0272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0800" y="5143499"/>
            <a:ext cx="4592070" cy="381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30F84-DAAB-410C-9209-B78E121B01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0324" y="2766971"/>
            <a:ext cx="6732288" cy="42928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F7E8CE-7CC7-910B-EBED-73C14D1B1E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0324" y="2791880"/>
            <a:ext cx="6710820" cy="32095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E518F7-FAA1-BE08-A3C3-1E5BBF2D05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0800" y="6463678"/>
            <a:ext cx="5715000" cy="31823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23C9884-A082-9046-4592-857CC7456A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40033" y="2838414"/>
            <a:ext cx="11390767" cy="3283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631048" cy="9126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471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 cstate="print"/>
          <a:srcRect b="27168"/>
          <a:stretch/>
        </p:blipFill>
        <p:spPr>
          <a:xfrm>
            <a:off x="870765" y="2289039"/>
            <a:ext cx="15311338" cy="14066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908" y="934135"/>
            <a:ext cx="2113793" cy="821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6028" y="1655547"/>
            <a:ext cx="1875365" cy="83242"/>
            <a:chOff x="926028" y="1655547"/>
            <a:chExt cx="1875365" cy="832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6028" y="1655547"/>
              <a:ext cx="1875365" cy="83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6478" y="4263001"/>
            <a:ext cx="5963600" cy="4447910"/>
            <a:chOff x="916478" y="4263001"/>
            <a:chExt cx="5963600" cy="44479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478" y="4263001"/>
              <a:ext cx="5963600" cy="44479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4A707A-F3CD-41FD-8644-CA79AFD356CD}"/>
              </a:ext>
            </a:extLst>
          </p:cNvPr>
          <p:cNvSpPr txBox="1"/>
          <p:nvPr/>
        </p:nvSpPr>
        <p:spPr>
          <a:xfrm>
            <a:off x="838200" y="3695700"/>
            <a:ext cx="532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6"/>
              </a:rPr>
              <a:t>https://libc.nullbyte.cat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765" y="2289039"/>
            <a:ext cx="9380148" cy="10533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908" y="934135"/>
            <a:ext cx="3572584" cy="8350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6028" y="1655547"/>
            <a:ext cx="3338780" cy="83242"/>
            <a:chOff x="926028" y="1655547"/>
            <a:chExt cx="3338780" cy="832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6028" y="1655547"/>
              <a:ext cx="3338780" cy="83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6028" y="3576990"/>
            <a:ext cx="11148338" cy="2306553"/>
            <a:chOff x="926028" y="3576990"/>
            <a:chExt cx="11148338" cy="23065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028" y="3576990"/>
              <a:ext cx="11148338" cy="2306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765" y="2289039"/>
            <a:ext cx="8138976" cy="5863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908" y="934135"/>
            <a:ext cx="2495355" cy="8064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6028" y="1655547"/>
            <a:ext cx="2251672" cy="83242"/>
            <a:chOff x="926028" y="1655547"/>
            <a:chExt cx="2251672" cy="832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6028" y="1655547"/>
              <a:ext cx="2251672" cy="83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6039772" cy="903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906236"/>
            <a:ext cx="9776034" cy="8466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220" y="3023886"/>
            <a:ext cx="4340149" cy="10733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1824412" cy="897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609772"/>
            <a:ext cx="1495935" cy="95505"/>
            <a:chOff x="1904762" y="2609772"/>
            <a:chExt cx="1495935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609772"/>
              <a:ext cx="1495935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45784" y="4365714"/>
            <a:ext cx="1443810" cy="1443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05890" y="1687528"/>
            <a:ext cx="4084354" cy="6910657"/>
            <a:chOff x="6705890" y="1687528"/>
            <a:chExt cx="4084354" cy="6910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890" y="1687528"/>
              <a:ext cx="4084354" cy="6910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03833" y="1687528"/>
            <a:ext cx="3843675" cy="6952037"/>
            <a:chOff x="12303833" y="1687528"/>
            <a:chExt cx="3843675" cy="6952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03833" y="1687528"/>
              <a:ext cx="3843675" cy="69520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8695" y="5600700"/>
            <a:ext cx="4329949" cy="2875357"/>
            <a:chOff x="1918695" y="5722829"/>
            <a:chExt cx="4329949" cy="28753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8695" y="5722829"/>
              <a:ext cx="4329949" cy="28753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096" y="2755467"/>
            <a:ext cx="3825378" cy="21634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145" y="1742497"/>
            <a:ext cx="1445450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1161440" cy="95505"/>
            <a:chOff x="1904762" y="2466915"/>
            <a:chExt cx="1161440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1161440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9390" y="2436034"/>
            <a:ext cx="7949035" cy="4546544"/>
            <a:chOff x="5829390" y="2436034"/>
            <a:chExt cx="7949035" cy="45465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9390" y="2436034"/>
              <a:ext cx="7949035" cy="45465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49854" y="2463909"/>
            <a:ext cx="3380528" cy="6171429"/>
            <a:chOff x="14349854" y="2463909"/>
            <a:chExt cx="3380528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49854" y="2463909"/>
              <a:ext cx="338052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220" y="2755467"/>
            <a:ext cx="3201987" cy="35602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3440984" cy="792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3196283" cy="95505"/>
            <a:chOff x="1904762" y="2466915"/>
            <a:chExt cx="3196283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66915"/>
              <a:ext cx="3196283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60070" y="4365714"/>
            <a:ext cx="1443810" cy="1443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35548" y="1341690"/>
            <a:ext cx="3914175" cy="7602335"/>
            <a:chOff x="7135548" y="1341690"/>
            <a:chExt cx="3914175" cy="7602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5548" y="1341690"/>
              <a:ext cx="3914175" cy="7602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92683" y="1341690"/>
            <a:ext cx="3909184" cy="7602335"/>
            <a:chOff x="12292683" y="1341690"/>
            <a:chExt cx="3909184" cy="760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2683" y="1341690"/>
              <a:ext cx="3909184" cy="7602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198820" cy="7983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18814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096" y="2755467"/>
            <a:ext cx="4324968" cy="25063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1470270" cy="9131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28820"/>
            <a:ext cx="1175377" cy="95505"/>
            <a:chOff x="1904762" y="2428820"/>
            <a:chExt cx="1175377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28820"/>
              <a:ext cx="1175377" cy="9550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8D416F-03D5-9BF3-1225-9DA621312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731444"/>
            <a:ext cx="3657600" cy="8824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559905" cy="7983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471" cy="692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83" cy="874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사용자 지정</PresentationFormat>
  <Paragraphs>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HY나무M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근탁</cp:lastModifiedBy>
  <cp:revision>3</cp:revision>
  <dcterms:created xsi:type="dcterms:W3CDTF">2022-09-13T12:21:22Z</dcterms:created>
  <dcterms:modified xsi:type="dcterms:W3CDTF">2022-09-13T06:03:20Z</dcterms:modified>
</cp:coreProperties>
</file>