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3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32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7022782"/>
            <a:ext cx="6613044" cy="4147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17283" y="3463207"/>
            <a:ext cx="10505954" cy="3039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5042734" cy="7983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556471" cy="69218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83" cy="874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42497"/>
            <a:ext cx="2608336" cy="9131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1555"/>
            <a:ext cx="2310016" cy="100865"/>
            <a:chOff x="1904762" y="2461555"/>
            <a:chExt cx="2310016" cy="1008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61555"/>
              <a:ext cx="2310016" cy="1008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8220" y="2755467"/>
            <a:ext cx="4595206" cy="110951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4286" y="4278086"/>
            <a:ext cx="4220406" cy="145235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48800" y="1780591"/>
            <a:ext cx="2910521" cy="411111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FA058C-0F30-6124-B656-AD90E80ED40C}"/>
              </a:ext>
            </a:extLst>
          </p:cNvPr>
          <p:cNvSpPr/>
          <p:nvPr/>
        </p:nvSpPr>
        <p:spPr>
          <a:xfrm>
            <a:off x="9454487" y="2413301"/>
            <a:ext cx="2910521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HY나무M" panose="02030600000101010101" pitchFamily="18" charset="-127"/>
                <a:ea typeface="HY나무M" panose="02030600000101010101" pitchFamily="18" charset="-127"/>
              </a:rPr>
              <a:t>프로그램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E9E84C-B781-D30F-EE9B-C887CA4B9F94}"/>
              </a:ext>
            </a:extLst>
          </p:cNvPr>
          <p:cNvSpPr/>
          <p:nvPr/>
        </p:nvSpPr>
        <p:spPr>
          <a:xfrm>
            <a:off x="9454487" y="4457700"/>
            <a:ext cx="2910521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HY나무M" panose="02030600000101010101" pitchFamily="18" charset="-127"/>
                <a:ea typeface="HY나무M" panose="02030600000101010101" pitchFamily="18" charset="-127"/>
              </a:rPr>
              <a:t>라이브러리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765366-6882-2B58-22AA-52D153291147}"/>
              </a:ext>
            </a:extLst>
          </p:cNvPr>
          <p:cNvSpPr/>
          <p:nvPr/>
        </p:nvSpPr>
        <p:spPr>
          <a:xfrm>
            <a:off x="8811403" y="6470823"/>
            <a:ext cx="4185313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chemeClr val="bg1"/>
                </a:solidFill>
                <a:effectLst/>
                <a:latin typeface="HY나무M" panose="02030600000101010101" pitchFamily="18" charset="-127"/>
                <a:ea typeface="HY나무M" panose="02030600000101010101" pitchFamily="18" charset="-127"/>
              </a:rPr>
              <a:t>&lt;</a:t>
            </a:r>
            <a:r>
              <a:rPr lang="en-US" altLang="ko-KR" sz="2000" kern="0" spc="0" dirty="0" err="1">
                <a:solidFill>
                  <a:schemeClr val="bg1"/>
                </a:solidFill>
                <a:effectLst/>
                <a:latin typeface="HY나무M" panose="02030600000101010101" pitchFamily="18" charset="-127"/>
                <a:ea typeface="HY나무M" panose="02030600000101010101" pitchFamily="18" charset="-127"/>
              </a:rPr>
              <a:t>func@plt</a:t>
            </a:r>
            <a:r>
              <a:rPr lang="en-US" altLang="ko-KR" sz="2000" kern="0" spc="0" dirty="0">
                <a:solidFill>
                  <a:schemeClr val="bg1"/>
                </a:solidFill>
                <a:effectLst/>
                <a:latin typeface="HY나무M" panose="02030600000101010101" pitchFamily="18" charset="-127"/>
                <a:ea typeface="HY나무M" panose="02030600000101010101" pitchFamily="18" charset="-127"/>
              </a:rPr>
              <a:t>&gt; </a:t>
            </a:r>
            <a:r>
              <a:rPr lang="en-US" altLang="ko-KR" sz="2000" kern="0" spc="0" dirty="0" err="1">
                <a:solidFill>
                  <a:schemeClr val="bg1"/>
                </a:solidFill>
                <a:effectLst/>
                <a:latin typeface="HY나무M" panose="02030600000101010101" pitchFamily="18" charset="-127"/>
                <a:ea typeface="HY나무M" panose="02030600000101010101" pitchFamily="18" charset="-127"/>
              </a:rPr>
              <a:t>jmp</a:t>
            </a:r>
            <a:r>
              <a:rPr lang="en-US" altLang="ko-KR" sz="2000" kern="0" spc="0" dirty="0">
                <a:solidFill>
                  <a:schemeClr val="bg1"/>
                </a:solidFill>
                <a:effectLst/>
                <a:latin typeface="HY나무M" panose="02030600000101010101" pitchFamily="18" charset="-127"/>
                <a:ea typeface="HY나무M" panose="02030600000101010101" pitchFamily="18" charset="-127"/>
              </a:rPr>
              <a:t> GOT</a:t>
            </a:r>
            <a:endParaRPr lang="ko-KR" altLang="en-US" sz="2000" kern="0" spc="0" dirty="0">
              <a:solidFill>
                <a:schemeClr val="bg1"/>
              </a:solidFill>
              <a:effectLst/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0" marR="0" indent="0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chemeClr val="bg1"/>
                </a:solidFill>
                <a:effectLst/>
                <a:latin typeface="HY나무M" panose="02030600000101010101" pitchFamily="18" charset="-127"/>
                <a:ea typeface="HY나무M" panose="02030600000101010101" pitchFamily="18" charset="-127"/>
              </a:rPr>
              <a:t>&lt;func@plt+6&gt; push int</a:t>
            </a:r>
            <a:endParaRPr lang="ko-KR" altLang="en-US" sz="2000" kern="0" spc="0" dirty="0">
              <a:solidFill>
                <a:schemeClr val="bg1"/>
              </a:solidFill>
              <a:effectLst/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0" marR="0" indent="0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chemeClr val="bg1"/>
                </a:solidFill>
                <a:effectLst/>
                <a:latin typeface="HY나무M" panose="02030600000101010101" pitchFamily="18" charset="-127"/>
                <a:ea typeface="HY나무M" panose="02030600000101010101" pitchFamily="18" charset="-127"/>
              </a:rPr>
              <a:t>&lt;func@plt+11&gt; </a:t>
            </a:r>
            <a:r>
              <a:rPr lang="en-US" altLang="ko-KR" sz="2000" kern="0" spc="0" dirty="0" err="1">
                <a:solidFill>
                  <a:schemeClr val="bg1"/>
                </a:solidFill>
                <a:effectLst/>
                <a:latin typeface="HY나무M" panose="02030600000101010101" pitchFamily="18" charset="-127"/>
                <a:ea typeface="HY나무M" panose="02030600000101010101" pitchFamily="18" charset="-127"/>
              </a:rPr>
              <a:t>jmp</a:t>
            </a:r>
            <a:r>
              <a:rPr lang="en-US" altLang="ko-KR" sz="2000" kern="0" spc="0" dirty="0">
                <a:solidFill>
                  <a:schemeClr val="bg1"/>
                </a:solidFill>
                <a:effectLst/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ko-KR" altLang="en-US" sz="2000" kern="0" spc="0" dirty="0">
                <a:solidFill>
                  <a:schemeClr val="bg1"/>
                </a:solidFill>
                <a:effectLst/>
                <a:latin typeface="HY나무M" panose="02030600000101010101" pitchFamily="18" charset="-127"/>
                <a:ea typeface="HY나무M" panose="02030600000101010101" pitchFamily="18" charset="-127"/>
              </a:rPr>
              <a:t>사서선생님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707E3B3-29F3-8564-D9E7-2E2166407AB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909748" y="3708701"/>
            <a:ext cx="0" cy="74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EF411E-574A-DD00-0400-5607140D874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0904060" y="5753100"/>
            <a:ext cx="5688" cy="71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D8B83F35-D11C-E07A-C195-C500A31B7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900" y="2780154"/>
            <a:ext cx="9873512" cy="2515746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2608336" cy="9131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1555"/>
            <a:ext cx="2310016" cy="100865"/>
            <a:chOff x="1904762" y="2461555"/>
            <a:chExt cx="2310016" cy="1008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61555"/>
              <a:ext cx="2310016" cy="1008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5238" y="2780155"/>
            <a:ext cx="4993993" cy="2696033"/>
            <a:chOff x="1895238" y="2780155"/>
            <a:chExt cx="4993993" cy="26960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5238" y="2780155"/>
              <a:ext cx="4993993" cy="2696033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C1B1F0C-E781-9C61-582F-FF9893BA3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2780154"/>
            <a:ext cx="10045215" cy="36587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841438-45BE-5A6A-C2B4-B6E4C9423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2780154"/>
            <a:ext cx="10067438" cy="14119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17E9E2-9D0A-A516-278B-E6BA37752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2780154"/>
            <a:ext cx="9811409" cy="251574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69BE90-A466-E7F4-A66B-9DC6F9E6CB99}"/>
              </a:ext>
            </a:extLst>
          </p:cNvPr>
          <p:cNvCxnSpPr/>
          <p:nvPr/>
        </p:nvCxnSpPr>
        <p:spPr>
          <a:xfrm>
            <a:off x="990600" y="3848100"/>
            <a:ext cx="1219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AD93A12-56E0-CCF9-0B73-1C5472DB73F8}"/>
              </a:ext>
            </a:extLst>
          </p:cNvPr>
          <p:cNvCxnSpPr/>
          <p:nvPr/>
        </p:nvCxnSpPr>
        <p:spPr>
          <a:xfrm>
            <a:off x="990600" y="4128171"/>
            <a:ext cx="1219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4D77CB-95DC-A5EC-BC8D-7BF58DF0D8C2}"/>
              </a:ext>
            </a:extLst>
          </p:cNvPr>
          <p:cNvCxnSpPr/>
          <p:nvPr/>
        </p:nvCxnSpPr>
        <p:spPr>
          <a:xfrm>
            <a:off x="990600" y="4670664"/>
            <a:ext cx="1219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AB0BD94A-312B-AB69-55B8-08F35449DD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1661" y="2780154"/>
            <a:ext cx="9156922" cy="14119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3141366-2BD3-F20A-5F6C-CB6F16C099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00" y="2780154"/>
            <a:ext cx="9878412" cy="2820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5818267" cy="9067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681157" cy="69218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83" cy="8749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8220" y="2755467"/>
            <a:ext cx="4092435" cy="14523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3969422" cy="9073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3670151" cy="95505"/>
            <a:chOff x="1904762" y="2466915"/>
            <a:chExt cx="367015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66915"/>
              <a:ext cx="3670151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45784" y="4365714"/>
            <a:ext cx="1443810" cy="1443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92951" y="1341690"/>
            <a:ext cx="3614225" cy="7602335"/>
            <a:chOff x="6992951" y="1341690"/>
            <a:chExt cx="3614225" cy="76023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92951" y="1341690"/>
              <a:ext cx="3614225" cy="76023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39024" y="1341690"/>
            <a:ext cx="3869863" cy="7602335"/>
            <a:chOff x="12039024" y="1341690"/>
            <a:chExt cx="3869863" cy="76023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39024" y="1341690"/>
              <a:ext cx="3869863" cy="76023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4387620" cy="10145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556471" cy="69218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83" cy="8749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8B65FD7-D7B3-EB3B-1246-BD867D8D9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132" y="3038653"/>
            <a:ext cx="5270867" cy="37620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23113" y="3038653"/>
            <a:ext cx="4768831" cy="6171429"/>
            <a:chOff x="1923113" y="3038653"/>
            <a:chExt cx="4768831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3113" y="3038653"/>
              <a:ext cx="4768831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6668" y="656783"/>
            <a:ext cx="1720793" cy="897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05000" y="1313048"/>
            <a:ext cx="1371838" cy="172852"/>
            <a:chOff x="1904762" y="1381201"/>
            <a:chExt cx="2555168" cy="955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1381201"/>
              <a:ext cx="2555168" cy="955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04762" y="1643003"/>
            <a:ext cx="16046746" cy="1075092"/>
            <a:chOff x="1904762" y="1643003"/>
            <a:chExt cx="16046746" cy="10750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4762" y="1643003"/>
              <a:ext cx="16046746" cy="1075092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A96464D-BF37-2C47-A096-9A0DA09AD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2134" y="3040853"/>
            <a:ext cx="5836111" cy="8994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86F467-96BE-074D-DDF7-907A50338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134" y="4170037"/>
            <a:ext cx="5836111" cy="26243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C63C81-8C83-7D58-1F49-740265CA9C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48435" y="3038653"/>
            <a:ext cx="3639058" cy="7144747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95793B-78A7-E064-0B85-93BB10BCF5C4}"/>
              </a:ext>
            </a:extLst>
          </p:cNvPr>
          <p:cNvCxnSpPr>
            <a:cxnSpLocks/>
          </p:cNvCxnSpPr>
          <p:nvPr/>
        </p:nvCxnSpPr>
        <p:spPr>
          <a:xfrm>
            <a:off x="5105400" y="4457700"/>
            <a:ext cx="2057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D594C2-1C31-C977-488F-A60B1CC7695C}"/>
              </a:ext>
            </a:extLst>
          </p:cNvPr>
          <p:cNvCxnSpPr>
            <a:cxnSpLocks/>
          </p:cNvCxnSpPr>
          <p:nvPr/>
        </p:nvCxnSpPr>
        <p:spPr>
          <a:xfrm>
            <a:off x="4953000" y="6286500"/>
            <a:ext cx="22098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18BCE5-FD35-21EB-C3B0-D7B2A7B44952}"/>
              </a:ext>
            </a:extLst>
          </p:cNvPr>
          <p:cNvSpPr txBox="1"/>
          <p:nvPr/>
        </p:nvSpPr>
        <p:spPr>
          <a:xfrm>
            <a:off x="7162799" y="4240768"/>
            <a:ext cx="327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System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함수의 인자로 쓰일 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22209F-BFCF-727C-6820-A867E2C50655}"/>
              </a:ext>
            </a:extLst>
          </p:cNvPr>
          <p:cNvSpPr txBox="1"/>
          <p:nvPr/>
        </p:nvSpPr>
        <p:spPr>
          <a:xfrm>
            <a:off x="7162798" y="6101834"/>
            <a:ext cx="419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System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함수를 </a:t>
            </a:r>
            <a:r>
              <a:rPr lang="en-US" altLang="ko-KR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plt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에 추가하기 위한 것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FE1F900-A1EE-5DB5-880C-F43D2E1B15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39336" y="3069700"/>
            <a:ext cx="3686952" cy="372470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B750A5-CD51-4C24-ED4A-6120C6A30966}"/>
              </a:ext>
            </a:extLst>
          </p:cNvPr>
          <p:cNvSpPr txBox="1"/>
          <p:nvPr/>
        </p:nvSpPr>
        <p:spPr>
          <a:xfrm>
            <a:off x="7155871" y="3019403"/>
            <a:ext cx="527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1. System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함수의 </a:t>
            </a:r>
            <a:r>
              <a:rPr lang="en-US" altLang="ko-KR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plt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 -&gt; elf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의 심볼에서 추출 가능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BFF445-1758-CD21-F1EA-8FDD0D1F7375}"/>
              </a:ext>
            </a:extLst>
          </p:cNvPr>
          <p:cNvSpPr txBox="1"/>
          <p:nvPr/>
        </p:nvSpPr>
        <p:spPr>
          <a:xfrm>
            <a:off x="7155871" y="3614078"/>
            <a:ext cx="527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2. /bin/</a:t>
            </a:r>
            <a:r>
              <a:rPr lang="en-US" altLang="ko-KR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sh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의 위치 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-&gt;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디버깅 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search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로 확인 가능</a:t>
            </a:r>
            <a:endParaRPr lang="en-US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5E551E-118F-F22D-D439-D196F8D2C719}"/>
              </a:ext>
            </a:extLst>
          </p:cNvPr>
          <p:cNvSpPr txBox="1"/>
          <p:nvPr/>
        </p:nvSpPr>
        <p:spPr>
          <a:xfrm>
            <a:off x="7155871" y="4237754"/>
            <a:ext cx="527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3. System </a:t>
            </a:r>
            <a:r>
              <a:rPr lang="ko-KR" altLang="en-US" dirty="0">
                <a:solidFill>
                  <a:srgbClr val="FF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함수의 실행 조건 </a:t>
            </a:r>
            <a:r>
              <a:rPr lang="en-US" altLang="ko-KR" dirty="0">
                <a:solidFill>
                  <a:srgbClr val="FF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: </a:t>
            </a:r>
            <a:r>
              <a:rPr lang="en-US" altLang="ko-KR" dirty="0" err="1">
                <a:solidFill>
                  <a:srgbClr val="FF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rdi</a:t>
            </a:r>
            <a:endParaRPr lang="en-US" altLang="ko-KR" dirty="0">
              <a:solidFill>
                <a:srgbClr val="FF0000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ACD8D1C-9D3E-03D4-371A-B674F310AC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2883" y="3470212"/>
            <a:ext cx="5756565" cy="76754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77E55C4-3C1B-62B5-9665-B7B112F661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2132" y="4686419"/>
            <a:ext cx="6347839" cy="160007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DFCA6BC-8549-DCA0-442B-17D03777B6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46263" y="2991245"/>
            <a:ext cx="3629532" cy="71638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9FAC436-957A-1271-D617-446FBBF43D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9758" y="3038653"/>
            <a:ext cx="5799815" cy="588267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C47A7C2-8614-5461-9D36-265B91D8DE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27281" y="3038653"/>
            <a:ext cx="4669645" cy="453025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60898CE-8430-BEB7-065A-15C72C346B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327281" y="3028262"/>
            <a:ext cx="4634097" cy="494048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118BFF7-A3CD-D9CF-CDA6-D264AA95431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87025" y="3044293"/>
            <a:ext cx="5768526" cy="6197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0765" y="2247230"/>
            <a:ext cx="14059157" cy="23257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7908" y="934135"/>
            <a:ext cx="6000060" cy="8401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6028" y="1655547"/>
            <a:ext cx="5763867" cy="83242"/>
            <a:chOff x="926028" y="1655547"/>
            <a:chExt cx="5763867" cy="832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6028" y="1655547"/>
              <a:ext cx="5763867" cy="832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2227" y="3238255"/>
            <a:ext cx="6779788" cy="40986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7272" y="1538733"/>
            <a:ext cx="4664958" cy="12435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9832" y="3781606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79522" y="3192211"/>
            <a:ext cx="402597" cy="103787"/>
            <a:chOff x="8979522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979522" y="3192211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9832" y="4764307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32" y="7712410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9832" y="6729709"/>
            <a:ext cx="10865787" cy="1406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9832" y="5747008"/>
            <a:ext cx="10865787" cy="1406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5463648" cy="9067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0" y="1069389"/>
            <a:ext cx="10127176" cy="69148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83" cy="874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8220" y="2755467"/>
            <a:ext cx="3461502" cy="180790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3490327" cy="9073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3196283" cy="95505"/>
            <a:chOff x="1904762" y="2466915"/>
            <a:chExt cx="3196283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66915"/>
              <a:ext cx="3196283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45784" y="4365714"/>
            <a:ext cx="1443810" cy="1443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92951" y="1341690"/>
            <a:ext cx="3614225" cy="7602335"/>
            <a:chOff x="6992951" y="1341690"/>
            <a:chExt cx="3614225" cy="76023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92951" y="1341690"/>
              <a:ext cx="3614225" cy="76023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87640" y="1341690"/>
            <a:ext cx="3605043" cy="7602335"/>
            <a:chOff x="12687640" y="1341690"/>
            <a:chExt cx="3605043" cy="76023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87640" y="1341690"/>
              <a:ext cx="3605043" cy="76023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5274782" cy="9067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618814" cy="69218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83" cy="874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6096" y="2755467"/>
            <a:ext cx="3825378" cy="21634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7145" y="1742497"/>
            <a:ext cx="1445450" cy="8064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3196283" cy="95505"/>
            <a:chOff x="1904762" y="2466915"/>
            <a:chExt cx="3196283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66915"/>
              <a:ext cx="3196283" cy="9550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E0EBFAC-BD65-A728-2330-AE2B85BF5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2436034"/>
            <a:ext cx="7550813" cy="44600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A3DB54-5A85-AB4A-1499-03EDE76F2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25600" y="2436034"/>
            <a:ext cx="3632314" cy="6898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8220" y="2755467"/>
            <a:ext cx="3201987" cy="35602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3440984" cy="7925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3196283" cy="95505"/>
            <a:chOff x="1904762" y="2466915"/>
            <a:chExt cx="3196283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66915"/>
              <a:ext cx="3196283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60070" y="4365714"/>
            <a:ext cx="1443810" cy="1443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35548" y="1341690"/>
            <a:ext cx="3914175" cy="7602335"/>
            <a:chOff x="7135548" y="1341690"/>
            <a:chExt cx="3914175" cy="76023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5548" y="1341690"/>
              <a:ext cx="3914175" cy="76023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92683" y="1341690"/>
            <a:ext cx="3909184" cy="7602335"/>
            <a:chOff x="12292683" y="1341690"/>
            <a:chExt cx="3909184" cy="76023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92683" y="1341690"/>
              <a:ext cx="3909184" cy="760233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7145" y="656783"/>
            <a:ext cx="2812050" cy="9073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1381201"/>
            <a:ext cx="2555168" cy="95505"/>
            <a:chOff x="1904762" y="1381201"/>
            <a:chExt cx="2555168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1381201"/>
              <a:ext cx="2555168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4762" y="1841555"/>
            <a:ext cx="6171429" cy="793985"/>
            <a:chOff x="1904762" y="1841555"/>
            <a:chExt cx="6171429" cy="7939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4762" y="1841555"/>
              <a:ext cx="6171429" cy="79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95238" y="2975856"/>
            <a:ext cx="12138917" cy="1249594"/>
            <a:chOff x="1895238" y="2975856"/>
            <a:chExt cx="12138917" cy="12495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5238" y="2975856"/>
              <a:ext cx="12138917" cy="12495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95238" y="4405575"/>
            <a:ext cx="12138917" cy="5467146"/>
            <a:chOff x="1895238" y="4405575"/>
            <a:chExt cx="12138917" cy="54671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5238" y="4405575"/>
              <a:ext cx="12138917" cy="546714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7145" y="656783"/>
            <a:ext cx="2093631" cy="9073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1381201"/>
            <a:ext cx="1788618" cy="95505"/>
            <a:chOff x="1904762" y="1381201"/>
            <a:chExt cx="1788618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1381201"/>
              <a:ext cx="1788618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5238" y="1909567"/>
            <a:ext cx="6180074" cy="769459"/>
            <a:chOff x="1895238" y="1909567"/>
            <a:chExt cx="6180074" cy="7694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238" y="1909567"/>
              <a:ext cx="6180074" cy="7694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95238" y="2914286"/>
            <a:ext cx="12139732" cy="876655"/>
            <a:chOff x="1895238" y="2914286"/>
            <a:chExt cx="12139732" cy="8766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5238" y="2914286"/>
              <a:ext cx="12139732" cy="8766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04762" y="4010072"/>
            <a:ext cx="12141851" cy="5389650"/>
            <a:chOff x="1904762" y="4010072"/>
            <a:chExt cx="12141851" cy="53896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4762" y="4010072"/>
              <a:ext cx="12141851" cy="53896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72</Words>
  <Application>Microsoft Office PowerPoint</Application>
  <PresentationFormat>사용자 지정</PresentationFormat>
  <Paragraphs>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HY나무M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근탁</cp:lastModifiedBy>
  <cp:revision>6</cp:revision>
  <dcterms:created xsi:type="dcterms:W3CDTF">2022-08-07T21:15:48Z</dcterms:created>
  <dcterms:modified xsi:type="dcterms:W3CDTF">2022-08-10T08:10:31Z</dcterms:modified>
</cp:coreProperties>
</file>