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03" autoAdjust="0"/>
  </p:normalViewPr>
  <p:slideViewPr>
    <p:cSldViewPr snapToGrid="0">
      <p:cViewPr varScale="1">
        <p:scale>
          <a:sx n="48" d="100"/>
          <a:sy n="48" d="100"/>
        </p:scale>
        <p:origin x="6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003C0-D155-4772-B0A6-5D432A5D0F8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CA01-59B0-499F-A923-D3FA09FF5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7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09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8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4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1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7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2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8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6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14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1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14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1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9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4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3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9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9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CA01-59B0-499F-A923-D3FA09FF5B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B968-479B-19C6-E589-FDBE33AA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65F05-8513-F969-128E-90B7B2CE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11865-F52C-DC79-7F80-A320E59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1E79B-48B9-1388-5EE5-196CF5EB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395C3-FC16-23A7-B096-1F19BB58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823C-930B-2A4F-0A18-5336D1F8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E7C04-5C46-E774-273E-F8DE8B40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8471A-23A9-B1FB-1490-CA5D5473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440AB-B40D-63B2-BE54-0784856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1D10F-8791-9B5C-17D6-2FA474A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7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BDFD7B-223C-233A-8B1E-31317752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99205-9E69-5692-A56C-07E19211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E57A7-9C0A-E1EA-F3F5-C0AC0342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EB2DE-6637-B2F9-9E61-BA15A629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126C-57AA-7E0B-D848-134D65E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C368F-5EE7-E8FC-4758-9088CE5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037B-8C28-904F-BDB2-8D98968E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ABDB1-8E84-A0F4-F45C-0F44D85F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20D03-A77B-DB02-6174-EF68C4CD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835E9-76BA-FE39-BCB7-C9E3567E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4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09D2-FF60-8B6A-24E1-9BFEEA32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CEDC8-E50A-2029-615A-F914BCA9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F7E7A-641E-FAD0-B28C-67ADB101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B378-5403-F209-CD4F-A5B2AC6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795B-1805-2274-1B64-2D34B81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9B16-2B4E-8D33-CF93-022F25C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515B7-041B-F0B0-C830-84ECB4388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F2D03-2C96-5BB3-4262-9AB9AE7D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A0B48-6457-214E-F529-71E974E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EDE8-A25F-5D9D-3F53-FD24CCB2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727B2-ECA3-FA98-AFFB-C2A2187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711B5-939F-0431-99FA-3709A63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059A5-8EF1-28AC-33E9-5E395A2B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26167-6D23-3337-6B56-86B465AD4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C9FFA-7257-24CF-FD4A-AB43E467C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DA5183-339E-E938-FCE9-038769DD5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291B5-8286-5B22-A63A-F69FFBF4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0A9F6-50DE-B269-CC7C-2E3DDE95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52A83-C8AC-8365-3405-555BEB09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1EC4B-7162-EAD5-8B05-E502A6DA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C2B60-E7C8-46FD-7572-5930CCB6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5A0C8-9185-6FE5-2F81-42D66DAF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E0396-1006-734C-96DA-B62DE49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78DC1-FF34-280A-7C82-9CC03815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D2C63-A068-D64D-B47E-D2C910E3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66342-B3B0-D7F5-7E7B-4892A35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C4877-B8C5-E63B-8CC8-12680BC5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82B7C-0D04-8116-70ED-B7B5396D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B91E5-FC93-2871-FCA7-2C4EDD1D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1DD7E-5BC2-4C5E-144C-0A9BD93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93041-04A2-1770-9B14-719D84F0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D9C08-55F0-95F9-906D-E6019C1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6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F41F-B4E8-499F-D2EE-EBBA28DC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45047-798C-B8E0-9E15-F10BC230C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05129-5B2B-64BB-7FCF-AC729FCC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4E126-118B-B310-3D58-AAAA0BF7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E95AD-D3A2-5254-A3BB-7DCDB0D5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A73D1-1E6D-4FFE-433B-472DC3C3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A56F0-E2C8-20DB-AFEE-4E76B913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09BB-B34E-FBB0-E18C-E30EB3AF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FE83C-39C1-4067-FB79-30653AC58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C5E8-82E8-4E2F-BE87-50A2E4D5457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E23A2-4770-C2D0-0918-C8EC3928A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9A535-906C-F9B6-D88F-761E61E5B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FC60-45B5-4B08-A85D-E262E862D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ts.mx/api/v2/list_movies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ts.mx/api/v2/list_genre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ts.mx/api/v2/list_movies.js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imQ1_aOQv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vitaliysteffensen/should-i-use-graphql-or-rest-in-2022-7291cc882cab" TargetMode="External"/><Relationship Id="rId5" Type="http://schemas.openxmlformats.org/officeDocument/2006/relationships/hyperlink" Target="https://nomadcoders.co/graphql-for-beginners/lectures/1718" TargetMode="External"/><Relationship Id="rId4" Type="http://schemas.openxmlformats.org/officeDocument/2006/relationships/hyperlink" Target="https://www.youtube.com/watch?v=N-81mS2vld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ts.mx/api/v2/list_movies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DE9A-FB23-A5B5-0441-BDC9CE476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SSL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세미나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F8684-5510-3E80-54BC-FA558382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2022 / 10 / 20 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20200370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372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470597-F7A7-2EDA-C996-FF29F35F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82" y="0"/>
            <a:ext cx="704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 API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문제점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269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en-US" altLang="ko-KR" dirty="0" err="1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Underfetching</a:t>
            </a:r>
            <a:endParaRPr lang="en-US" altLang="ko-KR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GET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https://yts.mx/api/v2/list_movies.json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 목록을 받아오는데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영화는 여러 장르를 가지므로 장르에 대한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리스트를 전달받는다고 가정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리스트의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어떤 장르인지 알기 위해서는 장르 리스트를  얻는 추가 요청을 보내야 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2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GET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https://yts.mx/api/v2/list_genres.json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(?)</a:t>
            </a: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 너무 </a:t>
            </a:r>
            <a:r>
              <a:rPr lang="ko-KR" altLang="en-US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적은 데이터가 와서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요청이 필요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73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graphql.org</a:t>
            </a:r>
            <a:endParaRPr lang="ko-KR" altLang="en-US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BB9FEC-9859-C677-F0C0-2669AFC5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811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611968-3F3F-31C2-7600-E49AA8FF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576" y="1830108"/>
            <a:ext cx="2895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7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26962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 환경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2000" dirty="0">
                <a:solidFill>
                  <a:schemeClr val="accent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Node.js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Apollo</a:t>
            </a:r>
            <a:r>
              <a:rPr lang="ko-KR" altLang="en-US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Server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Apollo Server:</a:t>
            </a:r>
          </a:p>
          <a:p>
            <a:pPr lvl="1"/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Specification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뿐이고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이걸 코드로 구현한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Apollo server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71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B1931-7D42-E46F-82E5-1FB4330D9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9" r="22509" b="5588"/>
          <a:stretch/>
        </p:blipFill>
        <p:spPr>
          <a:xfrm>
            <a:off x="3534800" y="2137658"/>
            <a:ext cx="5122400" cy="34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4726B5-20FE-C23B-E2CF-D6C443DA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722048" cy="454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C0A4BAA-3F16-ED0E-0EBE-6C88F276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262" y="5313564"/>
            <a:ext cx="6353537" cy="925452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Apollo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자체적으로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Polar studio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가지고 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Polar studio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explore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해준다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BA0FFB-4FAF-9A3F-77C5-E76B4CB4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30" y="1690688"/>
            <a:ext cx="7461270" cy="33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9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501"/>
            <a:ext cx="10515600" cy="4710374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아주아주 간단한 트위터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gql</a:t>
            </a:r>
            <a:r>
              <a:rPr lang="en-US" altLang="ko-KR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``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안에 타입들을 정의해준다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일종의 스키마 같은 것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type User, Tweet: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정의 타입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B2A-A2F5-DA79-4FCB-9DD8129D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99" y="1044575"/>
            <a:ext cx="4886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Query, Mutation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361"/>
            <a:ext cx="10515600" cy="418951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Rest API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GET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Resource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얻는다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/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allUsers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GET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/users</a:t>
            </a:r>
          </a:p>
          <a:p>
            <a:pPr lvl="1"/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allTweets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GET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/tweets</a:t>
            </a: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tweet(id): GET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/tweets/:id</a:t>
            </a:r>
          </a:p>
          <a:p>
            <a:pPr lvl="2"/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Mutation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등의 나머지 요청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pPr lvl="1"/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postTweet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(text, 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userid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): POST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/tweets</a:t>
            </a:r>
          </a:p>
          <a:p>
            <a:pPr lvl="1"/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deleteTweet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(id): DELETE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/tweets/:id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B2A-A2F5-DA79-4FCB-9DD8129DE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0" t="55396" b="4026"/>
          <a:stretch/>
        </p:blipFill>
        <p:spPr>
          <a:xfrm>
            <a:off x="6944810" y="2696900"/>
            <a:ext cx="4522747" cy="22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Resolver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501"/>
            <a:ext cx="10515600" cy="4710374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Resolvers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Mutation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등의 타입이 실제로 구현되는 곳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대해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(Resource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Read)</a:t>
            </a: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return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solidFill>
                  <a:srgbClr val="7030A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Mutation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대해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(Resource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Create, Update, Delete)</a:t>
            </a: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return Create,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Update,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Delete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작업 결과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F85741-8429-80AD-16D6-92C59C78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61" y="0"/>
            <a:ext cx="404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149A23-FB75-ABE2-CDF7-815E1EA8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04" y="818683"/>
            <a:ext cx="2288497" cy="5220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7EC797-AC0A-E15F-13A1-799068D68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577" y="204788"/>
            <a:ext cx="4598326" cy="2508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A28B22-D56F-4B0E-9F3D-4BB67A28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504" y="2790214"/>
            <a:ext cx="6270398" cy="21218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19CB84-EF9E-90D0-6249-204321A09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541" y="4988726"/>
            <a:ext cx="5929361" cy="13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9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6"/>
            <a:ext cx="10515600" cy="3259722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 API -</a:t>
            </a:r>
          </a:p>
          <a:p>
            <a:pPr marL="0" indent="0" algn="ctr"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</a:t>
            </a:r>
          </a:p>
          <a:p>
            <a:pPr marL="0" indent="0" algn="ctr"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buFontTx/>
              <a:buChar char="-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28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Migirating</a:t>
            </a:r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from REST to </a:t>
            </a:r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25974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설계된 서버의 </a:t>
            </a:r>
            <a:r>
              <a:rPr lang="ko-KR" altLang="en-US" sz="2000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최상단에 </a:t>
            </a:r>
            <a:r>
              <a:rPr lang="en-US" altLang="ko-KR" sz="2000" dirty="0" err="1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추가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감싸면 </a:t>
            </a:r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처럼 동작할 수 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200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https://yts.mx/api/v2/list_movies.json</a:t>
            </a:r>
            <a:r>
              <a:rPr lang="en-US" altLang="ko-KR" sz="200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0DAB5A-6221-E56B-B00D-E18576F9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3138"/>
            <a:ext cx="3590925" cy="3305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1B497-B14C-AA3C-F852-161F7AC78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381" y="3398938"/>
            <a:ext cx="6924675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6FC6B-3388-783D-9D72-932166B9E1D9}"/>
              </a:ext>
            </a:extLst>
          </p:cNvPr>
          <p:cNvSpPr txBox="1"/>
          <p:nvPr/>
        </p:nvSpPr>
        <p:spPr>
          <a:xfrm>
            <a:off x="1634925" y="6018313"/>
            <a:ext cx="181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Type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B1944-AEE4-FA74-E3DA-04DE21C7A274}"/>
              </a:ext>
            </a:extLst>
          </p:cNvPr>
          <p:cNvSpPr txBox="1"/>
          <p:nvPr/>
        </p:nvSpPr>
        <p:spPr>
          <a:xfrm>
            <a:off x="7237552" y="6018313"/>
            <a:ext cx="181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Resolver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33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Migirating</a:t>
            </a:r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from REST to </a:t>
            </a:r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783CE9-67D2-96D4-5ED2-09F617AF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08" y="1980933"/>
            <a:ext cx="7307183" cy="42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프론트에서 요청은</a:t>
            </a:r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036FE-A100-BA1C-A900-1718BDFD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00" y="1985607"/>
            <a:ext cx="4288420" cy="34497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AFF68-287D-48A3-E7C4-C4AB813E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681" y="1976473"/>
            <a:ext cx="4696386" cy="3554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2B03B-B0D9-9EFD-A816-A41AD2263079}"/>
              </a:ext>
            </a:extLst>
          </p:cNvPr>
          <p:cNvSpPr txBox="1"/>
          <p:nvPr/>
        </p:nvSpPr>
        <p:spPr>
          <a:xfrm>
            <a:off x="0" y="6581001"/>
            <a:ext cx="10252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https://velog.io/@bangina/Apollo-client-GraphQL-React.js-%EC%9D%98-%EB%AA%A8%EB%93%A0-%EA%B2%83</a:t>
            </a:r>
          </a:p>
        </p:txBody>
      </p:sp>
    </p:spTree>
    <p:extLst>
      <p:ext uri="{BB962C8B-B14F-4D97-AF65-F5344CB8AC3E}">
        <p14:creationId xmlns:p14="http://schemas.microsoft.com/office/powerpoint/2010/main" val="336585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RESTful API vs. </a:t>
            </a:r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914"/>
            <a:ext cx="10515600" cy="425896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</a:t>
            </a: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대부분의 개발자가 완전히 알고 있음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기본 제공 기능이 있음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타사 라이브러리 필요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쿼리 시 용이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오류 처리 용이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오류가 있어도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 OK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반환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 힘듦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뒤에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 parameter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들을 통해 특정 리소스만 가져오게 구현할 수 있음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더 좋은 경우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대역폭 사용량이 중요한 장치용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application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사용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같이 중첩된 데이터를 단일 </a:t>
            </a: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호출으로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가져오기 위해 사용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34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 자료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501"/>
            <a:ext cx="10515600" cy="4710374"/>
          </a:xfrm>
        </p:spPr>
        <p:txBody>
          <a:bodyPr>
            <a:no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https://www.youtube.com/watch?v=1imQ1_aOQvU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https://www.youtube.com/watch?v=N-81mS2vldI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https://nomadcoders.co/graphql-for-beginners/lectures/1718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https://medium.com/@vitaliysteffensen/should-i-use-graphql-or-rest-in-2022-7291cc882cab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5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5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8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 API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04921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서버와 통신할 때 </a:t>
            </a:r>
            <a:r>
              <a:rPr lang="en-US" altLang="ko-KR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통신하는 것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예제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/movies          =&gt; movie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목록 반환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/movies       =&gt; movie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PUT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/movies/1       =&gt;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movie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DELETE /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/movies/1 =&gt;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movie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삭제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서버에서 가지고 있는 리소스에 대한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CRUD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요청을 하는데 </a:t>
            </a:r>
            <a:r>
              <a:rPr lang="en-US" altLang="ko-KR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lang="ko-KR" altLang="en-US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en-US" altLang="ko-KR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 </a:t>
            </a:r>
            <a:r>
              <a:rPr lang="ko-KR" altLang="en-US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메소드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이해하기 쉽기 때문에 많이 사용되고 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 API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4" y="1455113"/>
            <a:ext cx="10515600" cy="110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Backend</a:t>
            </a:r>
          </a:p>
          <a:p>
            <a:pPr marL="0" indent="0">
              <a:buNone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/sign/up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경로의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요청에 대한 핸들링 함수를 작성한다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DC203-1311-C5A2-77F1-A620847D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"/>
          <a:stretch/>
        </p:blipFill>
        <p:spPr>
          <a:xfrm>
            <a:off x="384735" y="2319042"/>
            <a:ext cx="6262126" cy="3857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30F905-76BF-A8D0-F883-0F747445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61" y="2139748"/>
            <a:ext cx="4229294" cy="318528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6C6C30-104F-A670-3628-F64187F256E5}"/>
              </a:ext>
            </a:extLst>
          </p:cNvPr>
          <p:cNvSpPr txBox="1">
            <a:spLocks/>
          </p:cNvSpPr>
          <p:nvPr/>
        </p:nvSpPr>
        <p:spPr>
          <a:xfrm>
            <a:off x="1186881" y="5477435"/>
            <a:ext cx="10515600" cy="110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Frontend</a:t>
            </a:r>
          </a:p>
          <a:p>
            <a:pPr marL="0" indent="0" algn="r">
              <a:buNone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데이터를 담아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요청을 보낸다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13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97329-BF7D-D332-CF40-1D80573A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20" y="1690688"/>
            <a:ext cx="5273760" cy="2260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049216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서버와 통신할 때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이용하지 않는다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그럼 대체 어떻게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4166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269628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2012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Facebook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사용되기 시작하였고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2015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년부터 오픈소스가 되었다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구체적인 프로그램은 아니고 하나의 </a:t>
            </a:r>
            <a:r>
              <a:rPr lang="ko-KR" altLang="en-US" sz="2000" dirty="0">
                <a:solidFill>
                  <a:schemeClr val="accent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아이디어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같은 것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(Query Language)</a:t>
            </a:r>
            <a:endParaRPr lang="ko-KR" altLang="en-US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아이디어가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Specification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잘 설명되어 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=&gt; Specification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오픈 돼 있다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무엇을 하는지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무엇을 해서는 안 되는지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어떻게 생겼는지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Specification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코드로 잘 구현한 라이브러리들이 존재한다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1026" name="Picture 2" descr="Facebook - 로그인 또는 가입">
            <a:extLst>
              <a:ext uri="{FF2B5EF4-FFF2-40B4-BE49-F238E27FC236}">
                <a16:creationId xmlns:a16="http://schemas.microsoft.com/office/drawing/2014/main" id="{998CB90A-C8CD-4617-747E-CEBE73AC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45" y="2163377"/>
            <a:ext cx="1048502" cy="10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3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78BEA-68ED-016F-ACDB-35634DA0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27473"/>
            <a:ext cx="11353800" cy="58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</a:t>
            </a:r>
            <a:endParaRPr lang="ko-KR" altLang="en-US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7BCD-392B-5BAF-D68F-0292FE15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graphql.org</a:t>
            </a:r>
            <a:endParaRPr lang="ko-KR" altLang="en-US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BB9FEC-9859-C677-F0C0-2669AFC5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811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611968-3F3F-31C2-7600-E49AA8FF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576" y="1830108"/>
            <a:ext cx="2895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53F0-A728-2E49-7436-7D61655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 API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문제점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60FA2A-B8D2-53BA-9C43-A8C82C38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47"/>
            <a:ext cx="10515600" cy="4269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en-US" altLang="ko-KR" dirty="0" err="1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Overfetching</a:t>
            </a:r>
            <a:endParaRPr lang="en-US" altLang="ko-KR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GET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https://yts.mx/api/v2/list_movies.json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 목록을 받아오는데 그 중에서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id, title, year, summary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정보만 얻고 싶다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모든 목록에 대해 내가 </a:t>
            </a:r>
            <a:r>
              <a:rPr lang="ko-KR" altLang="en-US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원하지 않는 정보까지 함께 받아야 한다</a:t>
            </a:r>
            <a:r>
              <a:rPr lang="en-US" altLang="ko-KR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/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로딩 시간이 길어진다</a:t>
            </a:r>
            <a:r>
              <a:rPr lang="en-US" altLang="ko-KR" sz="2000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60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128</TotalTime>
  <Words>745</Words>
  <Application>Microsoft Office PowerPoint</Application>
  <PresentationFormat>와이드스크린</PresentationFormat>
  <Paragraphs>159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Pretendard</vt:lpstr>
      <vt:lpstr>Pretendard Medium</vt:lpstr>
      <vt:lpstr>맑은 고딕</vt:lpstr>
      <vt:lpstr>Arial</vt:lpstr>
      <vt:lpstr>Office 테마</vt:lpstr>
      <vt:lpstr>- SSL 세미나 –  GraphQL</vt:lpstr>
      <vt:lpstr>목차</vt:lpstr>
      <vt:lpstr>Rest API</vt:lpstr>
      <vt:lpstr>Rest API</vt:lpstr>
      <vt:lpstr>GraphQL</vt:lpstr>
      <vt:lpstr>GraphQL</vt:lpstr>
      <vt:lpstr>PowerPoint 프레젠테이션</vt:lpstr>
      <vt:lpstr>GraphQL</vt:lpstr>
      <vt:lpstr>Rest API의 문제점</vt:lpstr>
      <vt:lpstr>PowerPoint 프레젠테이션</vt:lpstr>
      <vt:lpstr>Rest API의 문제점</vt:lpstr>
      <vt:lpstr>GraphQL</vt:lpstr>
      <vt:lpstr>실습</vt:lpstr>
      <vt:lpstr>실습</vt:lpstr>
      <vt:lpstr>실습</vt:lpstr>
      <vt:lpstr>실습</vt:lpstr>
      <vt:lpstr>Query, Mutation</vt:lpstr>
      <vt:lpstr>Resolver</vt:lpstr>
      <vt:lpstr>요청</vt:lpstr>
      <vt:lpstr>Migirating from REST to GraphQL</vt:lpstr>
      <vt:lpstr>Migirating from REST to GraphQL</vt:lpstr>
      <vt:lpstr>프론트에서 요청은?</vt:lpstr>
      <vt:lpstr>RESTful API vs. GraphQL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김 혜진</dc:creator>
  <cp:lastModifiedBy>김 혜진</cp:lastModifiedBy>
  <cp:revision>67</cp:revision>
  <dcterms:created xsi:type="dcterms:W3CDTF">2022-10-19T16:39:35Z</dcterms:created>
  <dcterms:modified xsi:type="dcterms:W3CDTF">2022-10-20T08:23:48Z</dcterms:modified>
</cp:coreProperties>
</file>