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7633068"/>
            <a:ext cx="6791816" cy="4288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0707" y="3031096"/>
            <a:ext cx="10222336" cy="4585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064315" cy="7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81185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2195079" cy="7794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917130" cy="95505"/>
            <a:chOff x="1904762" y="2466915"/>
            <a:chExt cx="1917130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1917130" cy="955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837" y="3197289"/>
            <a:ext cx="3029377" cy="569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5238" y="5694268"/>
            <a:ext cx="6171429" cy="2014061"/>
            <a:chOff x="1895238" y="5694268"/>
            <a:chExt cx="6171429" cy="2014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238" y="5694268"/>
              <a:ext cx="6171429" cy="20140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4673" y="8435579"/>
            <a:ext cx="13203367" cy="60097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0542" y="4346752"/>
            <a:ext cx="2314453" cy="6009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35326"/>
            <a:ext cx="6453774" cy="9196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6162028" cy="95505"/>
            <a:chOff x="1904762" y="2466915"/>
            <a:chExt cx="6162028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6162028" cy="955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2292" y="6130896"/>
            <a:ext cx="7252767" cy="5984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5238" y="3187167"/>
            <a:ext cx="7465399" cy="2576968"/>
            <a:chOff x="1895238" y="3187167"/>
            <a:chExt cx="7465399" cy="25769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238" y="3187167"/>
              <a:ext cx="7465399" cy="25769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5238" y="6966361"/>
            <a:ext cx="6171429" cy="2526558"/>
            <a:chOff x="1895238" y="6966361"/>
            <a:chExt cx="6171429" cy="25265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5238" y="6966361"/>
              <a:ext cx="6171429" cy="25265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410505" cy="7839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500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1933326" cy="7794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676190" cy="95505"/>
            <a:chOff x="1904762" y="2466915"/>
            <a:chExt cx="1676190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1676190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3171429"/>
            <a:ext cx="6171429" cy="4628571"/>
            <a:chOff x="1895238" y="3171429"/>
            <a:chExt cx="6171429" cy="46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238" y="3171429"/>
              <a:ext cx="6171429" cy="46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42857" y="2400000"/>
            <a:ext cx="4628571" cy="6171429"/>
            <a:chOff x="10142857" y="2400000"/>
            <a:chExt cx="4628571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42857" y="2400000"/>
              <a:ext cx="4628571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2731412" cy="7794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2457607" cy="95505"/>
            <a:chOff x="1904762" y="2466915"/>
            <a:chExt cx="2457607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2457607" cy="955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4763" y="4823170"/>
            <a:ext cx="6423530" cy="4111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4763" y="3882772"/>
            <a:ext cx="4811073" cy="4111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64763" y="2869753"/>
            <a:ext cx="6241587" cy="411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13519" cy="12517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781606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764307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7712410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832" y="6729709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9832" y="57470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505353" cy="9077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500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3397602" cy="8937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33038" y="2458171"/>
            <a:ext cx="3120766" cy="95505"/>
            <a:chOff x="1933038" y="2458171"/>
            <a:chExt cx="3120766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33038" y="2458171"/>
              <a:ext cx="3120766" cy="955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0542" y="2959808"/>
            <a:ext cx="3575767" cy="5786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3997372" cy="7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18843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601" y="2747849"/>
            <a:ext cx="14372920" cy="1390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1111412" cy="7794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854820" cy="95505"/>
            <a:chOff x="1904762" y="2466915"/>
            <a:chExt cx="854820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854820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999" y="4377145"/>
            <a:ext cx="4562367" cy="6009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999" y="5419641"/>
            <a:ext cx="7004624" cy="6009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3999" y="6658161"/>
            <a:ext cx="9365243" cy="16251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3999" y="8757532"/>
            <a:ext cx="8113481" cy="5405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6153915" cy="9077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500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2463888" cy="8842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2199134" cy="95505"/>
            <a:chOff x="1904762" y="2466915"/>
            <a:chExt cx="2199134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2199134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4283926"/>
            <a:ext cx="12380742" cy="2163131"/>
            <a:chOff x="1895238" y="4283926"/>
            <a:chExt cx="12380742" cy="21631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238" y="4283926"/>
              <a:ext cx="12380742" cy="216313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837" y="3072189"/>
            <a:ext cx="3875862" cy="5984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7145" y="1742497"/>
            <a:ext cx="3605126" cy="8842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3371676" cy="95505"/>
            <a:chOff x="1904762" y="2466915"/>
            <a:chExt cx="3371676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3371676" cy="955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0542" y="3131559"/>
            <a:ext cx="7935310" cy="5984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0542" y="4400570"/>
            <a:ext cx="2042653" cy="6009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0542" y="5480761"/>
            <a:ext cx="2042653" cy="600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2022-11-10T15:20:27Z</dcterms:created>
  <dcterms:modified xsi:type="dcterms:W3CDTF">2022-11-10T15:20:27Z</dcterms:modified>
</cp:coreProperties>
</file>