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72" r:id="rId22"/>
    <p:sldId id="258" r:id="rId23"/>
    <p:sldId id="259" r:id="rId24"/>
    <p:sldId id="260" r:id="rId25"/>
    <p:sldId id="261" r:id="rId26"/>
    <p:sldId id="264" r:id="rId27"/>
    <p:sldId id="266" r:id="rId28"/>
    <p:sldId id="267" r:id="rId29"/>
    <p:sldId id="263" r:id="rId30"/>
    <p:sldId id="262" r:id="rId31"/>
    <p:sldId id="268" r:id="rId32"/>
    <p:sldId id="269" r:id="rId33"/>
    <p:sldId id="270" r:id="rId34"/>
    <p:sldId id="273" r:id="rId35"/>
    <p:sldId id="274" r:id="rId36"/>
    <p:sldId id="27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7602884464.png"></Relationship><Relationship Id="rId3" Type="http://schemas.openxmlformats.org/officeDocument/2006/relationships/image" Target="../media/fImage73841785724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59802184464.png"></Relationship><Relationship Id="rId3" Type="http://schemas.openxmlformats.org/officeDocument/2006/relationships/image" Target="../media/fImage213232265705.png"></Relationship><Relationship Id="rId4" Type="http://schemas.openxmlformats.org/officeDocument/2006/relationships/image" Target="../media/fImage251592288145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180972399358.png"></Relationship><Relationship Id="rId4" Type="http://schemas.openxmlformats.org/officeDocument/2006/relationships/image" Target="../media/fImage1041082406962.png"></Relationship><Relationship Id="rId5" Type="http://schemas.openxmlformats.org/officeDocument/2006/relationships/image" Target="../media/fImage97121205705.pn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723125941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72762678467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80072736334.png"></Relationship><Relationship Id="rId3" Type="http://schemas.openxmlformats.org/officeDocument/2006/relationships/image" Target="../media/fImage10763862746500.pn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93527641.jpeg"></Relationship><Relationship Id="rId3" Type="http://schemas.openxmlformats.org/officeDocument/2006/relationships/image" Target="../media/fImage40254277846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63072836334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90811841.png"></Relationship><Relationship Id="rId2" Type="http://schemas.openxmlformats.org/officeDocument/2006/relationships/image" Target="../media/fImage47411198467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74112241.png"></Relationship><Relationship Id="rId3" Type="http://schemas.openxmlformats.org/officeDocument/2006/relationships/image" Target="../media/fImage36801248467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88641586334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7981656500.png"></Relationship><Relationship Id="rId3" Type="http://schemas.openxmlformats.org/officeDocument/2006/relationships/image" Target="../media/fImage321611669169.png"></Relationship><Relationship Id="rId4" Type="http://schemas.openxmlformats.org/officeDocument/2006/relationships/image" Target="../media/fImage7384178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7692116334.png"></Relationship><Relationship Id="rId3" Type="http://schemas.openxmlformats.org/officeDocument/2006/relationships/image" Target="../media/fImage367692146500.png"></Relationship><Relationship Id="rId4" Type="http://schemas.openxmlformats.org/officeDocument/2006/relationships/image" Target="../media/fImage367692159169.png"></Relationship><Relationship Id="rId5" Type="http://schemas.openxmlformats.org/officeDocument/2006/relationships/image" Target="../media/fImage133212165724.png"></Relationship><Relationship Id="rId6" Type="http://schemas.openxmlformats.org/officeDocument/2006/relationships/image" Target="../media/fImage67622171478.png"></Relationship><Relationship Id="rId7" Type="http://schemas.openxmlformats.org/officeDocument/2006/relationships/image" Target="../media/fImage11929272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60261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65835" y="2758440"/>
            <a:ext cx="10403840" cy="98552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DLL Injection </a:t>
            </a:r>
            <a:r>
              <a:rPr lang="ko-KR" altLang="en-US">
                <a:solidFill>
                  <a:schemeClr val="bg1"/>
                </a:solidFill>
              </a:rPr>
              <a:t/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&amp; API Hooking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4739640"/>
            <a:ext cx="9144635" cy="518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SSL 김형준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 noMove="1" noResize="1" noRot="1"/>
          </p:cNvSpPr>
          <p:nvPr/>
        </p:nvSpPr>
        <p:spPr>
          <a:xfrm rot="0">
            <a:off x="582930" y="1596390"/>
            <a:ext cx="11021695" cy="4828540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13"/>
          <p:cNvSpPr txBox="1">
            <a:spLocks/>
          </p:cNvSpPr>
          <p:nvPr>
            <p:ph type="ctrTitle" idx="3"/>
          </p:nvPr>
        </p:nvSpPr>
        <p:spPr>
          <a:xfrm rot="0">
            <a:off x="652780" y="794385"/>
            <a:ext cx="5554345" cy="59055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DLL Injection + Api Hooking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9990" y="2496820"/>
            <a:ext cx="889000" cy="921385"/>
          </a:xfrm>
          <a:prstGeom prst="rect"/>
          <a:noFill/>
        </p:spPr>
      </p:pic>
      <p:sp>
        <p:nvSpPr>
          <p:cNvPr id="25" name="텍스트 상자 115"/>
          <p:cNvSpPr txBox="1">
            <a:spLocks/>
          </p:cNvSpPr>
          <p:nvPr/>
        </p:nvSpPr>
        <p:spPr>
          <a:xfrm rot="0">
            <a:off x="1081405" y="3352165"/>
            <a:ext cx="120967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 b="1">
                <a:latin typeface="맑은 고딕" charset="0"/>
                <a:ea typeface="맑은 고딕" charset="0"/>
              </a:rPr>
              <a:t>process</a:t>
            </a:r>
            <a:endParaRPr lang="ko-KR" altLang="en-US" sz="2000" b="1">
              <a:latin typeface="맑은 고딕" charset="0"/>
              <a:ea typeface="맑은 고딕" charset="0"/>
            </a:endParaRPr>
          </a:p>
        </p:txBody>
      </p:sp>
      <p:sp>
        <p:nvSpPr>
          <p:cNvPr id="26" name="도형 116"/>
          <p:cNvSpPr>
            <a:spLocks/>
          </p:cNvSpPr>
          <p:nvPr/>
        </p:nvSpPr>
        <p:spPr>
          <a:xfrm rot="0">
            <a:off x="2364740" y="2955925"/>
            <a:ext cx="8007985" cy="295910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134"/>
          <p:cNvGrpSpPr/>
          <p:nvPr/>
        </p:nvGrpSpPr>
        <p:grpSpPr>
          <a:xfrm rot="0">
            <a:off x="1477645" y="3933825"/>
            <a:ext cx="1626870" cy="2200275"/>
            <a:chOff x="1477645" y="3933825"/>
            <a:chExt cx="1626870" cy="2200275"/>
          </a:xfrm>
        </p:grpSpPr>
        <p:sp>
          <p:nvSpPr>
            <p:cNvPr id="27" name="도형 117"/>
            <p:cNvSpPr>
              <a:spLocks/>
            </p:cNvSpPr>
            <p:nvPr/>
          </p:nvSpPr>
          <p:spPr>
            <a:xfrm rot="0">
              <a:off x="1487170" y="3934460"/>
              <a:ext cx="1608455" cy="2199640"/>
            </a:xfrm>
            <a:prstGeom prst="rect"/>
            <a:noFill/>
            <a:ln w="222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118"/>
            <p:cNvCxnSpPr/>
            <p:nvPr/>
          </p:nvCxnSpPr>
          <p:spPr>
            <a:xfrm rot="0">
              <a:off x="1496060" y="5080000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119"/>
            <p:cNvCxnSpPr/>
            <p:nvPr/>
          </p:nvCxnSpPr>
          <p:spPr>
            <a:xfrm rot="0">
              <a:off x="1477645" y="5403215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개체 틀 120"/>
            <p:cNvSpPr txBox="1">
              <a:spLocks/>
            </p:cNvSpPr>
            <p:nvPr/>
          </p:nvSpPr>
          <p:spPr>
            <a:xfrm rot="0">
              <a:off x="1844040" y="5102225"/>
              <a:ext cx="972820" cy="27495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67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Function 1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텍스트 개체 틀 121"/>
            <p:cNvSpPr txBox="1">
              <a:spLocks/>
            </p:cNvSpPr>
            <p:nvPr/>
          </p:nvSpPr>
          <p:spPr>
            <a:xfrm rot="0">
              <a:off x="1923415" y="3933825"/>
              <a:ext cx="859155" cy="117411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92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Code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Stack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Heap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...</a:t>
              </a:r>
              <a:endPara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그룹 140"/>
          <p:cNvGrpSpPr/>
          <p:nvPr/>
        </p:nvGrpSpPr>
        <p:grpSpPr>
          <a:xfrm rot="0">
            <a:off x="5070475" y="3896995"/>
            <a:ext cx="1626870" cy="2200275"/>
            <a:chOff x="5070475" y="3896995"/>
            <a:chExt cx="1626870" cy="2200275"/>
          </a:xfrm>
        </p:grpSpPr>
        <p:sp>
          <p:nvSpPr>
            <p:cNvPr id="34" name="도형 135"/>
            <p:cNvSpPr>
              <a:spLocks/>
            </p:cNvSpPr>
            <p:nvPr/>
          </p:nvSpPr>
          <p:spPr>
            <a:xfrm rot="0">
              <a:off x="5080000" y="3897630"/>
              <a:ext cx="1608455" cy="2199640"/>
            </a:xfrm>
            <a:prstGeom prst="rect"/>
            <a:noFill/>
            <a:ln w="222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5" name="도형 136"/>
            <p:cNvCxnSpPr/>
            <p:nvPr/>
          </p:nvCxnSpPr>
          <p:spPr>
            <a:xfrm rot="0">
              <a:off x="5088890" y="5043170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도형 137"/>
            <p:cNvCxnSpPr/>
            <p:nvPr/>
          </p:nvCxnSpPr>
          <p:spPr>
            <a:xfrm rot="0">
              <a:off x="5070475" y="5366385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138"/>
            <p:cNvSpPr txBox="1">
              <a:spLocks/>
            </p:cNvSpPr>
            <p:nvPr/>
          </p:nvSpPr>
          <p:spPr>
            <a:xfrm rot="0">
              <a:off x="5436870" y="5065395"/>
              <a:ext cx="972820" cy="27495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67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Function 1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139"/>
            <p:cNvSpPr txBox="1">
              <a:spLocks/>
            </p:cNvSpPr>
            <p:nvPr/>
          </p:nvSpPr>
          <p:spPr>
            <a:xfrm rot="0">
              <a:off x="5516245" y="3896995"/>
              <a:ext cx="859155" cy="117411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92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Code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Stack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Heap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...</a:t>
              </a:r>
              <a:endPara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147"/>
          <p:cNvSpPr>
            <a:spLocks/>
          </p:cNvSpPr>
          <p:nvPr/>
        </p:nvSpPr>
        <p:spPr>
          <a:xfrm rot="10800000">
            <a:off x="5708015" y="2558415"/>
            <a:ext cx="434340" cy="462280"/>
          </a:xfrm>
          <a:prstGeom prst="upArrow"/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72"/>
          <p:cNvSpPr txBox="1">
            <a:spLocks/>
          </p:cNvSpPr>
          <p:nvPr/>
        </p:nvSpPr>
        <p:spPr>
          <a:xfrm rot="0">
            <a:off x="5125720" y="2197735"/>
            <a:ext cx="15894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Dll Injection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175"/>
          <p:cNvGrpSpPr/>
          <p:nvPr/>
        </p:nvGrpSpPr>
        <p:grpSpPr>
          <a:xfrm rot="0">
            <a:off x="5597525" y="1654810"/>
            <a:ext cx="581025" cy="598170"/>
            <a:chOff x="5597525" y="1654810"/>
            <a:chExt cx="581025" cy="598170"/>
          </a:xfrm>
        </p:grpSpPr>
        <p:sp>
          <p:nvSpPr>
            <p:cNvPr id="42" name="도형 173"/>
            <p:cNvSpPr>
              <a:spLocks/>
            </p:cNvSpPr>
            <p:nvPr/>
          </p:nvSpPr>
          <p:spPr>
            <a:xfrm rot="0">
              <a:off x="5687695" y="1669415"/>
              <a:ext cx="407670" cy="57023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3" name="그림 17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597525" y="1654810"/>
              <a:ext cx="581025" cy="598170"/>
            </a:xfrm>
            <a:prstGeom prst="rect"/>
            <a:noFill/>
          </p:spPr>
        </p:pic>
      </p:grpSp>
      <p:cxnSp>
        <p:nvCxnSpPr>
          <p:cNvPr id="44" name="도형 178"/>
          <p:cNvCxnSpPr/>
          <p:nvPr/>
        </p:nvCxnSpPr>
        <p:spPr>
          <a:xfrm rot="0">
            <a:off x="6483350" y="2004060"/>
            <a:ext cx="989330" cy="635"/>
          </a:xfrm>
          <a:prstGeom prst="line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79"/>
          <p:cNvCxnSpPr/>
          <p:nvPr/>
        </p:nvCxnSpPr>
        <p:spPr>
          <a:xfrm rot="0">
            <a:off x="7472045" y="1985645"/>
            <a:ext cx="635" cy="3067050"/>
          </a:xfrm>
          <a:prstGeom prst="line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180"/>
          <p:cNvCxnSpPr/>
          <p:nvPr/>
        </p:nvCxnSpPr>
        <p:spPr>
          <a:xfrm rot="0" flipH="1">
            <a:off x="6724015" y="5061585"/>
            <a:ext cx="757555" cy="63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201"/>
          <p:cNvGrpSpPr/>
          <p:nvPr/>
        </p:nvGrpSpPr>
        <p:grpSpPr>
          <a:xfrm rot="0">
            <a:off x="8543290" y="3896995"/>
            <a:ext cx="1626870" cy="2200275"/>
            <a:chOff x="8543290" y="3896995"/>
            <a:chExt cx="1626870" cy="2200275"/>
          </a:xfrm>
        </p:grpSpPr>
        <p:sp>
          <p:nvSpPr>
            <p:cNvPr id="48" name="도형 196"/>
            <p:cNvSpPr>
              <a:spLocks/>
            </p:cNvSpPr>
            <p:nvPr/>
          </p:nvSpPr>
          <p:spPr>
            <a:xfrm rot="0">
              <a:off x="8552815" y="3897630"/>
              <a:ext cx="1608455" cy="2199640"/>
            </a:xfrm>
            <a:prstGeom prst="rect"/>
            <a:noFill/>
            <a:ln w="222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9" name="도형 197"/>
            <p:cNvCxnSpPr/>
            <p:nvPr/>
          </p:nvCxnSpPr>
          <p:spPr>
            <a:xfrm rot="0">
              <a:off x="8561705" y="5043170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198"/>
            <p:cNvCxnSpPr/>
            <p:nvPr/>
          </p:nvCxnSpPr>
          <p:spPr>
            <a:xfrm rot="0">
              <a:off x="8543290" y="5366385"/>
              <a:ext cx="1608455" cy="1270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텍스트 상자 199"/>
            <p:cNvSpPr txBox="1">
              <a:spLocks/>
            </p:cNvSpPr>
            <p:nvPr/>
          </p:nvSpPr>
          <p:spPr>
            <a:xfrm rot="0">
              <a:off x="8909685" y="5065395"/>
              <a:ext cx="972820" cy="27495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67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1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Hack_Func()</a:t>
              </a:r>
              <a:endParaRPr lang="ko-KR" altLang="en-US" sz="1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200"/>
            <p:cNvSpPr txBox="1">
              <a:spLocks/>
            </p:cNvSpPr>
            <p:nvPr/>
          </p:nvSpPr>
          <p:spPr>
            <a:xfrm rot="0">
              <a:off x="8989060" y="3896995"/>
              <a:ext cx="859155" cy="1174115"/>
            </a:xfrm>
            <a:prstGeom prst="rect"/>
            <a:ln w="0">
              <a:noFill/>
              <a:prstDash/>
            </a:ln>
          </p:spPr>
          <p:txBody>
            <a:bodyPr wrap="square" lIns="91440" tIns="45720" rIns="91440" bIns="45720" numCol="1" vert="horz" anchor="b">
              <a:normAutofit fontScale="92500" lnSpcReduction="0"/>
            </a:bodyPr>
            <a:lstStyle/>
            <a:p>
              <a:pPr marL="0" indent="0" rtl="0" algn="l" defTabSz="914400" eaLnBrk="1" latinLnBrk="0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Code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Stack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Heap</a:t>
              </a: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</a:br>
              <a:r>
                <a:rPr sz="2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...</a:t>
              </a:r>
              <a:endParaRPr lang="ko-KR" altLang="en-US" sz="2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3" name="도형 203"/>
          <p:cNvCxnSpPr/>
          <p:nvPr/>
        </p:nvCxnSpPr>
        <p:spPr>
          <a:xfrm rot="0">
            <a:off x="6732905" y="5245735"/>
            <a:ext cx="1811020" cy="63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204"/>
          <p:cNvSpPr txBox="1">
            <a:spLocks/>
          </p:cNvSpPr>
          <p:nvPr/>
        </p:nvSpPr>
        <p:spPr>
          <a:xfrm rot="0">
            <a:off x="6852920" y="5319395"/>
            <a:ext cx="15894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API Hooking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1"/>
          <p:cNvSpPr txBox="1">
            <a:spLocks/>
          </p:cNvSpPr>
          <p:nvPr/>
        </p:nvSpPr>
        <p:spPr>
          <a:xfrm rot="0">
            <a:off x="7475220" y="2578735"/>
            <a:ext cx="21939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메모리 접근 권한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3"/>
          <p:cNvSpPr txBox="1">
            <a:spLocks/>
          </p:cNvSpPr>
          <p:nvPr>
            <p:ph type="ctrTitle" idx="3"/>
          </p:nvPr>
        </p:nvSpPr>
        <p:spPr>
          <a:xfrm>
            <a:off x="652780" y="794385"/>
            <a:ext cx="4945380" cy="59118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Case 1 - 유해사이트 차단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756920" y="1725930"/>
            <a:ext cx="11021695" cy="4828540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3845" y="3551555"/>
            <a:ext cx="1336040" cy="1336040"/>
          </a:xfrm>
          <a:prstGeom prst="rect"/>
          <a:noFill/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4300855" y="5501005"/>
            <a:ext cx="20777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Wininet.dll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InternetConnect()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Return naver;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4300855" y="2566670"/>
            <a:ext cx="20777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SSL_Hacking.dll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Hacking()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Return kumoh;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2160000">
            <a:off x="2816860" y="4951730"/>
            <a:ext cx="1443990" cy="619760"/>
          </a:xfrm>
          <a:prstGeom prst="rightArrow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16200000">
            <a:off x="4323080" y="3926840"/>
            <a:ext cx="1663700" cy="71247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6516370" y="5505450"/>
            <a:ext cx="1630045" cy="619760"/>
          </a:xfrm>
          <a:prstGeom prst="rightArrow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71905" y="3243580"/>
            <a:ext cx="19113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Naver 접속 시도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903720" y="5353685"/>
            <a:ext cx="757555" cy="904875"/>
          </a:xfrm>
          <a:prstGeom prst="mathMultiply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4812030"/>
            <a:ext cx="2599055" cy="1529715"/>
          </a:xfrm>
          <a:prstGeom prst="rect"/>
          <a:noFill/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6381115" y="2523490"/>
            <a:ext cx="1663700" cy="71247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870" y="2049145"/>
            <a:ext cx="3094355" cy="1726565"/>
          </a:xfrm>
          <a:prstGeom prst="rect"/>
          <a:noFill/>
        </p:spPr>
      </p:pic>
      <p:sp>
        <p:nvSpPr>
          <p:cNvPr id="18" name="텍스트 개체 틀 11"/>
          <p:cNvSpPr txBox="1">
            <a:spLocks/>
          </p:cNvSpPr>
          <p:nvPr/>
        </p:nvSpPr>
        <p:spPr>
          <a:xfrm rot="0">
            <a:off x="1289685" y="1744980"/>
            <a:ext cx="1416050" cy="5905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WIN32API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3"/>
          <p:cNvSpPr txBox="1">
            <a:spLocks/>
          </p:cNvSpPr>
          <p:nvPr>
            <p:ph type="ctrTitle" idx="3"/>
          </p:nvPr>
        </p:nvSpPr>
        <p:spPr>
          <a:xfrm>
            <a:off x="652780" y="794385"/>
            <a:ext cx="4105910" cy="59118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Case 2 - 게임핵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147"/>
          <p:cNvSpPr>
            <a:spLocks/>
          </p:cNvSpPr>
          <p:nvPr/>
        </p:nvSpPr>
        <p:spPr>
          <a:xfrm rot="0">
            <a:off x="765810" y="1743075"/>
            <a:ext cx="11021695" cy="4828540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65"/>
          <p:cNvSpPr txBox="1">
            <a:spLocks/>
          </p:cNvSpPr>
          <p:nvPr/>
        </p:nvSpPr>
        <p:spPr>
          <a:xfrm rot="0">
            <a:off x="4542790" y="5336540"/>
            <a:ext cx="1451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Maple.dll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Damage()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Return 0;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66"/>
          <p:cNvSpPr txBox="1">
            <a:spLocks/>
          </p:cNvSpPr>
          <p:nvPr/>
        </p:nvSpPr>
        <p:spPr>
          <a:xfrm rot="0">
            <a:off x="4248785" y="2246630"/>
            <a:ext cx="20777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SSL_Hacking.dll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Damage()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Return </a:t>
            </a: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1500000000000</a:t>
            </a:r>
            <a:r>
              <a:rPr sz="1800" b="1">
                <a:latin typeface="맑은 고딕" charset="0"/>
                <a:ea typeface="맑은 고딕" charset="0"/>
              </a:rPr>
              <a:t>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80"/>
          <p:cNvSpPr>
            <a:spLocks/>
          </p:cNvSpPr>
          <p:nvPr/>
        </p:nvSpPr>
        <p:spPr>
          <a:xfrm rot="2160000">
            <a:off x="2816860" y="4951730"/>
            <a:ext cx="1443990" cy="619760"/>
          </a:xfrm>
          <a:prstGeom prst="rightArrow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84"/>
          <p:cNvSpPr>
            <a:spLocks/>
          </p:cNvSpPr>
          <p:nvPr/>
        </p:nvSpPr>
        <p:spPr>
          <a:xfrm rot="16200000">
            <a:off x="4323080" y="3926840"/>
            <a:ext cx="1663700" cy="71247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90"/>
          <p:cNvSpPr>
            <a:spLocks/>
          </p:cNvSpPr>
          <p:nvPr/>
        </p:nvSpPr>
        <p:spPr>
          <a:xfrm rot="0">
            <a:off x="6516370" y="5505450"/>
            <a:ext cx="1630045" cy="619760"/>
          </a:xfrm>
          <a:prstGeom prst="rightArrow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92"/>
          <p:cNvSpPr>
            <a:spLocks/>
          </p:cNvSpPr>
          <p:nvPr/>
        </p:nvSpPr>
        <p:spPr>
          <a:xfrm rot="0">
            <a:off x="6903720" y="5353685"/>
            <a:ext cx="757555" cy="904875"/>
          </a:xfrm>
          <a:prstGeom prst="mathMultiply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96"/>
          <p:cNvSpPr>
            <a:spLocks/>
          </p:cNvSpPr>
          <p:nvPr/>
        </p:nvSpPr>
        <p:spPr>
          <a:xfrm rot="0">
            <a:off x="6381115" y="2523490"/>
            <a:ext cx="1663700" cy="712470"/>
          </a:xfrm>
          <a:prstGeom prst="rightArrow"/>
          <a:gradFill rotWithShape="1">
            <a:gsLst>
              <a:gs pos="0">
                <a:schemeClr val="accent2">
                  <a:lumMod val="89000"/>
                  <a:lumOff val="0"/>
                </a:schemeClr>
              </a:gs>
              <a:gs pos="23000">
                <a:schemeClr val="accent2">
                  <a:lumMod val="89000"/>
                  <a:lumOff val="0"/>
                </a:schemeClr>
              </a:gs>
              <a:gs pos="69000">
                <a:schemeClr val="accent2">
                  <a:lumMod val="75000"/>
                  <a:lumOff val="0"/>
                </a:schemeClr>
              </a:gs>
              <a:gs pos="97000">
                <a:schemeClr val="accent2">
                  <a:lumMod val="70000"/>
                  <a:lumOff val="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2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7565" y="5036820"/>
            <a:ext cx="1515110" cy="1362710"/>
          </a:xfrm>
          <a:prstGeom prst="rect"/>
          <a:noFill/>
        </p:spPr>
      </p:pic>
      <p:pic>
        <p:nvPicPr>
          <p:cNvPr id="20" name="그림 2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0090" y="2239645"/>
            <a:ext cx="1753235" cy="1677035"/>
          </a:xfrm>
          <a:prstGeom prst="rect"/>
          <a:noFill/>
        </p:spPr>
      </p:pic>
      <p:pic>
        <p:nvPicPr>
          <p:cNvPr id="21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6715" y="3608070"/>
            <a:ext cx="1094105" cy="1115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5330" y="327660"/>
            <a:ext cx="6459220" cy="6327140"/>
          </a:xfrm>
          <a:prstGeom prst="rect"/>
          <a:noFill/>
        </p:spPr>
      </p:pic>
      <p:sp>
        <p:nvSpPr>
          <p:cNvPr id="2" name="텍스트 개체 틀 90"/>
          <p:cNvSpPr txBox="1">
            <a:spLocks/>
          </p:cNvSpPr>
          <p:nvPr>
            <p:ph type="ctrTitle" idx="2"/>
          </p:nvPr>
        </p:nvSpPr>
        <p:spPr>
          <a:xfrm rot="0">
            <a:off x="721360" y="646430"/>
            <a:ext cx="3296920" cy="459041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구현</a:t>
            </a: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</a:b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Dll Injector</a:t>
            </a: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-&gt;Openprocess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-&gt;GetModuleHandle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-&gt;GetProcAddress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-&gt;VirtualAllocEx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-&gt;WriteProcessMemory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-&gt;CreateRemoteThread</a:t>
            </a: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6"/>
          <p:cNvSpPr txBox="1">
            <a:spLocks/>
          </p:cNvSpPr>
          <p:nvPr>
            <p:ph type="ctrTitle" idx="3"/>
          </p:nvPr>
        </p:nvSpPr>
        <p:spPr>
          <a:xfrm rot="0">
            <a:off x="721360" y="646430"/>
            <a:ext cx="3296920" cy="466280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구현</a:t>
            </a: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</a:b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-Redirect.Dll</a:t>
            </a: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함수가 호출될때 넘어온 인자값을 조작하여, 금오공대 사이트로 redirect</a:t>
            </a: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7065" y="251460"/>
            <a:ext cx="5097145" cy="6361430"/>
          </a:xfrm>
          <a:prstGeom prst="rect"/>
          <a:noFill/>
        </p:spPr>
      </p:pic>
      <p:sp>
        <p:nvSpPr>
          <p:cNvPr id="6" name="도형 22"/>
          <p:cNvSpPr>
            <a:spLocks/>
          </p:cNvSpPr>
          <p:nvPr/>
        </p:nvSpPr>
        <p:spPr>
          <a:xfrm rot="0">
            <a:off x="4850130" y="4005580"/>
            <a:ext cx="3285490" cy="229870"/>
          </a:xfrm>
          <a:prstGeom prst="rect"/>
          <a:noFill/>
          <a:ln w="349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33"/>
          <p:cNvSpPr>
            <a:spLocks/>
          </p:cNvSpPr>
          <p:nvPr/>
        </p:nvSpPr>
        <p:spPr>
          <a:xfrm rot="0">
            <a:off x="5329555" y="4464685"/>
            <a:ext cx="1033145" cy="177800"/>
          </a:xfrm>
          <a:prstGeom prst="rect"/>
          <a:noFill/>
          <a:ln w="349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440" y="1102360"/>
            <a:ext cx="5341620" cy="4655820"/>
          </a:xfrm>
          <a:prstGeom prst="rect"/>
          <a:noFill/>
        </p:spPr>
      </p:pic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93410" y="1108710"/>
            <a:ext cx="6322060" cy="4597400"/>
          </a:xfrm>
          <a:prstGeom prst="rect"/>
          <a:noFill/>
        </p:spPr>
      </p:pic>
      <p:sp>
        <p:nvSpPr>
          <p:cNvPr id="4" name="도형 12"/>
          <p:cNvSpPr>
            <a:spLocks/>
          </p:cNvSpPr>
          <p:nvPr/>
        </p:nvSpPr>
        <p:spPr>
          <a:xfrm rot="0">
            <a:off x="171450" y="5336540"/>
            <a:ext cx="741045" cy="1257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0"/>
          <p:cNvSpPr>
            <a:spLocks/>
          </p:cNvSpPr>
          <p:nvPr/>
        </p:nvSpPr>
        <p:spPr>
          <a:xfrm rot="0">
            <a:off x="381000" y="2644775"/>
            <a:ext cx="741045" cy="1257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6"/>
          <p:cNvSpPr txBox="1">
            <a:spLocks/>
          </p:cNvSpPr>
          <p:nvPr>
            <p:ph type="ctrTitle" idx="4"/>
          </p:nvPr>
        </p:nvSpPr>
        <p:spPr>
          <a:xfrm rot="0">
            <a:off x="752475" y="333375"/>
            <a:ext cx="2022475" cy="131508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구현</a:t>
            </a:r>
            <a: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</a:b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abc25/AppData/Roaming/PolarisOffice/ETemp/43240_6018616/fImage13935276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3990" y="164465"/>
            <a:ext cx="5948045" cy="2506345"/>
          </a:xfrm>
          <a:prstGeom prst="rect"/>
          <a:noFill/>
        </p:spPr>
      </p:pic>
      <p:pic>
        <p:nvPicPr>
          <p:cNvPr id="3" name="그림 8" descr="C:/Users/abc25/AppData/Roaming/PolarisOffice/ETemp/43240_6018616/fImage4025427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7210" y="2808605"/>
            <a:ext cx="7315835" cy="3932555"/>
          </a:xfrm>
          <a:prstGeom prst="rect"/>
          <a:noFill/>
        </p:spPr>
      </p:pic>
      <p:sp>
        <p:nvSpPr>
          <p:cNvPr id="4" name="도형 9"/>
          <p:cNvSpPr>
            <a:spLocks/>
          </p:cNvSpPr>
          <p:nvPr/>
        </p:nvSpPr>
        <p:spPr>
          <a:xfrm rot="0">
            <a:off x="5382260" y="3723640"/>
            <a:ext cx="5382260" cy="41783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35"/>
          <p:cNvSpPr txBox="1">
            <a:spLocks/>
          </p:cNvSpPr>
          <p:nvPr>
            <p:ph type="ctrTitle" idx="4"/>
          </p:nvPr>
        </p:nvSpPr>
        <p:spPr>
          <a:xfrm rot="0">
            <a:off x="721360" y="646430"/>
            <a:ext cx="3296920" cy="214947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3200">
                <a:solidFill>
                  <a:srgbClr val="FF0000"/>
                </a:solidFill>
                <a:latin typeface="맑은 고딕" charset="0"/>
                <a:ea typeface="맑은 고딕" charset="0"/>
              </a:rPr>
              <a:t>악성코드 존재가능성 </a:t>
            </a:r>
            <a:r>
              <a:rPr sz="3000" i="0" b="0">
                <a:solidFill>
                  <a:srgbClr val="FF0000"/>
                </a:solidFill>
                <a:latin typeface="segoe ui emoji" charset="0"/>
                <a:ea typeface="apple color emoji" charset="0"/>
              </a:rPr>
              <a:t>↑</a:t>
            </a: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4" descr="C:/Users/abc25/AppData/Roaming/PolarisOffice/ETemp/43240_6018616/fImage21630728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050" y="292735"/>
            <a:ext cx="10137775" cy="5652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 idx="1"/>
          </p:nvPr>
        </p:nvSpPr>
        <p:spPr>
          <a:xfrm rot="0">
            <a:off x="5428615" y="3112770"/>
            <a:ext cx="1319530" cy="628015"/>
          </a:xfrm>
          <a:prstGeom prst="rect"/>
          <a:noFill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>
            <p:ph type="ctrTitle" idx="2"/>
          </p:nvPr>
        </p:nvSpPr>
        <p:spPr>
          <a:xfrm rot="0">
            <a:off x="794385" y="792480"/>
            <a:ext cx="3296285" cy="62801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Agenda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/>
          </p:cNvSpPr>
          <p:nvPr>
            <p:ph type="subTitle" idx="3"/>
          </p:nvPr>
        </p:nvSpPr>
        <p:spPr>
          <a:xfrm rot="0">
            <a:off x="1235075" y="1732915"/>
            <a:ext cx="6455410" cy="29171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Why?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What is DLL &amp; API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About DLL Injection &amp; API Hooking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Case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실습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>
            <p:ph type="ctrTitle" idx="2"/>
          </p:nvPr>
        </p:nvSpPr>
        <p:spPr>
          <a:xfrm rot="0">
            <a:off x="794385" y="792480"/>
            <a:ext cx="3296920" cy="62865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Why?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/>
          </p:cNvSpPr>
          <p:nvPr>
            <p:ph type="subTitle" idx="3"/>
          </p:nvPr>
        </p:nvSpPr>
        <p:spPr>
          <a:xfrm rot="0">
            <a:off x="1203960" y="1816100"/>
            <a:ext cx="6455410" cy="22002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악성코드의 정공법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buFont typeface="Wingdings"/>
              <a:buChar char=""/>
            </a:pPr>
            <a:r>
              <a:rPr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게임핵의 시초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3"/>
          <p:cNvSpPr txBox="1">
            <a:spLocks/>
          </p:cNvSpPr>
          <p:nvPr>
            <p:ph type="ctrTitle" idx="1"/>
          </p:nvPr>
        </p:nvSpPr>
        <p:spPr>
          <a:xfrm rot="0">
            <a:off x="794385" y="792480"/>
            <a:ext cx="3295650" cy="62738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What is DLL?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4"/>
          <p:cNvSpPr txBox="1">
            <a:spLocks/>
          </p:cNvSpPr>
          <p:nvPr>
            <p:ph type="ctrTitle" idx="2"/>
          </p:nvPr>
        </p:nvSpPr>
        <p:spPr>
          <a:xfrm rot="0">
            <a:off x="877570" y="1745615"/>
            <a:ext cx="4946015" cy="134937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=D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ynamic</a:t>
            </a: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L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ink</a:t>
            </a: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 L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ibrary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동적 링크 라이브러리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1" descr="C:/Users/abc25/AppData/Roaming/PolarisOffice/ETemp/29208_15392912/fImage490811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5375" y="3568700"/>
            <a:ext cx="2347595" cy="2656205"/>
          </a:xfrm>
          <a:prstGeom prst="rect"/>
          <a:noFill/>
        </p:spPr>
      </p:pic>
      <p:pic>
        <p:nvPicPr>
          <p:cNvPr id="5" name="그림 2" descr="C:/Users/abc25/AppData/Roaming/PolarisOffice/ETemp/29208_15392912/fImage47411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3588385"/>
            <a:ext cx="2494915" cy="2636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2"/>
          <p:cNvSpPr txBox="1">
            <a:spLocks/>
          </p:cNvSpPr>
          <p:nvPr>
            <p:ph type="ctrTitle" idx="2"/>
          </p:nvPr>
        </p:nvSpPr>
        <p:spPr>
          <a:xfrm rot="0">
            <a:off x="652780" y="668020"/>
            <a:ext cx="3928110" cy="6464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Static link library</a:t>
            </a: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23"/>
          <p:cNvSpPr txBox="1">
            <a:spLocks/>
          </p:cNvSpPr>
          <p:nvPr>
            <p:ph type="ctrTitle" idx="3"/>
          </p:nvPr>
        </p:nvSpPr>
        <p:spPr>
          <a:xfrm rot="0">
            <a:off x="6768465" y="664210"/>
            <a:ext cx="4512945" cy="6464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Dynamic link library</a:t>
            </a: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070" y="1642745"/>
            <a:ext cx="1181735" cy="1267460"/>
          </a:xfrm>
          <a:prstGeom prst="rect"/>
          <a:noFill/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0570" y="1913890"/>
            <a:ext cx="2762885" cy="1600835"/>
          </a:xfrm>
          <a:prstGeom prst="rect"/>
          <a:noFill/>
        </p:spPr>
      </p:pic>
      <p:sp>
        <p:nvSpPr>
          <p:cNvPr id="8" name="텍스트 개체 틀 27"/>
          <p:cNvSpPr txBox="1">
            <a:spLocks/>
          </p:cNvSpPr>
          <p:nvPr>
            <p:ph type="ctrTitle" idx="4"/>
          </p:nvPr>
        </p:nvSpPr>
        <p:spPr>
          <a:xfrm rot="0">
            <a:off x="5254625" y="606425"/>
            <a:ext cx="839470" cy="7740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9"/>
          <p:cNvSpPr>
            <a:spLocks/>
          </p:cNvSpPr>
          <p:nvPr/>
        </p:nvSpPr>
        <p:spPr>
          <a:xfrm rot="0">
            <a:off x="814070" y="2335530"/>
            <a:ext cx="2370455" cy="52705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34"/>
          <p:cNvSpPr txBox="1">
            <a:spLocks/>
          </p:cNvSpPr>
          <p:nvPr>
            <p:ph type="ctrTitle" idx="5"/>
          </p:nvPr>
        </p:nvSpPr>
        <p:spPr>
          <a:xfrm>
            <a:off x="810260" y="4740910"/>
            <a:ext cx="2728595" cy="104203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..01010110..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..01010110..</a:t>
            </a: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35"/>
          <p:cNvCxnSpPr>
            <a:stCxn id="7" idx="3"/>
          </p:cNvCxnSpPr>
          <p:nvPr/>
        </p:nvCxnSpPr>
        <p:spPr>
          <a:xfrm rot="0">
            <a:off x="3512820" y="2713990"/>
            <a:ext cx="1096645" cy="635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6"/>
          <p:cNvCxnSpPr/>
          <p:nvPr/>
        </p:nvCxnSpPr>
        <p:spPr>
          <a:xfrm rot="0">
            <a:off x="4580890" y="2715895"/>
            <a:ext cx="635" cy="2577465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7"/>
          <p:cNvCxnSpPr/>
          <p:nvPr/>
        </p:nvCxnSpPr>
        <p:spPr>
          <a:xfrm rot="0" flipH="1">
            <a:off x="3722370" y="5283200"/>
            <a:ext cx="859155" cy="635"/>
          </a:xfrm>
          <a:prstGeom prst="straightConnector1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47"/>
          <p:cNvSpPr>
            <a:spLocks/>
          </p:cNvSpPr>
          <p:nvPr/>
        </p:nvSpPr>
        <p:spPr>
          <a:xfrm rot="0">
            <a:off x="600710" y="4359910"/>
            <a:ext cx="3048000" cy="1727835"/>
          </a:xfrm>
          <a:prstGeom prst="rect"/>
          <a:noFill/>
          <a:ln w="222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개체 틀 53"/>
          <p:cNvSpPr txBox="1">
            <a:spLocks/>
          </p:cNvSpPr>
          <p:nvPr>
            <p:ph type="ctrTitle" idx="6"/>
          </p:nvPr>
        </p:nvSpPr>
        <p:spPr>
          <a:xfrm rot="0">
            <a:off x="588010" y="4386580"/>
            <a:ext cx="622300" cy="3536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exe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55"/>
          <p:cNvCxnSpPr>
            <a:stCxn id="5" idx="3"/>
          </p:cNvCxnSpPr>
          <p:nvPr/>
        </p:nvCxnSpPr>
        <p:spPr>
          <a:xfrm rot="0">
            <a:off x="8091170" y="2275840"/>
            <a:ext cx="2025015" cy="614045"/>
          </a:xfrm>
          <a:prstGeom prst="straightConnector1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56"/>
          <p:cNvSpPr>
            <a:spLocks/>
          </p:cNvSpPr>
          <p:nvPr/>
        </p:nvSpPr>
        <p:spPr>
          <a:xfrm rot="0">
            <a:off x="6621780" y="4137660"/>
            <a:ext cx="2937510" cy="1727835"/>
          </a:xfrm>
          <a:prstGeom prst="rect"/>
          <a:noFill/>
          <a:ln w="222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개체 틀 59"/>
          <p:cNvSpPr txBox="1">
            <a:spLocks/>
          </p:cNvSpPr>
          <p:nvPr>
            <p:ph type="ctrTitle" idx="8"/>
          </p:nvPr>
        </p:nvSpPr>
        <p:spPr>
          <a:xfrm rot="0">
            <a:off x="6686550" y="4556125"/>
            <a:ext cx="2396490" cy="10420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3000">
                <a:solidFill>
                  <a:schemeClr val="bg1"/>
                </a:solidFill>
                <a:latin typeface="맑은 고딕" charset="0"/>
                <a:ea typeface="맑은 고딕" charset="0"/>
              </a:rPr>
              <a:t>호출해라</a:t>
            </a:r>
            <a:r>
              <a:rPr sz="3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3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3000">
                <a:solidFill>
                  <a:schemeClr val="bg1"/>
                </a:solidFill>
                <a:latin typeface="맑은 고딕" charset="0"/>
                <a:ea typeface="맑은 고딕" charset="0"/>
              </a:rPr>
              <a:t>호출해라</a:t>
            </a:r>
            <a:endParaRPr lang="ko-KR" altLang="en-US" sz="3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60"/>
          <p:cNvSpPr>
            <a:spLocks/>
          </p:cNvSpPr>
          <p:nvPr/>
        </p:nvSpPr>
        <p:spPr>
          <a:xfrm rot="0">
            <a:off x="10160000" y="1819275"/>
            <a:ext cx="1607820" cy="2199005"/>
          </a:xfrm>
          <a:prstGeom prst="rect"/>
          <a:noFill/>
          <a:ln w="22225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66"/>
          <p:cNvCxnSpPr/>
          <p:nvPr/>
        </p:nvCxnSpPr>
        <p:spPr>
          <a:xfrm rot="0">
            <a:off x="10168890" y="2964815"/>
            <a:ext cx="1607820" cy="635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71"/>
          <p:cNvCxnSpPr/>
          <p:nvPr/>
        </p:nvCxnSpPr>
        <p:spPr>
          <a:xfrm rot="0">
            <a:off x="10196830" y="3297555"/>
            <a:ext cx="1607820" cy="635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72"/>
          <p:cNvSpPr txBox="1">
            <a:spLocks/>
          </p:cNvSpPr>
          <p:nvPr>
            <p:ph type="ctrTitle" idx="9"/>
          </p:nvPr>
        </p:nvSpPr>
        <p:spPr>
          <a:xfrm rot="0">
            <a:off x="10033635" y="1305560"/>
            <a:ext cx="1938655" cy="44069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 Memory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개체 틀 73"/>
          <p:cNvSpPr txBox="1">
            <a:spLocks/>
          </p:cNvSpPr>
          <p:nvPr>
            <p:ph type="ctrTitle" idx="10"/>
          </p:nvPr>
        </p:nvSpPr>
        <p:spPr>
          <a:xfrm rot="1020000">
            <a:off x="8503285" y="2432050"/>
            <a:ext cx="1195070" cy="44069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mapping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개체 틀 75"/>
          <p:cNvSpPr txBox="1">
            <a:spLocks/>
          </p:cNvSpPr>
          <p:nvPr>
            <p:ph type="ctrTitle" idx="11"/>
          </p:nvPr>
        </p:nvSpPr>
        <p:spPr>
          <a:xfrm rot="0">
            <a:off x="10138410" y="2995930"/>
            <a:ext cx="1684020" cy="27432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MessageBoxW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76"/>
          <p:cNvCxnSpPr/>
          <p:nvPr/>
        </p:nvCxnSpPr>
        <p:spPr>
          <a:xfrm rot="0" flipH="1">
            <a:off x="8216265" y="3322955"/>
            <a:ext cx="1891665" cy="1348105"/>
          </a:xfrm>
          <a:prstGeom prst="straightConnector1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81"/>
          <p:cNvSpPr txBox="1">
            <a:spLocks/>
          </p:cNvSpPr>
          <p:nvPr>
            <p:ph type="ctrTitle" idx="12"/>
          </p:nvPr>
        </p:nvSpPr>
        <p:spPr>
          <a:xfrm rot="19320000">
            <a:off x="8642985" y="3457575"/>
            <a:ext cx="1195705" cy="3917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call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개체 틀 88"/>
          <p:cNvSpPr txBox="1">
            <a:spLocks/>
          </p:cNvSpPr>
          <p:nvPr>
            <p:ph type="ctrTitle" idx="14"/>
          </p:nvPr>
        </p:nvSpPr>
        <p:spPr>
          <a:xfrm rot="0">
            <a:off x="6654165" y="4181475"/>
            <a:ext cx="622300" cy="35369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exe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개체 틀 145"/>
          <p:cNvSpPr txBox="1">
            <a:spLocks/>
          </p:cNvSpPr>
          <p:nvPr>
            <p:ph type="ctrTitle" idx="15"/>
          </p:nvPr>
        </p:nvSpPr>
        <p:spPr>
          <a:xfrm rot="0">
            <a:off x="10596245" y="1818640"/>
            <a:ext cx="858520" cy="117348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Code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Stack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Heap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   ...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4"/>
          <p:cNvCxnSpPr/>
          <p:nvPr/>
        </p:nvCxnSpPr>
        <p:spPr>
          <a:xfrm rot="0" flipH="1">
            <a:off x="8311515" y="3338195"/>
            <a:ext cx="1816735" cy="1834515"/>
          </a:xfrm>
          <a:prstGeom prst="straightConnector1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0"/>
          <p:cNvSpPr txBox="1">
            <a:spLocks/>
          </p:cNvSpPr>
          <p:nvPr>
            <p:ph type="ctrTitle" idx="2"/>
          </p:nvPr>
        </p:nvSpPr>
        <p:spPr>
          <a:xfrm rot="0">
            <a:off x="794385" y="792480"/>
            <a:ext cx="3295650" cy="62738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What is API?</a:t>
            </a:r>
            <a:endParaRPr lang="ko-KR" altLang="en-US" sz="40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9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16345" y="864235"/>
            <a:ext cx="5210810" cy="3486785"/>
          </a:xfrm>
          <a:prstGeom prst="rect"/>
          <a:noFill/>
        </p:spPr>
      </p:pic>
      <p:sp>
        <p:nvSpPr>
          <p:cNvPr id="4" name="텍스트 개체 틀 93"/>
          <p:cNvSpPr txBox="1">
            <a:spLocks/>
          </p:cNvSpPr>
          <p:nvPr>
            <p:ph type="ctrTitle" idx="3"/>
          </p:nvPr>
        </p:nvSpPr>
        <p:spPr>
          <a:xfrm rot="0">
            <a:off x="794385" y="1597660"/>
            <a:ext cx="5001895" cy="16363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=DLL에 포함된 함수</a:t>
            </a:r>
            <a: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4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endParaRPr lang="ko-KR" altLang="en-US" sz="4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4"/>
          <p:cNvSpPr txBox="1">
            <a:spLocks/>
          </p:cNvSpPr>
          <p:nvPr>
            <p:ph type="ctrTitle" idx="2"/>
          </p:nvPr>
        </p:nvSpPr>
        <p:spPr>
          <a:xfrm rot="0">
            <a:off x="652780" y="683895"/>
            <a:ext cx="4104640" cy="58991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About DLL Injection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97"/>
          <p:cNvSpPr txBox="1">
            <a:spLocks/>
          </p:cNvSpPr>
          <p:nvPr>
            <p:ph type="ctrTitle" idx="3"/>
          </p:nvPr>
        </p:nvSpPr>
        <p:spPr>
          <a:xfrm rot="0">
            <a:off x="655320" y="1444625"/>
            <a:ext cx="3360420" cy="5588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2500">
                <a:solidFill>
                  <a:schemeClr val="bg1"/>
                </a:solidFill>
                <a:latin typeface="맑은 고딕" charset="0"/>
                <a:ea typeface="맑은 고딕" charset="0"/>
              </a:rPr>
              <a:t>= 프로세스에 Dll 주입</a:t>
            </a:r>
            <a:endParaRPr lang="ko-KR" altLang="en-US" sz="3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98" descr="C:/Users/abc25/AppData/Roaming/PolarisOffice/ETemp/18568_17539568/fImage30798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2380" y="3909695"/>
            <a:ext cx="5509260" cy="2303145"/>
          </a:xfrm>
          <a:prstGeom prst="rect"/>
          <a:noFill/>
        </p:spPr>
      </p:pic>
      <p:pic>
        <p:nvPicPr>
          <p:cNvPr id="6" name="그림 99" descr="C:/Users/abc25/AppData/Roaming/PolarisOffice/ETemp/18568_17539568/fImage3216116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37935" y="1174115"/>
            <a:ext cx="5403850" cy="2322830"/>
          </a:xfrm>
          <a:prstGeom prst="rect"/>
          <a:noFill/>
        </p:spPr>
      </p:pic>
      <p:sp>
        <p:nvSpPr>
          <p:cNvPr id="7" name="도형 100"/>
          <p:cNvSpPr>
            <a:spLocks/>
          </p:cNvSpPr>
          <p:nvPr/>
        </p:nvSpPr>
        <p:spPr>
          <a:xfrm rot="0">
            <a:off x="6340475" y="5843270"/>
            <a:ext cx="4366260" cy="184785"/>
          </a:xfrm>
          <a:prstGeom prst="rect"/>
          <a:noFill/>
          <a:ln w="412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16"/>
          <p:cNvCxnSpPr/>
          <p:nvPr/>
        </p:nvCxnSpPr>
        <p:spPr>
          <a:xfrm rot="0" flipV="1">
            <a:off x="5411470" y="5938520"/>
            <a:ext cx="940435" cy="1270"/>
          </a:xfrm>
          <a:prstGeom prst="straightConnector1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17"/>
          <p:cNvCxnSpPr/>
          <p:nvPr/>
        </p:nvCxnSpPr>
        <p:spPr>
          <a:xfrm rot="0" flipH="1">
            <a:off x="5417820" y="1318895"/>
            <a:ext cx="920750" cy="635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18"/>
          <p:cNvCxnSpPr/>
          <p:nvPr/>
        </p:nvCxnSpPr>
        <p:spPr>
          <a:xfrm rot="0">
            <a:off x="5429250" y="1329690"/>
            <a:ext cx="635" cy="1273810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32"/>
          <p:cNvSpPr>
            <a:spLocks/>
          </p:cNvSpPr>
          <p:nvPr/>
        </p:nvSpPr>
        <p:spPr>
          <a:xfrm rot="0">
            <a:off x="6551930" y="1172210"/>
            <a:ext cx="711835" cy="22225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41"/>
          <p:cNvGrpSpPr/>
          <p:nvPr/>
        </p:nvGrpSpPr>
        <p:grpSpPr>
          <a:xfrm rot="0">
            <a:off x="4785360" y="2717800"/>
            <a:ext cx="1158875" cy="1196340"/>
            <a:chOff x="4785360" y="2717800"/>
            <a:chExt cx="1158875" cy="1196340"/>
          </a:xfrm>
        </p:grpSpPr>
        <p:sp>
          <p:nvSpPr>
            <p:cNvPr id="14" name="도형 138"/>
            <p:cNvSpPr>
              <a:spLocks/>
            </p:cNvSpPr>
            <p:nvPr/>
          </p:nvSpPr>
          <p:spPr>
            <a:xfrm rot="0">
              <a:off x="4965700" y="2748280"/>
              <a:ext cx="812800" cy="11391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3" name="그림 137" descr="C:/Users/abc25/AppData/Roaming/PolarisOffice/ETemp/18568_17539568/fImage7384178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785360" y="2717800"/>
              <a:ext cx="1158875" cy="1196340"/>
            </a:xfrm>
            <a:prstGeom prst="rect"/>
            <a:noFill/>
          </p:spPr>
        </p:pic>
      </p:grpSp>
      <p:sp>
        <p:nvSpPr>
          <p:cNvPr id="16" name="텍스트 개체 틀 142"/>
          <p:cNvSpPr txBox="1">
            <a:spLocks/>
          </p:cNvSpPr>
          <p:nvPr>
            <p:ph type="ctrTitle" idx="4"/>
          </p:nvPr>
        </p:nvSpPr>
        <p:spPr>
          <a:xfrm rot="0">
            <a:off x="4559935" y="3964305"/>
            <a:ext cx="1828165" cy="58991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rgbClr val="FF0000"/>
                </a:solidFill>
                <a:latin typeface="맑은 고딕" charset="0"/>
                <a:ea typeface="맑은 고딕" charset="0"/>
              </a:rPr>
              <a:t>Injection</a:t>
            </a:r>
            <a:endParaRPr lang="ko-KR" altLang="en-US" sz="3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개체 틀 146"/>
          <p:cNvSpPr txBox="1">
            <a:spLocks/>
          </p:cNvSpPr>
          <p:nvPr>
            <p:ph type="ctrTitle" idx="5"/>
          </p:nvPr>
        </p:nvSpPr>
        <p:spPr>
          <a:xfrm rot="0">
            <a:off x="655320" y="2330450"/>
            <a:ext cx="3360420" cy="182372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-&gt;프로세스 내부 메모리에 맵핑</a:t>
            </a: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 프로세스 메모리에 대한 정당한 접근권한을 가짐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207"/>
          <p:cNvCxnSpPr/>
          <p:nvPr/>
        </p:nvCxnSpPr>
        <p:spPr>
          <a:xfrm rot="0" flipH="1">
            <a:off x="5429250" y="4568825"/>
            <a:ext cx="1270" cy="1384935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208"/>
          <p:cNvCxnSpPr/>
          <p:nvPr/>
        </p:nvCxnSpPr>
        <p:spPr>
          <a:xfrm rot="0">
            <a:off x="5429250" y="3968750"/>
            <a:ext cx="635" cy="176530"/>
          </a:xfrm>
          <a:prstGeom prst="line"/>
          <a:ln w="158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23"/>
          <p:cNvSpPr>
            <a:spLocks noMove="1" noResize="1" noRot="1"/>
          </p:cNvSpPr>
          <p:nvPr/>
        </p:nvSpPr>
        <p:spPr>
          <a:xfrm rot="0">
            <a:off x="582930" y="1596390"/>
            <a:ext cx="11021695" cy="4828540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13"/>
          <p:cNvSpPr txBox="1">
            <a:spLocks/>
          </p:cNvSpPr>
          <p:nvPr>
            <p:ph type="ctrTitle" idx="3"/>
          </p:nvPr>
        </p:nvSpPr>
        <p:spPr>
          <a:xfrm rot="0">
            <a:off x="652780" y="794385"/>
            <a:ext cx="4105275" cy="59055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About Api Hooking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2" descr="C:/Users/abc25/AppData/Roaming/PolarisOffice/ETemp/29208_15392912/fImage3676921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9630" y="2192655"/>
            <a:ext cx="1212215" cy="1188085"/>
          </a:xfrm>
          <a:prstGeom prst="rect"/>
          <a:noFill/>
        </p:spPr>
      </p:pic>
      <p:pic>
        <p:nvPicPr>
          <p:cNvPr id="6" name="그림 25" descr="C:/Users/abc25/AppData/Roaming/PolarisOffice/ETemp/29208_15392912/fImage3676921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9960" y="4554220"/>
            <a:ext cx="1212215" cy="1188085"/>
          </a:xfrm>
          <a:prstGeom prst="rect"/>
          <a:noFill/>
        </p:spPr>
      </p:pic>
      <p:pic>
        <p:nvPicPr>
          <p:cNvPr id="7" name="그림 26" descr="C:/Users/abc25/AppData/Roaming/PolarisOffice/ETemp/29208_15392912/fImage3676921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8085" y="2192020"/>
            <a:ext cx="1212215" cy="1188085"/>
          </a:xfrm>
          <a:prstGeom prst="rect"/>
          <a:noFill/>
        </p:spPr>
      </p:pic>
      <p:pic>
        <p:nvPicPr>
          <p:cNvPr id="8" name="그림 27" descr="C:/Users/abc25/AppData/Roaming/PolarisOffice/ETemp/29208_15392912/fImage13321216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4605" y="4549775"/>
            <a:ext cx="1195705" cy="1203960"/>
          </a:xfrm>
          <a:prstGeom prst="rect"/>
          <a:solidFill>
            <a:schemeClr val="bg1">
              <a:alpha val="0"/>
            </a:schemeClr>
          </a:solidFill>
        </p:spPr>
      </p:pic>
      <p:pic>
        <p:nvPicPr>
          <p:cNvPr id="9" name="그림 28" descr="C:/Users/abc25/AppData/Roaming/PolarisOffice/ETemp/29208_15392912/fImage6762217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2905" y="3496945"/>
            <a:ext cx="1108710" cy="1111885"/>
          </a:xfrm>
          <a:prstGeom prst="rect"/>
          <a:noFill/>
        </p:spPr>
      </p:pic>
      <p:sp>
        <p:nvSpPr>
          <p:cNvPr id="14" name="도형 58"/>
          <p:cNvSpPr>
            <a:spLocks/>
          </p:cNvSpPr>
          <p:nvPr/>
        </p:nvSpPr>
        <p:spPr>
          <a:xfrm rot="0">
            <a:off x="2900680" y="3860800"/>
            <a:ext cx="7463155" cy="295910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59"/>
          <p:cNvSpPr>
            <a:spLocks/>
          </p:cNvSpPr>
          <p:nvPr/>
        </p:nvSpPr>
        <p:spPr>
          <a:xfrm rot="0">
            <a:off x="3870325" y="3518535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60"/>
          <p:cNvSpPr>
            <a:spLocks/>
          </p:cNvSpPr>
          <p:nvPr/>
        </p:nvSpPr>
        <p:spPr>
          <a:xfrm rot="10800000">
            <a:off x="5266055" y="400812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63"/>
          <p:cNvSpPr>
            <a:spLocks/>
          </p:cNvSpPr>
          <p:nvPr/>
        </p:nvSpPr>
        <p:spPr>
          <a:xfrm rot="0">
            <a:off x="6770370" y="353695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68"/>
          <p:cNvSpPr>
            <a:spLocks/>
          </p:cNvSpPr>
          <p:nvPr/>
        </p:nvSpPr>
        <p:spPr>
          <a:xfrm rot="10800000">
            <a:off x="8101330" y="400812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70"/>
          <p:cNvSpPr txBox="1">
            <a:spLocks/>
          </p:cNvSpPr>
          <p:nvPr/>
        </p:nvSpPr>
        <p:spPr>
          <a:xfrm rot="0">
            <a:off x="3389630" y="409130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신원조회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1"/>
          <p:cNvSpPr txBox="1">
            <a:spLocks/>
          </p:cNvSpPr>
          <p:nvPr/>
        </p:nvSpPr>
        <p:spPr>
          <a:xfrm rot="0">
            <a:off x="4756785" y="358330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신원조회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72"/>
          <p:cNvSpPr txBox="1">
            <a:spLocks/>
          </p:cNvSpPr>
          <p:nvPr/>
        </p:nvSpPr>
        <p:spPr>
          <a:xfrm rot="0">
            <a:off x="6271260" y="4081780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신원조회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81"/>
          <p:cNvSpPr txBox="1">
            <a:spLocks/>
          </p:cNvSpPr>
          <p:nvPr/>
        </p:nvSpPr>
        <p:spPr>
          <a:xfrm rot="0">
            <a:off x="8829675" y="4885690"/>
            <a:ext cx="17646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신원정보 탈취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결과 조작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91"/>
          <p:cNvSpPr>
            <a:spLocks/>
          </p:cNvSpPr>
          <p:nvPr/>
        </p:nvSpPr>
        <p:spPr>
          <a:xfrm rot="0">
            <a:off x="9079230" y="3676015"/>
            <a:ext cx="619125" cy="665480"/>
          </a:xfrm>
          <a:prstGeom prst="mathMultiply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93"/>
          <p:cNvSpPr>
            <a:spLocks/>
          </p:cNvSpPr>
          <p:nvPr/>
        </p:nvSpPr>
        <p:spPr>
          <a:xfrm rot="19080000">
            <a:off x="8579485" y="3416935"/>
            <a:ext cx="1330325" cy="333375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73"/>
          <p:cNvSpPr txBox="1">
            <a:spLocks/>
          </p:cNvSpPr>
          <p:nvPr/>
        </p:nvSpPr>
        <p:spPr>
          <a:xfrm rot="0">
            <a:off x="7638415" y="358330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신원조회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00"/>
          <p:cNvSpPr txBox="1">
            <a:spLocks/>
          </p:cNvSpPr>
          <p:nvPr/>
        </p:nvSpPr>
        <p:spPr>
          <a:xfrm rot="0">
            <a:off x="9707245" y="287210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이상한 곳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101" descr="C:/Users/abc25/AppData/Roaming/PolarisOffice/ETemp/29208_15392912/fImage11929272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98430" y="3740785"/>
            <a:ext cx="628650" cy="640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 noMove="1" noResize="1" noRot="1"/>
          </p:cNvSpPr>
          <p:nvPr/>
        </p:nvSpPr>
        <p:spPr>
          <a:xfrm rot="0">
            <a:off x="582930" y="1596390"/>
            <a:ext cx="11021695" cy="4828540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13"/>
          <p:cNvSpPr txBox="1">
            <a:spLocks/>
          </p:cNvSpPr>
          <p:nvPr>
            <p:ph type="ctrTitle" idx="3"/>
          </p:nvPr>
        </p:nvSpPr>
        <p:spPr>
          <a:xfrm rot="0">
            <a:off x="652780" y="794385"/>
            <a:ext cx="4105275" cy="59055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60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About Api Hooking</a:t>
            </a:r>
            <a:endParaRPr lang="ko-KR" altLang="en-US" sz="3600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900680" y="3860800"/>
            <a:ext cx="7463155" cy="295910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3870325" y="3518535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10800000">
            <a:off x="5266055" y="400812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770370" y="353695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10800000">
            <a:off x="8101330" y="4008120"/>
            <a:ext cx="240665" cy="425450"/>
          </a:xfrm>
          <a:prstGeom prst="up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7601585" y="5134610"/>
            <a:ext cx="1477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인자값 탈취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리턴값 조작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83" descr="C:/Users/abc25/AppData/Roaming/PolarisOffice/ETemp/29208_15392912/fImage576026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8955" y="3290570"/>
            <a:ext cx="1100455" cy="1151255"/>
          </a:xfrm>
          <a:prstGeom prst="rect"/>
          <a:noFill/>
        </p:spPr>
      </p:pic>
      <p:sp>
        <p:nvSpPr>
          <p:cNvPr id="25" name="텍스트 상자 84"/>
          <p:cNvSpPr txBox="1">
            <a:spLocks/>
          </p:cNvSpPr>
          <p:nvPr/>
        </p:nvSpPr>
        <p:spPr>
          <a:xfrm rot="0">
            <a:off x="3371215" y="2946400"/>
            <a:ext cx="1275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맑은 고딕" charset="0"/>
                <a:ea typeface="맑은 고딕" charset="0"/>
              </a:rPr>
              <a:t>Code1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85"/>
          <p:cNvSpPr txBox="1">
            <a:spLocks/>
          </p:cNvSpPr>
          <p:nvPr/>
        </p:nvSpPr>
        <p:spPr>
          <a:xfrm rot="0">
            <a:off x="4756150" y="4563110"/>
            <a:ext cx="12109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맑은 고딕" charset="0"/>
                <a:ea typeface="맑은 고딕" charset="0"/>
              </a:rPr>
              <a:t>Code2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86"/>
          <p:cNvSpPr txBox="1">
            <a:spLocks/>
          </p:cNvSpPr>
          <p:nvPr/>
        </p:nvSpPr>
        <p:spPr>
          <a:xfrm rot="0">
            <a:off x="6271260" y="2946400"/>
            <a:ext cx="1275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맑은 고딕" charset="0"/>
                <a:ea typeface="맑은 고딕" charset="0"/>
              </a:rPr>
              <a:t>Code3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7"/>
          <p:cNvSpPr txBox="1">
            <a:spLocks/>
          </p:cNvSpPr>
          <p:nvPr/>
        </p:nvSpPr>
        <p:spPr>
          <a:xfrm rot="0">
            <a:off x="7332345" y="4563110"/>
            <a:ext cx="19316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Hack_Code</a:t>
            </a:r>
            <a:endParaRPr lang="ko-KR" altLang="en-US" sz="25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90"/>
          <p:cNvSpPr txBox="1">
            <a:spLocks/>
          </p:cNvSpPr>
          <p:nvPr/>
        </p:nvSpPr>
        <p:spPr>
          <a:xfrm rot="0">
            <a:off x="1635760" y="4432935"/>
            <a:ext cx="15151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500" b="1">
                <a:latin typeface="맑은 고딕" charset="0"/>
                <a:ea typeface="맑은 고딕" charset="0"/>
              </a:rPr>
              <a:t>API 호출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30" name="도형 102"/>
          <p:cNvSpPr>
            <a:spLocks/>
          </p:cNvSpPr>
          <p:nvPr/>
        </p:nvSpPr>
        <p:spPr>
          <a:xfrm rot="0">
            <a:off x="9079230" y="3676015"/>
            <a:ext cx="619125" cy="665480"/>
          </a:xfrm>
          <a:prstGeom prst="mathMultiply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103"/>
          <p:cNvSpPr>
            <a:spLocks/>
          </p:cNvSpPr>
          <p:nvPr/>
        </p:nvSpPr>
        <p:spPr>
          <a:xfrm rot="19080000">
            <a:off x="8579485" y="3416935"/>
            <a:ext cx="1330325" cy="333375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09"/>
          <p:cNvSpPr txBox="1">
            <a:spLocks/>
          </p:cNvSpPr>
          <p:nvPr/>
        </p:nvSpPr>
        <p:spPr>
          <a:xfrm rot="0">
            <a:off x="10316845" y="386016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Return 0;</a:t>
            </a: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13"/>
          <p:cNvSpPr txBox="1">
            <a:spLocks/>
          </p:cNvSpPr>
          <p:nvPr/>
        </p:nvSpPr>
        <p:spPr>
          <a:xfrm rot="0">
            <a:off x="9753600" y="2889885"/>
            <a:ext cx="12293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Return 1; 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개체 틀 205"/>
          <p:cNvSpPr txBox="1">
            <a:spLocks/>
          </p:cNvSpPr>
          <p:nvPr/>
        </p:nvSpPr>
        <p:spPr>
          <a:xfrm rot="0">
            <a:off x="5574665" y="854075"/>
            <a:ext cx="5318125" cy="59055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254000" indent="-254000" rtl="0" algn="l" defTabSz="914400" eaLnBrk="1" latinLnBrk="0" hangingPunct="1">
              <a:lnSpc>
                <a:spcPct val="114999"/>
              </a:lnSpc>
              <a:spcBef>
                <a:spcPct val="0"/>
              </a:spcBef>
              <a:buFontTx/>
              <a:buNone/>
            </a:pPr>
            <a:r>
              <a:rPr sz="3000">
                <a:solidFill>
                  <a:schemeClr val="bg1"/>
                </a:solidFill>
                <a:latin typeface="맑은 고딕" charset="0"/>
                <a:ea typeface="맑은 고딕" charset="0"/>
              </a:rPr>
              <a:t>= API(함수)의 흐름을 가로채는것</a:t>
            </a:r>
            <a:endParaRPr lang="ko-KR" altLang="en-US" sz="3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형준 김</dc:creator>
  <cp:lastModifiedBy>형준 김</cp:lastModifiedBy>
  <dc:title>PowerPoint 프레젠테이션</dc:title>
  <cp:version>9.104.123.46490</cp:version>
</cp:coreProperties>
</file>