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6" r:id="rId9"/>
    <p:sldId id="277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621" autoAdjust="0"/>
  </p:normalViewPr>
  <p:slideViewPr>
    <p:cSldViewPr snapToGrid="0" snapToObjects="1">
      <p:cViewPr varScale="1">
        <p:scale>
          <a:sx n="46" d="100"/>
          <a:sy n="46" d="100"/>
        </p:scale>
        <p:origin x="215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69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저는 오늘 </a:t>
            </a:r>
            <a:r>
              <a:rPr lang="en-US" altLang="ko-KR" dirty="0"/>
              <a:t>NoSQL</a:t>
            </a:r>
            <a:r>
              <a:rPr lang="ko-KR" altLang="en-US" dirty="0"/>
              <a:t>을 주제로 발표해보겠습니다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ko-KR" altLang="en-US" dirty="0"/>
              <a:t>은 크게 </a:t>
            </a:r>
            <a:r>
              <a:rPr lang="en-US" altLang="ko-KR" dirty="0"/>
              <a:t>3</a:t>
            </a:r>
            <a:r>
              <a:rPr lang="ko-KR" altLang="en-US" dirty="0"/>
              <a:t>가지 카테고리가 있습니다</a:t>
            </a:r>
            <a:r>
              <a:rPr lang="en-US" altLang="ko-KR" dirty="0"/>
              <a:t>. Document, Key-value, Graph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몽고디비가</a:t>
            </a:r>
            <a:r>
              <a:rPr lang="ko-KR" altLang="en-US" dirty="0"/>
              <a:t> 대표적인 </a:t>
            </a:r>
            <a:r>
              <a:rPr lang="en-US" altLang="ko-KR" dirty="0"/>
              <a:t>document </a:t>
            </a:r>
            <a:r>
              <a:rPr lang="en-US" altLang="ko-KR" dirty="0" err="1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dirty="0"/>
              <a:t>document-oriented </a:t>
            </a:r>
            <a:r>
              <a:rPr lang="en-US" dirty="0" err="1"/>
              <a:t>db</a:t>
            </a:r>
            <a:r>
              <a:rPr lang="ko-KR" altLang="en-US" dirty="0"/>
              <a:t>라고도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여기서는 데이터들을 </a:t>
            </a:r>
            <a:r>
              <a:rPr lang="en-US" altLang="ko-KR" dirty="0" err="1"/>
              <a:t>json</a:t>
            </a:r>
            <a:r>
              <a:rPr lang="en-US" altLang="ko-KR" dirty="0"/>
              <a:t> document</a:t>
            </a:r>
            <a:r>
              <a:rPr lang="ko-KR" altLang="en-US" dirty="0"/>
              <a:t>로 저장합니다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비디오 플랫폼 등 컨텐츠 관리 애플리케이션에서 사용하기 좋은데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entity</a:t>
            </a:r>
            <a:r>
              <a:rPr lang="ko-KR" altLang="en-US" dirty="0"/>
              <a:t>를 </a:t>
            </a:r>
            <a:r>
              <a:rPr lang="en-US" altLang="ko-KR" dirty="0"/>
              <a:t>document</a:t>
            </a:r>
            <a:r>
              <a:rPr lang="ko-KR" altLang="en-US" dirty="0"/>
              <a:t>로 저장할 수 있기 때문입니다</a:t>
            </a:r>
            <a:r>
              <a:rPr lang="en-US" altLang="ko-KR" dirty="0"/>
              <a:t>.</a:t>
            </a:r>
          </a:p>
          <a:p>
            <a:r>
              <a:rPr lang="en-US" dirty="0" err="1"/>
              <a:t>mongoDB</a:t>
            </a:r>
            <a:r>
              <a:rPr lang="ko-KR" altLang="en-US" dirty="0"/>
              <a:t>말고도</a:t>
            </a:r>
            <a:r>
              <a:rPr lang="en-US" altLang="ko-KR" dirty="0"/>
              <a:t>, ORACLE</a:t>
            </a:r>
            <a:r>
              <a:rPr lang="ko-KR" altLang="en-US" dirty="0"/>
              <a:t>의 </a:t>
            </a:r>
            <a:r>
              <a:rPr lang="en-US" altLang="ko-KR" dirty="0"/>
              <a:t>NoSQL </a:t>
            </a:r>
            <a:r>
              <a:rPr lang="ko-KR" altLang="en-US" dirty="0"/>
              <a:t>데이터베이스 등 다양한 </a:t>
            </a:r>
            <a:r>
              <a:rPr lang="en-US" altLang="ko-KR" dirty="0"/>
              <a:t>document </a:t>
            </a:r>
            <a:r>
              <a:rPr lang="en-US" altLang="ko-KR" dirty="0" err="1"/>
              <a:t>db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db</a:t>
            </a:r>
            <a:r>
              <a:rPr lang="ko-KR" altLang="en-US" dirty="0"/>
              <a:t>의 주요 특징이라고 </a:t>
            </a:r>
            <a:r>
              <a:rPr lang="ko-KR" altLang="en-US" dirty="0" err="1"/>
              <a:t>해놓았지만</a:t>
            </a:r>
            <a:r>
              <a:rPr lang="ko-KR" altLang="en-US" dirty="0"/>
              <a:t> 여기서 소개할 </a:t>
            </a:r>
            <a:r>
              <a:rPr lang="en-US" altLang="ko-KR" dirty="0"/>
              <a:t>3</a:t>
            </a:r>
            <a:r>
              <a:rPr lang="ko-KR" altLang="en-US" dirty="0"/>
              <a:t>가지 특징은 공부를 다 해보고 나니까 </a:t>
            </a:r>
            <a:r>
              <a:rPr lang="en-US" altLang="ko-KR" dirty="0" err="1"/>
              <a:t>sql</a:t>
            </a:r>
            <a:r>
              <a:rPr lang="ko-KR" altLang="en-US" dirty="0"/>
              <a:t>과 비교했을 때의 </a:t>
            </a:r>
            <a:r>
              <a:rPr lang="en-US" altLang="ko-KR" dirty="0" err="1"/>
              <a:t>noSQL</a:t>
            </a:r>
            <a:r>
              <a:rPr lang="ko-KR" altLang="en-US" dirty="0"/>
              <a:t>의 전반적인 특징 같습니다 </a:t>
            </a:r>
            <a:r>
              <a:rPr lang="ko-KR" altLang="en-US" dirty="0" err="1"/>
              <a:t>ㅎㅎ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설명 드린 자유로운 스키마에 관해</a:t>
            </a:r>
            <a:r>
              <a:rPr lang="en-US" altLang="ko-KR" dirty="0"/>
              <a:t>,</a:t>
            </a:r>
            <a:r>
              <a:rPr lang="ko-KR" altLang="en-US" dirty="0"/>
              <a:t> 자세하게 실제 </a:t>
            </a:r>
            <a:r>
              <a:rPr lang="ko-KR" altLang="en-US" dirty="0" err="1"/>
              <a:t>몽고디비를</a:t>
            </a:r>
            <a:r>
              <a:rPr lang="ko-KR" altLang="en-US" dirty="0"/>
              <a:t> 사용하면서 살펴보겠습니다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스키마가 없다는 것은 데이터 모델을 변경하더라도 영향을 받지 않는 데이터는 수정하지 않아도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정형 데이터가 아니기 때문에</a:t>
            </a:r>
            <a:r>
              <a:rPr lang="en-US" altLang="ko-KR" dirty="0"/>
              <a:t>, </a:t>
            </a:r>
            <a:r>
              <a:rPr lang="ko-KR" altLang="en-US" dirty="0"/>
              <a:t>아무 데이터나 넣어도 에러가 뜨지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편리하게 보일 수는 잇지만</a:t>
            </a:r>
            <a:r>
              <a:rPr lang="en-US" altLang="ko-KR" dirty="0"/>
              <a:t>, </a:t>
            </a:r>
            <a:r>
              <a:rPr lang="ko-KR" altLang="en-US" dirty="0"/>
              <a:t>오타가 나도 들어가고 같은 필드에 자료형이 다른 경우도 생깁니다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 err="1"/>
              <a:t>mongodb</a:t>
            </a:r>
            <a:r>
              <a:rPr lang="ko-KR" altLang="en-US" dirty="0"/>
              <a:t>의 </a:t>
            </a:r>
            <a:r>
              <a:rPr lang="en-US" altLang="ko-KR" dirty="0"/>
              <a:t>mongoose </a:t>
            </a:r>
            <a:r>
              <a:rPr lang="ko-KR" altLang="en-US" dirty="0"/>
              <a:t>모듈은 스키마를 미리 모델링하여 </a:t>
            </a:r>
            <a:r>
              <a:rPr lang="en-US" altLang="ko-KR" dirty="0"/>
              <a:t>RDB</a:t>
            </a:r>
            <a:r>
              <a:rPr lang="ko-KR" altLang="en-US" dirty="0"/>
              <a:t>처럼 스키마에 맞지 않으면 에러를 내주기도 한다고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Document </a:t>
            </a:r>
            <a:r>
              <a:rPr lang="ko-KR" altLang="en-US" dirty="0"/>
              <a:t>내에 </a:t>
            </a:r>
            <a:r>
              <a:rPr lang="en-US" altLang="ko-KR" dirty="0"/>
              <a:t>Field</a:t>
            </a:r>
            <a:r>
              <a:rPr lang="ko-KR" altLang="en-US" dirty="0"/>
              <a:t>를 정의하게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미리 스키마를 </a:t>
            </a:r>
            <a:r>
              <a:rPr lang="ko-KR" altLang="en-US" dirty="0" err="1"/>
              <a:t>정해놓은</a:t>
            </a:r>
            <a:r>
              <a:rPr lang="ko-KR" altLang="en-US" dirty="0"/>
              <a:t> 것이 아니기 때문에</a:t>
            </a:r>
            <a:r>
              <a:rPr lang="en-US" altLang="ko-KR" dirty="0"/>
              <a:t>, </a:t>
            </a:r>
            <a:r>
              <a:rPr lang="ko-KR" altLang="en-US" dirty="0"/>
              <a:t>임의로 필드명을 바꾸어서 입력해도 잘 들어갑니다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value</a:t>
            </a:r>
            <a:r>
              <a:rPr lang="ko-KR" altLang="en-US" dirty="0"/>
              <a:t>에는 </a:t>
            </a:r>
            <a:r>
              <a:rPr lang="en-US" altLang="ko-KR" dirty="0"/>
              <a:t>document</a:t>
            </a:r>
            <a:r>
              <a:rPr lang="ko-KR" altLang="en-US" dirty="0"/>
              <a:t>가 들어갈 수도 있는데 이것을 </a:t>
            </a:r>
            <a:r>
              <a:rPr lang="en-US" altLang="ko-KR" dirty="0"/>
              <a:t>Embedded document</a:t>
            </a:r>
            <a:r>
              <a:rPr lang="ko-KR" altLang="en-US" dirty="0"/>
              <a:t>라고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value</a:t>
            </a:r>
            <a:r>
              <a:rPr lang="ko-KR" altLang="en-US" dirty="0"/>
              <a:t>는 배열이 될 수도 있고 그 배열에 </a:t>
            </a:r>
            <a:r>
              <a:rPr lang="en-US" altLang="ko-KR" dirty="0"/>
              <a:t>document</a:t>
            </a:r>
            <a:r>
              <a:rPr lang="ko-KR" altLang="en-US" dirty="0"/>
              <a:t>를 포함할 수도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RDB </a:t>
            </a:r>
            <a:r>
              <a:rPr lang="ko-KR" altLang="en-US" dirty="0"/>
              <a:t>개념에서의 여러 개의 테이블을 하나의 </a:t>
            </a:r>
            <a:r>
              <a:rPr lang="en-US" altLang="ko-KR" dirty="0"/>
              <a:t>document </a:t>
            </a:r>
            <a:r>
              <a:rPr lang="ko-KR" altLang="en-US" dirty="0"/>
              <a:t>내에 모아둘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RDB</a:t>
            </a:r>
            <a:r>
              <a:rPr lang="ko-KR" altLang="en-US" dirty="0"/>
              <a:t>라면 전화번호가 여러 개일 때</a:t>
            </a:r>
            <a:r>
              <a:rPr lang="en-US" altLang="ko-KR" dirty="0"/>
              <a:t>, </a:t>
            </a:r>
            <a:r>
              <a:rPr lang="ko-KR" altLang="en-US" dirty="0"/>
              <a:t>전화번호 테이블을 하나 만들어서 유저를 참조하고 전화번호의 카테고리와 번호를 관리해야 할 것입니다</a:t>
            </a:r>
            <a:r>
              <a:rPr lang="en-US" altLang="ko-KR" dirty="0"/>
              <a:t>. </a:t>
            </a:r>
            <a:r>
              <a:rPr lang="ko-KR" altLang="en-US" dirty="0"/>
              <a:t>그리고 유저 정보와 전화번호를 같이 조회한다면 </a:t>
            </a:r>
            <a:r>
              <a:rPr lang="en-US" altLang="ko-KR" dirty="0"/>
              <a:t>join </a:t>
            </a:r>
            <a:r>
              <a:rPr lang="ko-KR" altLang="en-US" dirty="0"/>
              <a:t>연산을 이용할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여기서는 한 번의 조회로 필요한 데이터를 획득할 수 있기 때문에 </a:t>
            </a:r>
            <a:r>
              <a:rPr lang="en-US" altLang="ko-KR" dirty="0"/>
              <a:t>join </a:t>
            </a:r>
            <a:r>
              <a:rPr lang="ko-KR" altLang="en-US" dirty="0"/>
              <a:t>기능이 필요 없습니다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db</a:t>
            </a:r>
            <a:r>
              <a:rPr lang="ko-KR" altLang="en-US" dirty="0"/>
              <a:t>가 적합한 경우는</a:t>
            </a:r>
            <a:endParaRPr lang="en-US" altLang="ko-KR" dirty="0"/>
          </a:p>
          <a:p>
            <a:r>
              <a:rPr lang="ko-KR" altLang="en-US" dirty="0"/>
              <a:t>대용량 데이터를 읽고 쓰는 웹 사이트용 </a:t>
            </a:r>
            <a:r>
              <a:rPr lang="ko-KR" altLang="en-US" dirty="0" err="1"/>
              <a:t>백엔드나</a:t>
            </a:r>
            <a:endParaRPr lang="en-US" altLang="ko-KR" dirty="0"/>
          </a:p>
          <a:p>
            <a:r>
              <a:rPr lang="ko-KR" altLang="en-US" dirty="0"/>
              <a:t>제품처럼 다양하고 가변적인 속성이 있는 데이터를 관리할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다양한 유형의 메타데이터를 추적하거나</a:t>
            </a:r>
            <a:endParaRPr lang="en-US" altLang="ko-KR" dirty="0"/>
          </a:p>
          <a:p>
            <a:r>
              <a:rPr lang="en-US" dirty="0"/>
              <a:t>JSON </a:t>
            </a:r>
            <a:r>
              <a:rPr lang="ko-KR" altLang="en-US" dirty="0"/>
              <a:t>데이터 구조를 사용하는 애플리케이션</a:t>
            </a:r>
            <a:endParaRPr lang="en-US" altLang="ko-KR" dirty="0"/>
          </a:p>
          <a:p>
            <a:r>
              <a:rPr lang="ko-KR" altLang="en-US" dirty="0"/>
              <a:t>그리고 마지막으로 </a:t>
            </a:r>
            <a:r>
              <a:rPr lang="ko-KR" altLang="en-US" dirty="0" err="1"/>
              <a:t>비정규화된</a:t>
            </a:r>
            <a:r>
              <a:rPr lang="ko-KR" altLang="en-US" dirty="0"/>
              <a:t> 중첩 구조의 데이터를 사용하는 애플리케이션입니다</a:t>
            </a:r>
            <a:r>
              <a:rPr lang="en-US" altLang="ko-KR" dirty="0"/>
              <a:t>.</a:t>
            </a:r>
          </a:p>
          <a:p>
            <a:r>
              <a:rPr lang="en-US" dirty="0"/>
              <a:t>RDB</a:t>
            </a:r>
            <a:r>
              <a:rPr lang="ko-KR" altLang="en-US" dirty="0"/>
              <a:t>에서는 </a:t>
            </a:r>
            <a:r>
              <a:rPr lang="en-US" altLang="ko-KR" dirty="0" err="1"/>
              <a:t>db</a:t>
            </a:r>
            <a:r>
              <a:rPr lang="en-US" altLang="ko-KR" dirty="0"/>
              <a:t> </a:t>
            </a:r>
            <a:r>
              <a:rPr lang="ko-KR" altLang="en-US" dirty="0"/>
              <a:t>설계 목적 자체가 중복을 제거하기 위해</a:t>
            </a:r>
            <a:r>
              <a:rPr lang="en-US" altLang="ko-KR" dirty="0"/>
              <a:t>, </a:t>
            </a:r>
            <a:r>
              <a:rPr lang="ko-KR" altLang="en-US" dirty="0"/>
              <a:t>중복 데이터를 없애기 위한 정규화를 진행하는데</a:t>
            </a:r>
            <a:r>
              <a:rPr lang="en-US" altLang="ko-KR" dirty="0"/>
              <a:t>, </a:t>
            </a:r>
            <a:r>
              <a:rPr lang="ko-KR" altLang="en-US" dirty="0"/>
              <a:t>중복 데이터를 허용하는 구조의 경우 </a:t>
            </a:r>
            <a:r>
              <a:rPr lang="en-US" altLang="ko-KR" dirty="0"/>
              <a:t>Document DB</a:t>
            </a:r>
            <a:r>
              <a:rPr lang="ko-KR" altLang="en-US" dirty="0"/>
              <a:t>가 적합하다고 할 수 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카산드라</a:t>
            </a:r>
            <a:r>
              <a:rPr lang="ko-KR" altLang="en-US" dirty="0"/>
              <a:t> </a:t>
            </a:r>
            <a:r>
              <a:rPr lang="ko-KR" altLang="en-US" dirty="0" err="1"/>
              <a:t>디비는</a:t>
            </a:r>
            <a:r>
              <a:rPr lang="ko-KR" altLang="en-US" dirty="0"/>
              <a:t> 읽고 쓰는 것이 매우 빠른데</a:t>
            </a:r>
            <a:r>
              <a:rPr lang="en-US" altLang="ko-KR" dirty="0"/>
              <a:t>, </a:t>
            </a:r>
            <a:r>
              <a:rPr lang="ko-KR" altLang="en-US" dirty="0"/>
              <a:t>수많은 아이템을 </a:t>
            </a:r>
            <a:r>
              <a:rPr lang="en-US" altLang="ko-KR" dirty="0"/>
              <a:t>1</a:t>
            </a:r>
            <a:r>
              <a:rPr lang="ko-KR" altLang="en-US" dirty="0" err="1"/>
              <a:t>초만에</a:t>
            </a:r>
            <a:r>
              <a:rPr lang="ko-KR" altLang="en-US" dirty="0"/>
              <a:t> 쓸 수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애플이 </a:t>
            </a:r>
            <a:r>
              <a:rPr lang="ko-KR" altLang="en-US" dirty="0" err="1"/>
              <a:t>카산드라로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 err="1"/>
              <a:t>페타바이트의</a:t>
            </a:r>
            <a:r>
              <a:rPr lang="ko-KR" altLang="en-US" dirty="0"/>
              <a:t> 데이터를 관리하고 있다고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ko-KR" altLang="en-US" dirty="0" err="1"/>
              <a:t>넷플릭스</a:t>
            </a:r>
            <a:r>
              <a:rPr lang="en-US" altLang="ko-KR" dirty="0"/>
              <a:t>, </a:t>
            </a:r>
            <a:r>
              <a:rPr lang="ko-KR" altLang="en-US" dirty="0"/>
              <a:t>인스타그램도 사용하고 있고</a:t>
            </a:r>
            <a:r>
              <a:rPr lang="en-US" altLang="ko-KR" dirty="0"/>
              <a:t>, </a:t>
            </a:r>
            <a:r>
              <a:rPr lang="ko-KR" altLang="en-US" dirty="0"/>
              <a:t>읽고 쓰기가 빠르기 때문에 검색엔진을 구현할 때 좋다고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외에도 </a:t>
            </a:r>
            <a:r>
              <a:rPr lang="en-US" altLang="ko-KR" dirty="0"/>
              <a:t>Dynamo DB</a:t>
            </a:r>
            <a:r>
              <a:rPr lang="ko-KR" altLang="en-US" dirty="0"/>
              <a:t>가 유명한 </a:t>
            </a:r>
            <a:r>
              <a:rPr lang="ko-KR" altLang="en-US" dirty="0" err="1"/>
              <a:t>키밸류</a:t>
            </a:r>
            <a:r>
              <a:rPr lang="ko-KR" altLang="en-US" dirty="0"/>
              <a:t> </a:t>
            </a:r>
            <a:r>
              <a:rPr lang="ko-KR" altLang="en-US" dirty="0" err="1"/>
              <a:t>디비인데</a:t>
            </a:r>
            <a:r>
              <a:rPr lang="en-US" altLang="ko-KR" dirty="0"/>
              <a:t>, </a:t>
            </a:r>
            <a:r>
              <a:rPr lang="ko-KR" altLang="en-US" dirty="0"/>
              <a:t>아마존이 만든 </a:t>
            </a:r>
            <a:r>
              <a:rPr lang="ko-KR" altLang="en-US" dirty="0" err="1"/>
              <a:t>디비입니다</a:t>
            </a:r>
            <a:r>
              <a:rPr lang="en-US" altLang="ko-KR" dirty="0"/>
              <a:t>. </a:t>
            </a:r>
            <a:r>
              <a:rPr lang="ko-KR" altLang="en-US" dirty="0"/>
              <a:t>매초 </a:t>
            </a:r>
            <a:r>
              <a:rPr lang="en-US" altLang="ko-KR" dirty="0"/>
              <a:t>24000</a:t>
            </a:r>
            <a:r>
              <a:rPr lang="ko-KR" altLang="en-US" dirty="0"/>
              <a:t>개의 읽기와 </a:t>
            </a:r>
            <a:r>
              <a:rPr lang="en-US" altLang="ko-KR" dirty="0"/>
              <a:t>3300</a:t>
            </a:r>
            <a:r>
              <a:rPr lang="ko-KR" altLang="en-US" dirty="0"/>
              <a:t>개의 쓰기를 지원한다고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데이터를 중간에 </a:t>
            </a:r>
            <a:r>
              <a:rPr lang="ko-KR" altLang="en-US" dirty="0" err="1"/>
              <a:t>캐싱해오는</a:t>
            </a:r>
            <a:r>
              <a:rPr lang="ko-KR" altLang="en-US" dirty="0"/>
              <a:t> 경우나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일시적인 속성 추적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사용자 데이터 정보와 구성 정보 저장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대용량 객체 저장 시 </a:t>
            </a:r>
            <a:r>
              <a:rPr lang="en-US" altLang="ko-KR" dirty="0"/>
              <a:t>Key-value DB</a:t>
            </a:r>
            <a:r>
              <a:rPr lang="ko-KR" altLang="en-US" dirty="0"/>
              <a:t>가 적합하다고 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ko-KR" altLang="en-US" dirty="0"/>
              <a:t>의 개념에 대해 짚어보고</a:t>
            </a:r>
            <a:r>
              <a:rPr lang="en-US" altLang="ko-KR" dirty="0"/>
              <a:t>, </a:t>
            </a:r>
            <a:r>
              <a:rPr lang="ko-KR" altLang="en-US" dirty="0"/>
              <a:t>종류 세 가지를 살펴보겠습니다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정보는 </a:t>
            </a:r>
            <a:r>
              <a:rPr lang="ko-KR" altLang="en-US" dirty="0" err="1"/>
              <a:t>그래프디비에서</a:t>
            </a:r>
            <a:r>
              <a:rPr lang="ko-KR" altLang="en-US" dirty="0"/>
              <a:t> 가장 잘 저장될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Neo4j</a:t>
            </a:r>
            <a:r>
              <a:rPr lang="ko-KR" altLang="en-US" dirty="0"/>
              <a:t>라는 </a:t>
            </a:r>
            <a:r>
              <a:rPr lang="ko-KR" altLang="en-US" dirty="0" err="1"/>
              <a:t>디비가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소셜 네트워킹 서비스 만들 때 잘 쓰인다고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SQL, NoSQL </a:t>
            </a:r>
            <a:r>
              <a:rPr lang="ko-KR" altLang="en-US" dirty="0"/>
              <a:t>중에 뭘 선택할 것인가에 대한 답을 고르는 것이 공부 목표였습니다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처음엔 단순히 </a:t>
            </a:r>
            <a:r>
              <a:rPr lang="en-US" altLang="ko-KR" dirty="0"/>
              <a:t>NoSQL</a:t>
            </a:r>
            <a:r>
              <a:rPr lang="ko-KR" altLang="en-US" dirty="0"/>
              <a:t>의 큰 장점인 </a:t>
            </a:r>
            <a:r>
              <a:rPr lang="en-US" altLang="ko-KR" dirty="0"/>
              <a:t>SQL</a:t>
            </a:r>
            <a:r>
              <a:rPr lang="ko-KR" altLang="en-US" dirty="0"/>
              <a:t>보다 훨씬 빠르다는 것을 보고 스키마도 자유로운데 속도까지 빠르면 안 쓸 이유가 없다고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NoSQL</a:t>
            </a:r>
            <a:r>
              <a:rPr lang="ko-KR" altLang="en-US" dirty="0"/>
              <a:t>은 그만큼 </a:t>
            </a:r>
            <a:r>
              <a:rPr lang="en-US" altLang="ko-KR" dirty="0"/>
              <a:t>SQL</a:t>
            </a:r>
            <a:r>
              <a:rPr lang="ko-KR" altLang="en-US" dirty="0"/>
              <a:t>을 느리게 한 많은 기능들을 포기하고 속도들을 얻은 것이고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NoSQL</a:t>
            </a:r>
            <a:r>
              <a:rPr lang="ko-KR" altLang="en-US" dirty="0"/>
              <a:t>은 간단한 데이터가 </a:t>
            </a:r>
            <a:r>
              <a:rPr lang="ko-KR" altLang="en-US" dirty="0" err="1"/>
              <a:t>많다든지</a:t>
            </a:r>
            <a:r>
              <a:rPr lang="en-US" altLang="ko-KR" dirty="0"/>
              <a:t>, </a:t>
            </a:r>
            <a:r>
              <a:rPr lang="ko-KR" altLang="en-US" dirty="0"/>
              <a:t>특히 속도가 빨라야 </a:t>
            </a:r>
            <a:r>
              <a:rPr lang="ko-KR" altLang="en-US" dirty="0" err="1"/>
              <a:t>한다든지</a:t>
            </a:r>
            <a:r>
              <a:rPr lang="ko-KR" altLang="en-US" dirty="0"/>
              <a:t> 등의 특별한 이슈에 대응하기 좋다고 해서 </a:t>
            </a:r>
            <a:endParaRPr lang="en-US" altLang="ko-KR" dirty="0"/>
          </a:p>
          <a:p>
            <a:r>
              <a:rPr lang="ko-KR" altLang="en-US" dirty="0"/>
              <a:t>평범한 프로젝트라면 </a:t>
            </a:r>
            <a:r>
              <a:rPr lang="en-US" altLang="ko-KR" dirty="0"/>
              <a:t>SQL</a:t>
            </a:r>
            <a:r>
              <a:rPr lang="ko-KR" altLang="en-US" dirty="0"/>
              <a:t>을 선택할 것 같다고 결론을 내렸습니다</a:t>
            </a:r>
            <a:r>
              <a:rPr lang="en-US" altLang="ko-KR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ko-KR" altLang="en-US" dirty="0"/>
              <a:t>은 </a:t>
            </a:r>
            <a:r>
              <a:rPr lang="en-US" altLang="ko-KR" dirty="0"/>
              <a:t>Not SQL </a:t>
            </a:r>
            <a:r>
              <a:rPr lang="ko-KR" altLang="en-US" dirty="0"/>
              <a:t>또는 </a:t>
            </a:r>
            <a:r>
              <a:rPr lang="en-US" altLang="ko-KR" dirty="0"/>
              <a:t>Not Only SQL</a:t>
            </a:r>
            <a:r>
              <a:rPr lang="ko-KR" altLang="en-US" dirty="0"/>
              <a:t>이라고도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NoSQL</a:t>
            </a:r>
            <a:r>
              <a:rPr lang="ko-KR" altLang="en-US" dirty="0"/>
              <a:t>이라는 것은 특정 종류의 데이터베이스가 아니라</a:t>
            </a:r>
            <a:r>
              <a:rPr lang="en-US" altLang="ko-KR" dirty="0"/>
              <a:t>, SQL</a:t>
            </a:r>
            <a:r>
              <a:rPr lang="ko-KR" altLang="en-US" dirty="0"/>
              <a:t>이 아닌 모든 데이터베이스의 거대한 그룹입니다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들면 마치 한국 음식과 한국 음식이 아닌 음식 같은 개념을 생각하면 될 것 같습니다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사실 정확히는 어떤 데이터베이스가 아니라 그 데이터베이스를 설계하는 언어라고 하는 것이 맞는데</a:t>
            </a:r>
            <a:endParaRPr lang="en-US" altLang="ko-KR" dirty="0"/>
          </a:p>
          <a:p>
            <a:r>
              <a:rPr lang="ko-KR" altLang="en-US" dirty="0"/>
              <a:t>이번 발표에서는 </a:t>
            </a:r>
            <a:r>
              <a:rPr lang="en-US" altLang="ko-KR" dirty="0"/>
              <a:t>SQL, NoSQL</a:t>
            </a:r>
            <a:r>
              <a:rPr lang="ko-KR" altLang="en-US" dirty="0"/>
              <a:t>이라고 표현하겠습니다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NoSQL</a:t>
            </a:r>
            <a:r>
              <a:rPr lang="ko-KR" altLang="en-US" dirty="0"/>
              <a:t>은 빅데이터가 많아지면서 데이터 스케일이 커지다 보니 </a:t>
            </a:r>
            <a:r>
              <a:rPr lang="en-US" altLang="ko-KR" dirty="0"/>
              <a:t>RDB</a:t>
            </a:r>
            <a:r>
              <a:rPr lang="ko-KR" altLang="en-US" dirty="0"/>
              <a:t>가 해결하지 못하는 데이터 구조가 생겨났고</a:t>
            </a:r>
            <a:r>
              <a:rPr lang="en-US" altLang="ko-KR" dirty="0"/>
              <a:t>, </a:t>
            </a:r>
            <a:r>
              <a:rPr lang="ko-KR" altLang="en-US" dirty="0"/>
              <a:t>그것을 해결하기 위해 나왔습니다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기본적으로 </a:t>
            </a:r>
            <a:r>
              <a:rPr lang="en-US" altLang="ko-KR" dirty="0"/>
              <a:t>SQL </a:t>
            </a:r>
            <a:r>
              <a:rPr lang="ko-KR" altLang="en-US" dirty="0"/>
              <a:t>기반은 </a:t>
            </a:r>
            <a:r>
              <a:rPr lang="en-US" altLang="ko-KR" dirty="0"/>
              <a:t>RDB</a:t>
            </a:r>
            <a:r>
              <a:rPr lang="ko-KR" altLang="en-US" dirty="0"/>
              <a:t>에서 사용하고</a:t>
            </a:r>
            <a:r>
              <a:rPr lang="en-US" altLang="ko-KR" dirty="0"/>
              <a:t>, NoSQL</a:t>
            </a:r>
            <a:r>
              <a:rPr lang="ko-KR" altLang="en-US" dirty="0"/>
              <a:t> 데이터베이스는 분산 시스템이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확장성은 </a:t>
            </a:r>
            <a:r>
              <a:rPr lang="en-US" altLang="ko-KR" dirty="0"/>
              <a:t>SQL</a:t>
            </a:r>
            <a:r>
              <a:rPr lang="ko-KR" altLang="en-US" dirty="0"/>
              <a:t>은 수직</a:t>
            </a:r>
            <a:r>
              <a:rPr lang="en-US" altLang="ko-KR" dirty="0"/>
              <a:t>, NoSQL</a:t>
            </a:r>
            <a:r>
              <a:rPr lang="ko-KR" altLang="en-US" dirty="0"/>
              <a:t>은 수평적이며</a:t>
            </a:r>
            <a:endParaRPr lang="en-US" altLang="ko-KR" dirty="0"/>
          </a:p>
          <a:p>
            <a:r>
              <a:rPr lang="en-US" altLang="ko-KR" dirty="0"/>
              <a:t>Schema</a:t>
            </a:r>
            <a:r>
              <a:rPr lang="ko-KR" altLang="en-US" dirty="0"/>
              <a:t>는 </a:t>
            </a:r>
            <a:r>
              <a:rPr lang="en-US" altLang="ko-KR" dirty="0"/>
              <a:t>SQL</a:t>
            </a:r>
            <a:r>
              <a:rPr lang="ko-KR" altLang="en-US" dirty="0"/>
              <a:t>이 미리 정의되고 고정된 스키마라는 것과는 반대로 </a:t>
            </a:r>
            <a:r>
              <a:rPr lang="en-US" altLang="ko-KR" dirty="0"/>
              <a:t>NoSQL</a:t>
            </a:r>
            <a:r>
              <a:rPr lang="ko-KR" altLang="en-US" dirty="0"/>
              <a:t>은 자유롭고 동적인 스키마를 지닙니다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join</a:t>
            </a:r>
            <a:r>
              <a:rPr lang="ko-KR" altLang="en-US" dirty="0"/>
              <a:t>이 필요하기 때문에 계층적 데이터 저장에는 적합하지 않지만 </a:t>
            </a:r>
            <a:r>
              <a:rPr lang="en-US" altLang="ko-KR" dirty="0"/>
              <a:t>NoSQL</a:t>
            </a:r>
            <a:r>
              <a:rPr lang="ko-KR" altLang="en-US" dirty="0"/>
              <a:t>은 데이터에 다양한 것을 포함할 수 있으며 나중에 나오겠지만 그래프 형태의 </a:t>
            </a:r>
            <a:r>
              <a:rPr lang="en-US" altLang="ko-KR" dirty="0"/>
              <a:t>DB</a:t>
            </a:r>
            <a:r>
              <a:rPr lang="ko-KR" altLang="en-US" dirty="0"/>
              <a:t>도 있기 때문에 계층적 데이터 저장도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자세한 차이점을 하나씩 살펴보겠습니다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확장성 관점입니다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NoSQL</a:t>
            </a:r>
            <a:r>
              <a:rPr lang="ko-KR" altLang="en-US" dirty="0"/>
              <a:t>은 수평적 확장성을 지닙니다</a:t>
            </a:r>
            <a:r>
              <a:rPr lang="en-US" altLang="ko-KR" dirty="0"/>
              <a:t>. </a:t>
            </a:r>
            <a:r>
              <a:rPr lang="ko-KR" altLang="en-US" dirty="0"/>
              <a:t>설계한 의도 자체가 서버 수를 늘리면 늘어나게 되어 있기 때문에</a:t>
            </a:r>
            <a:r>
              <a:rPr lang="en-US" altLang="ko-KR" dirty="0"/>
              <a:t>, </a:t>
            </a:r>
            <a:r>
              <a:rPr lang="ko-KR" altLang="en-US" dirty="0"/>
              <a:t>스케일이 잘 늘어나면서도 </a:t>
            </a:r>
            <a:r>
              <a:rPr lang="en-US" altLang="ko-KR" dirty="0"/>
              <a:t>Hash</a:t>
            </a:r>
            <a:r>
              <a:rPr lang="ko-KR" altLang="en-US" dirty="0"/>
              <a:t>를 이용하기 때문에 응답 속도가 </a:t>
            </a:r>
            <a:r>
              <a:rPr lang="en-US" altLang="ko-KR" dirty="0"/>
              <a:t>O(1)</a:t>
            </a:r>
            <a:r>
              <a:rPr lang="ko-KR" altLang="en-US" dirty="0"/>
              <a:t>로 보장됩니다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SQL</a:t>
            </a:r>
            <a:r>
              <a:rPr lang="ko-KR" altLang="en-US" dirty="0"/>
              <a:t>은 수직적 확장성을 지닙니다</a:t>
            </a:r>
            <a:r>
              <a:rPr lang="en-US" altLang="ko-KR" dirty="0"/>
              <a:t>. RDBMS </a:t>
            </a:r>
            <a:r>
              <a:rPr lang="ko-KR" altLang="en-US" dirty="0"/>
              <a:t>기계를 업그레이드하기 위해서는 물리적으로 </a:t>
            </a:r>
            <a:r>
              <a:rPr lang="en-US" altLang="ko-KR" dirty="0"/>
              <a:t>SSD, </a:t>
            </a:r>
            <a:r>
              <a:rPr lang="ko-KR" altLang="en-US" dirty="0"/>
              <a:t>메모리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같은</a:t>
            </a:r>
            <a:r>
              <a:rPr lang="en-US" altLang="ko-KR" dirty="0"/>
              <a:t> </a:t>
            </a:r>
            <a:r>
              <a:rPr lang="ko-KR" altLang="en-US" dirty="0"/>
              <a:t>확장이 필요합니다</a:t>
            </a:r>
            <a:r>
              <a:rPr lang="en-US" altLang="ko-KR" dirty="0"/>
              <a:t>. </a:t>
            </a:r>
            <a:r>
              <a:rPr lang="ko-KR" altLang="en-US" dirty="0"/>
              <a:t>그래서 확장성 관점에서 </a:t>
            </a:r>
            <a:r>
              <a:rPr lang="en-US" altLang="ko-KR" dirty="0"/>
              <a:t>SQL</a:t>
            </a:r>
            <a:r>
              <a:rPr lang="ko-KR" altLang="en-US" dirty="0"/>
              <a:t>이 유지보수 비용이 더 많이 들게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SQL </a:t>
            </a:r>
            <a:r>
              <a:rPr lang="ko-KR" altLang="en-US" dirty="0"/>
              <a:t>쿼리 있고 없고 차이가 있습니다</a:t>
            </a:r>
            <a:r>
              <a:rPr lang="en-US" altLang="ko-KR" dirty="0"/>
              <a:t>. </a:t>
            </a:r>
            <a:r>
              <a:rPr lang="ko-KR" altLang="en-US" dirty="0"/>
              <a:t>정확히는 쿼리의 유무 보다는 쿼리의 복잡성이라고 보시면 될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Relation</a:t>
            </a:r>
            <a:r>
              <a:rPr lang="ko-KR" altLang="en-US" dirty="0"/>
              <a:t>이 많고</a:t>
            </a:r>
            <a:r>
              <a:rPr lang="en-US" altLang="ko-KR" dirty="0"/>
              <a:t>, </a:t>
            </a:r>
            <a:r>
              <a:rPr lang="ko-KR" altLang="en-US" dirty="0"/>
              <a:t>정형적인 데이터가 많거나 </a:t>
            </a:r>
            <a:r>
              <a:rPr lang="en-US" altLang="ko-KR" dirty="0"/>
              <a:t>Join</a:t>
            </a:r>
            <a:r>
              <a:rPr lang="ko-KR" altLang="en-US" dirty="0"/>
              <a:t>할 필요가 많으면 </a:t>
            </a:r>
            <a:r>
              <a:rPr lang="en-US" altLang="ko-KR" dirty="0"/>
              <a:t>SQL</a:t>
            </a:r>
            <a:r>
              <a:rPr lang="ko-KR" altLang="en-US" dirty="0"/>
              <a:t>이 더 좋습니다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간단한 데이터가 많다면 </a:t>
            </a:r>
            <a:r>
              <a:rPr lang="en-US" altLang="ko-KR" dirty="0"/>
              <a:t>NoSQL</a:t>
            </a:r>
            <a:r>
              <a:rPr lang="ko-KR" altLang="en-US" dirty="0"/>
              <a:t>이 더 좋습니다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차이점은</a:t>
            </a:r>
            <a:r>
              <a:rPr lang="en-US" altLang="ko-KR" dirty="0"/>
              <a:t>, SQL</a:t>
            </a:r>
            <a:r>
              <a:rPr lang="ko-KR" altLang="en-US" dirty="0"/>
              <a:t>은 스키마가 강하다는 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INTEGER</a:t>
            </a:r>
            <a:r>
              <a:rPr lang="ko-KR" altLang="en-US" dirty="0"/>
              <a:t>로 설계해 놓고 </a:t>
            </a:r>
            <a:r>
              <a:rPr lang="en-US" altLang="ko-KR" dirty="0"/>
              <a:t>string</a:t>
            </a:r>
            <a:r>
              <a:rPr lang="ko-KR" altLang="en-US" dirty="0"/>
              <a:t>을 넣으면 자체적으로 거부하게 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NoSQL</a:t>
            </a:r>
            <a:r>
              <a:rPr lang="ko-KR" altLang="en-US" dirty="0"/>
              <a:t>은 스키마가 자유롭습니다</a:t>
            </a:r>
            <a:r>
              <a:rPr lang="en-US" altLang="ko-KR" dirty="0"/>
              <a:t>. </a:t>
            </a:r>
            <a:r>
              <a:rPr lang="ko-KR" altLang="en-US" dirty="0"/>
              <a:t>처음에 이름</a:t>
            </a:r>
            <a:r>
              <a:rPr lang="en-US" altLang="ko-KR" dirty="0"/>
              <a:t>, </a:t>
            </a:r>
            <a:r>
              <a:rPr lang="ko-KR" altLang="en-US" dirty="0"/>
              <a:t>번호로 모델링 해놓고 성별을 추가한다면 알아서 필드가 추가됩니다</a:t>
            </a:r>
            <a:r>
              <a:rPr lang="en-US" altLang="ko-KR" dirty="0"/>
              <a:t>. </a:t>
            </a:r>
            <a:r>
              <a:rPr lang="ko-KR" altLang="en-US" dirty="0"/>
              <a:t>그래서 장점이 될 수도 있지만</a:t>
            </a:r>
            <a:r>
              <a:rPr lang="en-US" altLang="ko-KR" dirty="0"/>
              <a:t>, </a:t>
            </a:r>
            <a:r>
              <a:rPr lang="ko-KR" altLang="en-US" dirty="0"/>
              <a:t>생각 없이 만들다 보면 </a:t>
            </a:r>
            <a:r>
              <a:rPr lang="ko-KR" altLang="en-US" dirty="0" err="1"/>
              <a:t>지저분해질</a:t>
            </a:r>
            <a:r>
              <a:rPr lang="ko-KR" altLang="en-US" dirty="0"/>
              <a:t> 수 있어 제한을 걸고 사용하기도 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SQL</a:t>
            </a:r>
            <a:r>
              <a:rPr lang="ko-KR" altLang="en-US" dirty="0"/>
              <a:t>은 인덱스를 많이 걸기 때문에 데이터를 전체 스캔하지 않고도 접근할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sorted list</a:t>
            </a:r>
            <a:r>
              <a:rPr lang="ko-KR" altLang="en-US" dirty="0"/>
              <a:t>라면 특정 데이터를 탐색할 때 </a:t>
            </a:r>
            <a:r>
              <a:rPr lang="en-US" altLang="ko-KR" dirty="0"/>
              <a:t>O(log N)</a:t>
            </a:r>
            <a:r>
              <a:rPr lang="ko-KR" altLang="en-US" dirty="0"/>
              <a:t>의 시간이 소요됩니다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key</a:t>
            </a:r>
            <a:r>
              <a:rPr lang="ko-KR" altLang="en-US" dirty="0"/>
              <a:t>로 </a:t>
            </a:r>
            <a:r>
              <a:rPr lang="en-US" altLang="ko-KR" dirty="0"/>
              <a:t>join</a:t>
            </a:r>
            <a:r>
              <a:rPr lang="ko-KR" altLang="en-US" dirty="0"/>
              <a:t>을 </a:t>
            </a:r>
            <a:r>
              <a:rPr lang="ko-KR" altLang="en-US" dirty="0" err="1"/>
              <a:t>한다든지</a:t>
            </a:r>
            <a:r>
              <a:rPr lang="en-US" altLang="ko-KR" dirty="0"/>
              <a:t>, </a:t>
            </a:r>
            <a:r>
              <a:rPr lang="ko-KR" altLang="en-US" dirty="0"/>
              <a:t>인덱스를 체크해야 하는 경우 </a:t>
            </a:r>
            <a:r>
              <a:rPr lang="en-US" altLang="ko-KR" dirty="0"/>
              <a:t>SQL</a:t>
            </a:r>
            <a:r>
              <a:rPr lang="ko-KR" altLang="en-US" dirty="0"/>
              <a:t>이 유리합니다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NoSQL</a:t>
            </a:r>
            <a:r>
              <a:rPr lang="ko-KR" altLang="en-US" dirty="0"/>
              <a:t>은 인덱스를 걸면 비효율적이라고 합니다</a:t>
            </a:r>
            <a:r>
              <a:rPr lang="en-US" altLang="ko-KR" dirty="0"/>
              <a:t>. Insertion</a:t>
            </a:r>
            <a:r>
              <a:rPr lang="ko-KR" altLang="en-US" dirty="0"/>
              <a:t>에는 최적화가 되어 있어 </a:t>
            </a:r>
            <a:r>
              <a:rPr lang="en-US" altLang="ko-KR" dirty="0"/>
              <a:t>insertion time</a:t>
            </a:r>
            <a:r>
              <a:rPr lang="ko-KR" altLang="en-US" dirty="0"/>
              <a:t>에는 마구마구 넣기만 하고</a:t>
            </a:r>
            <a:r>
              <a:rPr lang="en-US" altLang="ko-KR" dirty="0"/>
              <a:t>, </a:t>
            </a:r>
            <a:r>
              <a:rPr lang="ko-KR" altLang="en-US" dirty="0"/>
              <a:t>시간이 조금 지나면 조회할 수 있다고 합니다</a:t>
            </a:r>
            <a:r>
              <a:rPr lang="en-US" altLang="ko-KR" dirty="0"/>
              <a:t>. </a:t>
            </a:r>
            <a:r>
              <a:rPr lang="ko-KR" altLang="en-US" dirty="0"/>
              <a:t>그래서 쓰기는 자유롭고 빠르지만 읽기는 느립니다</a:t>
            </a:r>
            <a:r>
              <a:rPr lang="en-US" altLang="ko-KR" dirty="0"/>
              <a:t>. </a:t>
            </a:r>
            <a:r>
              <a:rPr lang="ko-KR" altLang="en-US" dirty="0"/>
              <a:t>하지만 이런 점은 요즘 크게 체감하지는 못한다고 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</a:t>
            </a:r>
            <a:r>
              <a:rPr lang="en-US" altLang="ko-KR" dirty="0"/>
              <a:t>SQL</a:t>
            </a:r>
            <a:r>
              <a:rPr lang="ko-KR" altLang="en-US" dirty="0"/>
              <a:t>의 장점이라고 생각한 것은</a:t>
            </a:r>
            <a:r>
              <a:rPr lang="en-US" altLang="ko-KR" dirty="0"/>
              <a:t>, </a:t>
            </a:r>
            <a:r>
              <a:rPr lang="ko-KR" altLang="en-US" dirty="0"/>
              <a:t>트랜잭션입니다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MySQL </a:t>
            </a:r>
            <a:r>
              <a:rPr lang="ko-KR" altLang="en-US" dirty="0"/>
              <a:t>실습 때 트랜잭션을 소개해드린 적이 있었는데</a:t>
            </a:r>
            <a:r>
              <a:rPr lang="en-US" altLang="ko-KR" dirty="0"/>
              <a:t>, SQL</a:t>
            </a:r>
            <a:r>
              <a:rPr lang="ko-KR" altLang="en-US" dirty="0"/>
              <a:t>에서는 하나의 트랜잭션에서 발생한 변경 사항을 커밋할 때 까지 반영하지 않다가 커밋할 때 반응하며</a:t>
            </a:r>
            <a:r>
              <a:rPr lang="en-US" altLang="ko-KR" dirty="0"/>
              <a:t>, </a:t>
            </a:r>
            <a:r>
              <a:rPr lang="ko-KR" altLang="en-US" dirty="0"/>
              <a:t>롤 백도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트랜잭션 단위로 비즈니스 로직이 깔끔하게 들어가기 때문에 강한 스키마가 유리합니다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NoSQL</a:t>
            </a:r>
            <a:r>
              <a:rPr lang="ko-KR" altLang="en-US" dirty="0"/>
              <a:t>은 원자적 트랜잭션을 한다고 합니다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SQL</a:t>
            </a:r>
            <a:r>
              <a:rPr lang="ko-KR" altLang="en-US" dirty="0"/>
              <a:t>에서의 여러 쿼리를 한꺼번에 커밋하는 개념은 없는 것입니다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3844A366-2E76-49A9-BB19-2AD581929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1" descr="preencoded.png">
            <a:extLst>
              <a:ext uri="{FF2B5EF4-FFF2-40B4-BE49-F238E27FC236}">
                <a16:creationId xmlns:a16="http://schemas.microsoft.com/office/drawing/2014/main" id="{41622803-9EFC-4A2E-B852-F623735F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1071</Words>
  <Application>Microsoft Office PowerPoint</Application>
  <PresentationFormat>사용자 지정</PresentationFormat>
  <Paragraphs>92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사용자</cp:lastModifiedBy>
  <cp:revision>21</cp:revision>
  <dcterms:created xsi:type="dcterms:W3CDTF">2022-03-21T13:40:36Z</dcterms:created>
  <dcterms:modified xsi:type="dcterms:W3CDTF">2022-03-22T03:48:23Z</dcterms:modified>
</cp:coreProperties>
</file>