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5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66.png"/><Relationship Id="rId9" Type="http://schemas.openxmlformats.org/officeDocument/2006/relationships/image" Target="../media/image74.png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7043687"/>
            <a:ext cx="7682149" cy="4263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7286" y="3463209"/>
            <a:ext cx="10301947" cy="29259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612239" cy="10145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681157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4191" y="3140515"/>
            <a:ext cx="4400368" cy="35602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6139" y="1812183"/>
            <a:ext cx="3043593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84216" y="2533595"/>
            <a:ext cx="2795226" cy="95505"/>
            <a:chOff x="12884216" y="2533595"/>
            <a:chExt cx="2795226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884216" y="2533595"/>
              <a:ext cx="2795226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608" y="1880753"/>
            <a:ext cx="5787488" cy="7523735"/>
            <a:chOff x="172608" y="1880753"/>
            <a:chExt cx="5787488" cy="75237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08" y="1880753"/>
              <a:ext cx="5787488" cy="75237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52265" y="3240737"/>
            <a:ext cx="6171429" cy="4803768"/>
            <a:chOff x="6252265" y="3240737"/>
            <a:chExt cx="6171429" cy="48037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2265" y="3240737"/>
              <a:ext cx="6171429" cy="4803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5775260" cy="8686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78543"/>
            <a:ext cx="5513452" cy="70422"/>
            <a:chOff x="1904762" y="2478543"/>
            <a:chExt cx="5513452" cy="7042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78543"/>
              <a:ext cx="5513452" cy="704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5238" y="3038328"/>
            <a:ext cx="15447154" cy="4209059"/>
            <a:chOff x="1895238" y="3038328"/>
            <a:chExt cx="15447154" cy="42090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238" y="3038328"/>
              <a:ext cx="15447154" cy="42090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5238" y="2762289"/>
            <a:ext cx="15280911" cy="5582224"/>
            <a:chOff x="1895238" y="2762289"/>
            <a:chExt cx="15280911" cy="55822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238" y="2762289"/>
              <a:ext cx="15280911" cy="55822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7145" y="1742497"/>
            <a:ext cx="2985165" cy="897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5238" y="2492480"/>
            <a:ext cx="2731940" cy="95505"/>
            <a:chOff x="1895238" y="2492480"/>
            <a:chExt cx="2731940" cy="955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2492480"/>
              <a:ext cx="2731940" cy="95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5238" y="2781701"/>
            <a:ext cx="666667" cy="692004"/>
            <a:chOff x="1895238" y="2781701"/>
            <a:chExt cx="666667" cy="6920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5238" y="2781701"/>
              <a:ext cx="666667" cy="666667"/>
              <a:chOff x="1895238" y="2781701"/>
              <a:chExt cx="666667" cy="66666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238" y="2781701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051" y="2883243"/>
              <a:ext cx="729661" cy="65776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8717" y="3964641"/>
            <a:ext cx="2382520" cy="39353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0001" y="4839592"/>
            <a:ext cx="495226" cy="3854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28571" y="3656155"/>
            <a:ext cx="14747647" cy="1486849"/>
            <a:chOff x="2228571" y="3656155"/>
            <a:chExt cx="14747647" cy="14868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8571" y="3656155"/>
              <a:ext cx="14747647" cy="14868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28571" y="5553401"/>
            <a:ext cx="8436846" cy="1997766"/>
            <a:chOff x="2228571" y="5553401"/>
            <a:chExt cx="8436846" cy="19977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8571" y="5553401"/>
              <a:ext cx="8436846" cy="19977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18728" y="5553401"/>
            <a:ext cx="6171429" cy="1997766"/>
            <a:chOff x="10818728" y="5553401"/>
            <a:chExt cx="6171429" cy="19977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18728" y="5553401"/>
              <a:ext cx="6171429" cy="19977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7145" y="1742497"/>
            <a:ext cx="2985165" cy="897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2492480"/>
            <a:ext cx="2728406" cy="76306"/>
            <a:chOff x="1895238" y="2492480"/>
            <a:chExt cx="2728406" cy="763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2492480"/>
              <a:ext cx="2728406" cy="763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5238" y="2762289"/>
            <a:ext cx="15280911" cy="5582224"/>
            <a:chOff x="1895238" y="2762289"/>
            <a:chExt cx="15280911" cy="55822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238" y="2762289"/>
              <a:ext cx="15280911" cy="55822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5238" y="2781701"/>
            <a:ext cx="666667" cy="688893"/>
            <a:chOff x="1895238" y="2781701"/>
            <a:chExt cx="666667" cy="68889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5238" y="2781701"/>
              <a:ext cx="666667" cy="666667"/>
              <a:chOff x="1895238" y="2781701"/>
              <a:chExt cx="666667" cy="66666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238" y="2781701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049" y="2886344"/>
              <a:ext cx="739184" cy="65471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48061" y="5189818"/>
            <a:ext cx="5866676" cy="83986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0001" y="4839592"/>
            <a:ext cx="495226" cy="3854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75261" y="3758005"/>
            <a:ext cx="9125900" cy="3590793"/>
            <a:chOff x="2075261" y="3758005"/>
            <a:chExt cx="9125900" cy="3590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5261" y="3758005"/>
              <a:ext cx="9125900" cy="35907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2552565" cy="821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2492480"/>
            <a:ext cx="2341696" cy="95505"/>
            <a:chOff x="1895238" y="2492480"/>
            <a:chExt cx="2341696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2492480"/>
              <a:ext cx="2341696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5238" y="3091962"/>
            <a:ext cx="6171429" cy="1702463"/>
            <a:chOff x="1895238" y="3091962"/>
            <a:chExt cx="6171429" cy="170246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238" y="3091962"/>
              <a:ext cx="6171429" cy="17024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11239" y="717488"/>
            <a:ext cx="4538840" cy="8850739"/>
            <a:chOff x="10811239" y="717488"/>
            <a:chExt cx="4538840" cy="88507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11239" y="717488"/>
              <a:ext cx="4538840" cy="88507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5238" y="6504385"/>
            <a:ext cx="6171429" cy="1270588"/>
            <a:chOff x="1895238" y="6504385"/>
            <a:chExt cx="6171429" cy="12705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5238" y="6504385"/>
              <a:ext cx="6171429" cy="1270588"/>
            </a:xfrm>
            <a:prstGeom prst="rect">
              <a:avLst/>
            </a:prstGeom>
          </p:spPr>
        </p:pic>
      </p:grp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9448931-01CF-0591-898C-2FC520CF84D3}"/>
              </a:ext>
            </a:extLst>
          </p:cNvPr>
          <p:cNvSpPr/>
          <p:nvPr/>
        </p:nvSpPr>
        <p:spPr>
          <a:xfrm>
            <a:off x="15256861" y="6438900"/>
            <a:ext cx="516539" cy="9906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C1066-2790-CAAF-DAEF-5EC2C954EB34}"/>
              </a:ext>
            </a:extLst>
          </p:cNvPr>
          <p:cNvSpPr txBox="1"/>
          <p:nvPr/>
        </p:nvSpPr>
        <p:spPr>
          <a:xfrm>
            <a:off x="15925800" y="6657201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0-63</a:t>
            </a:r>
            <a:endParaRPr lang="ko-KR" altLang="en-US" sz="3000" dirty="0"/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F98FD342-E31F-7885-A823-4769E938591A}"/>
              </a:ext>
            </a:extLst>
          </p:cNvPr>
          <p:cNvSpPr/>
          <p:nvPr/>
        </p:nvSpPr>
        <p:spPr>
          <a:xfrm>
            <a:off x="15240000" y="7429500"/>
            <a:ext cx="533400" cy="6858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4523C-4BF3-6018-398A-930C55797182}"/>
              </a:ext>
            </a:extLst>
          </p:cNvPr>
          <p:cNvSpPr txBox="1"/>
          <p:nvPr/>
        </p:nvSpPr>
        <p:spPr>
          <a:xfrm>
            <a:off x="15908939" y="7485102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64-67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16EFFA-D1A9-3DAD-41CE-CEA3F623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892461"/>
            <a:ext cx="6138703" cy="3333174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2552565" cy="821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2492480"/>
            <a:ext cx="2341696" cy="95505"/>
            <a:chOff x="1895238" y="2492480"/>
            <a:chExt cx="2341696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2492480"/>
              <a:ext cx="2341696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8133" y="2857500"/>
            <a:ext cx="6171429" cy="4099379"/>
            <a:chOff x="1992799" y="3093168"/>
            <a:chExt cx="6171429" cy="40993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2799" y="3093168"/>
              <a:ext cx="6171429" cy="4099379"/>
            </a:xfrm>
            <a:prstGeom prst="rect">
              <a:avLst/>
            </a:prstGeom>
          </p:spPr>
        </p:pic>
      </p:grpSp>
      <p:grpSp>
        <p:nvGrpSpPr>
          <p:cNvPr id="8" name="그룹 1002">
            <a:extLst>
              <a:ext uri="{FF2B5EF4-FFF2-40B4-BE49-F238E27FC236}">
                <a16:creationId xmlns:a16="http://schemas.microsoft.com/office/drawing/2014/main" id="{1F684665-5328-242F-60A6-0455005FAEC3}"/>
              </a:ext>
            </a:extLst>
          </p:cNvPr>
          <p:cNvGrpSpPr/>
          <p:nvPr/>
        </p:nvGrpSpPr>
        <p:grpSpPr>
          <a:xfrm>
            <a:off x="1908133" y="2857500"/>
            <a:ext cx="14338650" cy="1610355"/>
            <a:chOff x="1918695" y="3659496"/>
            <a:chExt cx="14338650" cy="1610355"/>
          </a:xfrm>
        </p:grpSpPr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A14B1640-7276-2A37-3300-D4111E3EB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8695" y="3659496"/>
              <a:ext cx="14338650" cy="161035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DFA7DEF-4ACB-5306-20D0-DB2E3B09F7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644" y="2857500"/>
            <a:ext cx="6157459" cy="23395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16FE1C-03A5-0B9B-734E-9C7D32EE63B0}"/>
              </a:ext>
            </a:extLst>
          </p:cNvPr>
          <p:cNvSpPr/>
          <p:nvPr/>
        </p:nvSpPr>
        <p:spPr>
          <a:xfrm>
            <a:off x="12192000" y="3510277"/>
            <a:ext cx="1219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11E517-4335-831E-5746-A82157300850}"/>
              </a:ext>
            </a:extLst>
          </p:cNvPr>
          <p:cNvSpPr/>
          <p:nvPr/>
        </p:nvSpPr>
        <p:spPr>
          <a:xfrm>
            <a:off x="11811000" y="4914900"/>
            <a:ext cx="1143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50040-6B5C-E9C3-522C-A85BA893CB22}"/>
              </a:ext>
            </a:extLst>
          </p:cNvPr>
          <p:cNvSpPr txBox="1"/>
          <p:nvPr/>
        </p:nvSpPr>
        <p:spPr>
          <a:xfrm>
            <a:off x="8458200" y="2303502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Case : F</a:t>
            </a:r>
            <a:endParaRPr lang="ko-KR" alt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1729C-74D2-06B9-19E5-DC60C4097B0F}"/>
              </a:ext>
            </a:extLst>
          </p:cNvPr>
          <p:cNvSpPr txBox="1"/>
          <p:nvPr/>
        </p:nvSpPr>
        <p:spPr>
          <a:xfrm>
            <a:off x="8458200" y="232410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Case : P</a:t>
            </a:r>
            <a:endParaRPr lang="ko-KR" altLang="en-US" sz="3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288EE-7FDD-9D7D-AA89-ABBFE65941B1}"/>
              </a:ext>
            </a:extLst>
          </p:cNvPr>
          <p:cNvSpPr/>
          <p:nvPr/>
        </p:nvSpPr>
        <p:spPr>
          <a:xfrm>
            <a:off x="11811000" y="5510064"/>
            <a:ext cx="1143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5183D-B81E-45DA-C44C-44E13E4128EE}"/>
              </a:ext>
            </a:extLst>
          </p:cNvPr>
          <p:cNvSpPr txBox="1"/>
          <p:nvPr/>
        </p:nvSpPr>
        <p:spPr>
          <a:xfrm>
            <a:off x="8458200" y="232410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Case : E</a:t>
            </a:r>
            <a:endParaRPr lang="ko-KR" altLang="en-US" sz="3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58390D1-CF7E-DC82-04D0-169761BEF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1446" y="740777"/>
            <a:ext cx="4501615" cy="80603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0087704-815B-5671-5240-CE6994A3E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99" y="2873376"/>
            <a:ext cx="6138703" cy="351868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37AAEC-B05A-54BB-725E-4D9EFE8DF150}"/>
              </a:ext>
            </a:extLst>
          </p:cNvPr>
          <p:cNvSpPr/>
          <p:nvPr/>
        </p:nvSpPr>
        <p:spPr>
          <a:xfrm>
            <a:off x="4419600" y="5219700"/>
            <a:ext cx="3241444" cy="52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D4678-0EDF-8B4B-E81E-FDEBD0A0E9C8}"/>
              </a:ext>
            </a:extLst>
          </p:cNvPr>
          <p:cNvSpPr/>
          <p:nvPr/>
        </p:nvSpPr>
        <p:spPr>
          <a:xfrm>
            <a:off x="4419600" y="5688300"/>
            <a:ext cx="3241444" cy="52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35107E-2167-8541-8EDB-C0444D87A59E}"/>
              </a:ext>
            </a:extLst>
          </p:cNvPr>
          <p:cNvSpPr/>
          <p:nvPr/>
        </p:nvSpPr>
        <p:spPr>
          <a:xfrm>
            <a:off x="4419600" y="6221700"/>
            <a:ext cx="3241444" cy="52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D55DE4D-8BB2-85BE-E494-8EC64E51F5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4400" y="5448300"/>
            <a:ext cx="5758374" cy="151957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8642C15-D36A-69C2-1F69-6EDE0F30A5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6121" y="6441982"/>
            <a:ext cx="5746653" cy="190191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4BD740F-4D23-BA0D-31BB-E51EB1318B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4398" y="6591300"/>
            <a:ext cx="5758374" cy="2421136"/>
          </a:xfrm>
          <a:prstGeom prst="rect">
            <a:avLst/>
          </a:prstGeom>
        </p:spPr>
      </p:pic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B148FD3C-645B-B92B-DED1-FA719BBD8DCB}"/>
              </a:ext>
            </a:extLst>
          </p:cNvPr>
          <p:cNvSpPr/>
          <p:nvPr/>
        </p:nvSpPr>
        <p:spPr>
          <a:xfrm>
            <a:off x="15218220" y="3510277"/>
            <a:ext cx="516539" cy="288177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E0A27-2EFB-D935-8EF7-42F3BA528D8C}"/>
              </a:ext>
            </a:extLst>
          </p:cNvPr>
          <p:cNvSpPr txBox="1"/>
          <p:nvPr/>
        </p:nvSpPr>
        <p:spPr>
          <a:xfrm>
            <a:off x="15773400" y="4770938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0-127</a:t>
            </a:r>
            <a:endParaRPr lang="ko-KR" altLang="en-US" sz="30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9F68524-6A95-8DA0-8495-BE8C25FE226D}"/>
              </a:ext>
            </a:extLst>
          </p:cNvPr>
          <p:cNvCxnSpPr>
            <a:cxnSpLocks/>
          </p:cNvCxnSpPr>
          <p:nvPr/>
        </p:nvCxnSpPr>
        <p:spPr>
          <a:xfrm>
            <a:off x="15240000" y="6743700"/>
            <a:ext cx="68580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542663-3373-30F5-745B-7724D9F3276C}"/>
              </a:ext>
            </a:extLst>
          </p:cNvPr>
          <p:cNvSpPr txBox="1"/>
          <p:nvPr/>
        </p:nvSpPr>
        <p:spPr>
          <a:xfrm>
            <a:off x="15916648" y="6494502"/>
            <a:ext cx="1685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128-131</a:t>
            </a:r>
            <a:endParaRPr lang="ko-KR" altLang="en-US" sz="30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9B205C9-F117-D331-F9CB-B17BD01B04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8132" y="7147043"/>
            <a:ext cx="6171429" cy="1491994"/>
          </a:xfrm>
          <a:prstGeom prst="rect">
            <a:avLst/>
          </a:prstGeom>
        </p:spPr>
      </p:pic>
      <p:grpSp>
        <p:nvGrpSpPr>
          <p:cNvPr id="31" name="그룹 1003">
            <a:extLst>
              <a:ext uri="{FF2B5EF4-FFF2-40B4-BE49-F238E27FC236}">
                <a16:creationId xmlns:a16="http://schemas.microsoft.com/office/drawing/2014/main" id="{89688630-C364-D9CD-197C-814ABA643B04}"/>
              </a:ext>
            </a:extLst>
          </p:cNvPr>
          <p:cNvGrpSpPr/>
          <p:nvPr/>
        </p:nvGrpSpPr>
        <p:grpSpPr>
          <a:xfrm>
            <a:off x="4538618" y="740777"/>
            <a:ext cx="4538840" cy="8060323"/>
            <a:chOff x="10811239" y="717488"/>
            <a:chExt cx="4538840" cy="8850739"/>
          </a:xfrm>
        </p:grpSpPr>
        <p:pic>
          <p:nvPicPr>
            <p:cNvPr id="35" name="Object 9">
              <a:extLst>
                <a:ext uri="{FF2B5EF4-FFF2-40B4-BE49-F238E27FC236}">
                  <a16:creationId xmlns:a16="http://schemas.microsoft.com/office/drawing/2014/main" id="{06191864-6104-1821-2CE3-57EE93E9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11239" y="717488"/>
              <a:ext cx="4538840" cy="88507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3" grpId="0"/>
      <p:bldP spid="13" grpId="1"/>
      <p:bldP spid="16" grpId="0"/>
      <p:bldP spid="16" grpId="1"/>
      <p:bldP spid="18" grpId="0" animBg="1"/>
      <p:bldP spid="18" grpId="1" animBg="1"/>
      <p:bldP spid="21" grpId="0"/>
      <p:bldP spid="21" grpId="1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  <p:bldP spid="33" grpId="0" animBg="1"/>
      <p:bldP spid="34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186" y="1118420"/>
            <a:ext cx="5817613" cy="7384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59665" y="5720377"/>
            <a:ext cx="5366384" cy="140199"/>
            <a:chOff x="6459665" y="5720377"/>
            <a:chExt cx="5366384" cy="1401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459665" y="5720377"/>
              <a:ext cx="5366384" cy="14019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269" y="3566544"/>
            <a:ext cx="8183492" cy="4603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7934" y="3025296"/>
            <a:ext cx="5858720" cy="503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71334" y="5231525"/>
            <a:ext cx="7250159" cy="460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687" y="7002953"/>
            <a:ext cx="6990701" cy="4603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71334" y="7838515"/>
            <a:ext cx="3357616" cy="4049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67525" y="7297249"/>
            <a:ext cx="2188958" cy="5094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67525" y="4685163"/>
            <a:ext cx="1757120" cy="5094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27010" y="6400925"/>
            <a:ext cx="5858730" cy="5034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809" y="711138"/>
            <a:ext cx="1720793" cy="897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7379" y="1432550"/>
            <a:ext cx="1477584" cy="95505"/>
            <a:chOff x="927379" y="1432550"/>
            <a:chExt cx="1477584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27379" y="1432550"/>
              <a:ext cx="1477584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379" y="1821435"/>
            <a:ext cx="6323571" cy="7493174"/>
            <a:chOff x="927379" y="1821435"/>
            <a:chExt cx="6323571" cy="74931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379" y="1821435"/>
              <a:ext cx="6323571" cy="74931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65505" y="1821435"/>
            <a:ext cx="9965157" cy="7493174"/>
            <a:chOff x="7665505" y="1821435"/>
            <a:chExt cx="9965157" cy="74931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5505" y="1821435"/>
              <a:ext cx="9965157" cy="74931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931" y="1045633"/>
            <a:ext cx="2685622" cy="821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2501" y="1767045"/>
            <a:ext cx="2431506" cy="95505"/>
            <a:chOff x="1122501" y="1767045"/>
            <a:chExt cx="2431506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2501" y="1767045"/>
              <a:ext cx="2431506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2501" y="2035338"/>
            <a:ext cx="5787488" cy="7523735"/>
            <a:chOff x="1705559" y="2210982"/>
            <a:chExt cx="5787488" cy="75237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5559" y="2210982"/>
              <a:ext cx="5787488" cy="7523735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3C4CD06-E8CC-3AD9-F267-F4C9B2448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600" y="1498750"/>
            <a:ext cx="4501615" cy="806032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5C1A7DE-B504-844F-0F2C-9660A802B8F7}"/>
              </a:ext>
            </a:extLst>
          </p:cNvPr>
          <p:cNvCxnSpPr>
            <a:cxnSpLocks/>
          </p:cNvCxnSpPr>
          <p:nvPr/>
        </p:nvCxnSpPr>
        <p:spPr>
          <a:xfrm flipH="1">
            <a:off x="5791200" y="5300897"/>
            <a:ext cx="167640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48D9AE-8DE6-C720-21FA-7EBB99B1063C}"/>
              </a:ext>
            </a:extLst>
          </p:cNvPr>
          <p:cNvCxnSpPr>
            <a:cxnSpLocks/>
          </p:cNvCxnSpPr>
          <p:nvPr/>
        </p:nvCxnSpPr>
        <p:spPr>
          <a:xfrm flipH="1">
            <a:off x="5791200" y="8039100"/>
            <a:ext cx="167640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80DEC9-AB0D-AA3E-C48F-B88181E05CF5}"/>
              </a:ext>
            </a:extLst>
          </p:cNvPr>
          <p:cNvSpPr txBox="1"/>
          <p:nvPr/>
        </p:nvSpPr>
        <p:spPr>
          <a:xfrm>
            <a:off x="7467600" y="50673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printf</a:t>
            </a:r>
            <a:r>
              <a:rPr lang="en-US" altLang="ko-KR" sz="2400" dirty="0"/>
              <a:t>(box)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39505-D20D-C7A9-7963-F6F0AB94707E}"/>
              </a:ext>
            </a:extLst>
          </p:cNvPr>
          <p:cNvSpPr txBox="1"/>
          <p:nvPr/>
        </p:nvSpPr>
        <p:spPr>
          <a:xfrm>
            <a:off x="7467600" y="780826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printf</a:t>
            </a:r>
            <a:r>
              <a:rPr lang="en-US" altLang="ko-KR" sz="2400" dirty="0"/>
              <a:t>(name)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538733"/>
            <a:ext cx="4613443" cy="12545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832" y="3781606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832" y="4764307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32" y="7712410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832" y="6729709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9832" y="574700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6003" y="2262467"/>
            <a:ext cx="15138787" cy="39157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909" y="934134"/>
            <a:ext cx="2685441" cy="821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6028" y="1655547"/>
            <a:ext cx="2436305" cy="83242"/>
            <a:chOff x="926028" y="1655547"/>
            <a:chExt cx="2436305" cy="832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6028" y="1655547"/>
              <a:ext cx="2436305" cy="83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6028" y="3021176"/>
            <a:ext cx="6171429" cy="1565546"/>
            <a:chOff x="926028" y="3021176"/>
            <a:chExt cx="6171429" cy="15655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028" y="3021176"/>
              <a:ext cx="6171429" cy="15655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220" y="3031658"/>
            <a:ext cx="13964606" cy="21634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2731412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18695" y="2484337"/>
            <a:ext cx="2457607" cy="95505"/>
            <a:chOff x="1918695" y="2484337"/>
            <a:chExt cx="2457607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18695" y="2484337"/>
              <a:ext cx="2457607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555505" cy="7888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0" y="906246"/>
            <a:ext cx="9776034" cy="84666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8544" y="6124506"/>
            <a:ext cx="9249653" cy="16868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7261" y="1771997"/>
            <a:ext cx="2154850" cy="792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85830" y="2493410"/>
            <a:ext cx="1914053" cy="95505"/>
            <a:chOff x="8185830" y="2493410"/>
            <a:chExt cx="1914053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185830" y="2493410"/>
              <a:ext cx="1914053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63942" y="3100768"/>
            <a:ext cx="9957830" cy="2394299"/>
            <a:chOff x="4163942" y="3100768"/>
            <a:chExt cx="9957830" cy="23942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3942" y="3100768"/>
              <a:ext cx="9957830" cy="2394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644658" cy="7983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8974" y="1180887"/>
            <a:ext cx="9576537" cy="69148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220" y="3031658"/>
            <a:ext cx="4401359" cy="21634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3449098" cy="821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609772"/>
            <a:ext cx="3140534" cy="95505"/>
            <a:chOff x="1904762" y="2609772"/>
            <a:chExt cx="3140534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609772"/>
              <a:ext cx="3140534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45784" y="4365714"/>
            <a:ext cx="1443810" cy="1443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05890" y="1687528"/>
            <a:ext cx="4084354" cy="6910657"/>
            <a:chOff x="6705890" y="1687528"/>
            <a:chExt cx="4084354" cy="6910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890" y="1687528"/>
              <a:ext cx="4084354" cy="6910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50523" y="1687528"/>
            <a:ext cx="4070187" cy="6910657"/>
            <a:chOff x="12150523" y="1687528"/>
            <a:chExt cx="4070187" cy="69106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50523" y="1687528"/>
              <a:ext cx="4070187" cy="69106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492905" cy="903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471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220" y="3023886"/>
            <a:ext cx="4340149" cy="10733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1824412" cy="897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609772"/>
            <a:ext cx="1495935" cy="95505"/>
            <a:chOff x="1904762" y="2609772"/>
            <a:chExt cx="1495935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609772"/>
              <a:ext cx="1495935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45784" y="4365714"/>
            <a:ext cx="1443810" cy="1443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05890" y="1687528"/>
            <a:ext cx="4084354" cy="6910657"/>
            <a:chOff x="6705890" y="1687528"/>
            <a:chExt cx="4084354" cy="6910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890" y="1687528"/>
              <a:ext cx="4084354" cy="6910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03833" y="1687528"/>
            <a:ext cx="3843675" cy="6952037"/>
            <a:chOff x="12303833" y="1687528"/>
            <a:chExt cx="3843675" cy="6952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03833" y="1687528"/>
              <a:ext cx="3843675" cy="69520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4761" y="5641597"/>
            <a:ext cx="4329949" cy="2875357"/>
            <a:chOff x="1918695" y="5722829"/>
            <a:chExt cx="4329949" cy="28753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8695" y="5722829"/>
              <a:ext cx="4329949" cy="28753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4763" y="3031658"/>
            <a:ext cx="6599911" cy="411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4258022" cy="897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78543"/>
            <a:ext cx="4018583" cy="95505"/>
            <a:chOff x="1904762" y="2478543"/>
            <a:chExt cx="4018583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78543"/>
              <a:ext cx="4018583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18695" y="3659496"/>
            <a:ext cx="14338650" cy="1610355"/>
            <a:chOff x="1918695" y="3659496"/>
            <a:chExt cx="14338650" cy="16103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8695" y="3659496"/>
              <a:ext cx="14338650" cy="16103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5238" y="6164243"/>
            <a:ext cx="14362107" cy="3298614"/>
            <a:chOff x="1895238" y="6164243"/>
            <a:chExt cx="14362107" cy="32986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5238" y="6164243"/>
              <a:ext cx="14362107" cy="32986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4286" y="5435429"/>
            <a:ext cx="14652092" cy="7539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3CE06E-FBE4-710C-4118-84914D722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4762" y="3031657"/>
            <a:ext cx="11364292" cy="411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21</Words>
  <Application>Microsoft Office PowerPoint</Application>
  <PresentationFormat>사용자 지정</PresentationFormat>
  <Paragraphs>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근탁</cp:lastModifiedBy>
  <cp:revision>7</cp:revision>
  <dcterms:created xsi:type="dcterms:W3CDTF">2022-07-18T01:27:21Z</dcterms:created>
  <dcterms:modified xsi:type="dcterms:W3CDTF">2022-07-20T08:06:40Z</dcterms:modified>
</cp:coreProperties>
</file>