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41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6" r:id="rId21"/>
    <p:sldId id="258" r:id="rId23"/>
    <p:sldId id="260" r:id="rId25"/>
    <p:sldId id="259" r:id="rId27"/>
    <p:sldId id="263" r:id="rId29"/>
    <p:sldId id="264" r:id="rId31"/>
    <p:sldId id="265" r:id="rId33"/>
    <p:sldId id="266" r:id="rId35"/>
    <p:sldId id="267" r:id="rId37"/>
    <p:sldId id="269" r:id="rId39"/>
    <p:sldId id="272" r:id="rId40"/>
    <p:sldId id="268" r:id="rId42"/>
    <p:sldId id="270" r:id="rId43"/>
    <p:sldId id="271" r:id="rId45"/>
    <p:sldId id="273" r:id="rId47"/>
    <p:sldId id="274" r:id="rId48"/>
    <p:sldId id="275" r:id="rId50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2" Type="http://schemas.openxmlformats.org/officeDocument/2006/relationships/slide" Target="slides/slide13.xml"></Relationship><Relationship Id="rId43" Type="http://schemas.openxmlformats.org/officeDocument/2006/relationships/slide" Target="slides/slide14.xml"></Relationship><Relationship Id="rId45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slide" Target="slides/slide19.xml"></Relationship><Relationship Id="rId57" Type="http://schemas.openxmlformats.org/officeDocument/2006/relationships/viewProps" Target="viewProps.xml"></Relationship><Relationship Id="rId5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043364827.png"></Relationship><Relationship Id="rId3" Type="http://schemas.openxmlformats.org/officeDocument/2006/relationships/image" Target="../media/fImage15003375436.png"></Relationship><Relationship Id="rId4" Type="http://schemas.openxmlformats.org/officeDocument/2006/relationships/image" Target="../media/fImage41403402391.png"></Relationship><Relationship Id="rId5" Type="http://schemas.openxmlformats.org/officeDocument/2006/relationships/image" Target="../media/fImage20953554604.png"></Relationship><Relationship Id="rId6" Type="http://schemas.openxmlformats.org/officeDocument/2006/relationships/image" Target="../media/fImage91253563902.png"></Relationship><Relationship Id="rId7" Type="http://schemas.openxmlformats.org/officeDocument/2006/relationships/image" Target="../media/fImage7069357153.png"></Relationship><Relationship Id="rId8" Type="http://schemas.openxmlformats.org/officeDocument/2006/relationships/image" Target="../media/fImage986363292.png"></Relationship><Relationship Id="rId9" Type="http://schemas.openxmlformats.org/officeDocument/2006/relationships/image" Target="../media/fImage26303652382.png"></Relationship><Relationship Id="rId10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5513977421.png"></Relationship><Relationship Id="rId3" Type="http://schemas.openxmlformats.org/officeDocument/2006/relationships/image" Target="../media/fImage25263988716.png"></Relationship><Relationship Id="rId4" Type="http://schemas.openxmlformats.org/officeDocument/2006/relationships/image" Target="../media/fImage9843999718.png"></Relationship><Relationship Id="rId5" Type="http://schemas.openxmlformats.org/officeDocument/2006/relationships/image" Target="../media/fImage157464009895.png"></Relationship><Relationship Id="rId6" Type="http://schemas.openxmlformats.org/officeDocument/2006/relationships/image" Target="../media/fImage49214045447.png"></Relationship><Relationship Id="rId7" Type="http://schemas.openxmlformats.org/officeDocument/2006/relationships/image" Target="../media/fImage71074051726.png"></Relationship><Relationship Id="rId8" Type="http://schemas.openxmlformats.org/officeDocument/2006/relationships/image" Target="../media/fImage25164074771.png"></Relationship><Relationship Id="rId9" Type="http://schemas.openxmlformats.org/officeDocument/2006/relationships/notesSlide" Target="../notesSlides/notesSlide11.xml"></Relationship><Relationship Id="rId10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74734801538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0744191869.png"></Relationship><Relationship Id="rId4" Type="http://schemas.openxmlformats.org/officeDocument/2006/relationships/image" Target="../media/fImage2175314215667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613554406299.png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261994867035.png"></Relationship><Relationship Id="rId3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601764989894.pn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3535118703.png"></Relationship><Relationship Id="rId3" Type="http://schemas.openxmlformats.org/officeDocument/2006/relationships/image" Target="../media/fImage206985123811.png"></Relationship><Relationship Id="rId4" Type="http://schemas.openxmlformats.org/officeDocument/2006/relationships/image" Target="../media/fImage308435371322.png"></Relationship><Relationship Id="rId5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08976532333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181113241.png"></Relationship><Relationship Id="rId3" Type="http://schemas.openxmlformats.org/officeDocument/2006/relationships/image" Target="../media/fImage81721338467.png"></Relationship><Relationship Id="rId4" Type="http://schemas.openxmlformats.org/officeDocument/2006/relationships/image" Target="../media/fImage262141346334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3511366500.png"></Relationship><Relationship Id="rId3" Type="http://schemas.openxmlformats.org/officeDocument/2006/relationships/image" Target="../media/fImage163411389169.png"></Relationship><Relationship Id="rId4" Type="http://schemas.openxmlformats.org/officeDocument/2006/relationships/image" Target="../media/fImage498231395724.png"></Relationship><Relationship Id="rId5" Type="http://schemas.openxmlformats.org/officeDocument/2006/relationships/image" Target="../media/fImage195601411478.png"></Relationship><Relationship Id="rId6" Type="http://schemas.openxmlformats.org/officeDocument/2006/relationships/image" Target="../media/fImage80331439358.png"></Relationship><Relationship Id="rId7" Type="http://schemas.openxmlformats.org/officeDocument/2006/relationships/image" Target="../media/fImage40941616962.png"></Relationship><Relationship Id="rId8" Type="http://schemas.openxmlformats.org/officeDocument/2006/relationships/image" Target="../media/fImage98301784464.png"></Relationship><Relationship Id="rId9" Type="http://schemas.openxmlformats.org/officeDocument/2006/relationships/notesSlide" Target="../notesSlides/notesSlide5.xml"></Relationship><Relationship Id="rId10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729017341.jpeg"></Relationship><Relationship Id="rId3" Type="http://schemas.openxmlformats.org/officeDocument/2006/relationships/image" Target="../media/fImage477211748467.jpeg"></Relationship><Relationship Id="rId4" Type="http://schemas.openxmlformats.org/officeDocument/2006/relationships/image" Target="../media/fImage457811756334.jpeg"></Relationship><Relationship Id="rId5" Type="http://schemas.openxmlformats.org/officeDocument/2006/relationships/image" Target="../media/fImage617151766500.jpe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5732029169.png"></Relationship><Relationship Id="rId3" Type="http://schemas.openxmlformats.org/officeDocument/2006/relationships/image" Target="../media/fImage138152765724.png"></Relationship><Relationship Id="rId4" Type="http://schemas.openxmlformats.org/officeDocument/2006/relationships/image" Target="../media/fImage138152811478.png"></Relationship><Relationship Id="rId5" Type="http://schemas.openxmlformats.org/officeDocument/2006/relationships/image" Target="../media/fImage138152829358.png"></Relationship><Relationship Id="rId6" Type="http://schemas.openxmlformats.org/officeDocument/2006/relationships/image" Target="../media/fImage138152836962.png"></Relationship><Relationship Id="rId7" Type="http://schemas.openxmlformats.org/officeDocument/2006/relationships/image" Target="../media/fImage138152844464.png"></Relationship><Relationship Id="rId8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4202895705.png"></Relationship><Relationship Id="rId3" Type="http://schemas.openxmlformats.org/officeDocument/2006/relationships/image" Target="../media/fImage85922918145.png"></Relationship><Relationship Id="rId4" Type="http://schemas.openxmlformats.org/officeDocument/2006/relationships/image" Target="../media/fImage35252923281.png"></Relationship><Relationship Id="rId5" Type="http://schemas.openxmlformats.org/officeDocument/2006/relationships/image" Target="../media/fImage62752936827.png"></Relationship><Relationship Id="rId6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4733089961.png"></Relationship><Relationship Id="rId3" Type="http://schemas.openxmlformats.org/officeDocument/2006/relationships/image" Target="../media/fImage7650309491.png"></Relationship><Relationship Id="rId4" Type="http://schemas.openxmlformats.org/officeDocument/2006/relationships/image" Target="../media/fImage62643112995.png"></Relationship><Relationship Id="rId5" Type="http://schemas.openxmlformats.org/officeDocument/2006/relationships/image" Target="../media/fImage57073161942.png"></Relationship><Relationship Id="rId6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2235835"/>
            <a:ext cx="9144635" cy="118935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몸캠피싱 apk analysis &amp; coping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</a:b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:increase of digital crime</a:t>
            </a:r>
            <a:endParaRPr lang="ko-KR" altLang="en-US" sz="4000">
              <a:solidFill>
                <a:schemeClr val="bg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 latinLnBrk="0">
              <a:buFontTx/>
              <a:buNone/>
            </a:pPr>
            <a:r>
              <a:rPr lang="ko-KR" altLang="en-US" sz="2400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SSL 김형준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decompile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138" descr="C:/Users/abc25/AppData/Roaming/PolarisOffice/ETemp/32340_15970448/fImage1304336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5645" y="1634490"/>
            <a:ext cx="3271520" cy="412115"/>
          </a:xfrm>
          <a:prstGeom prst="rect"/>
          <a:noFill/>
        </p:spPr>
      </p:pic>
      <p:pic>
        <p:nvPicPr>
          <p:cNvPr id="7" name="그림 139" descr="C:/Users/abc25/AppData/Roaming/PolarisOffice/ETemp/32340_15970448/fImage1500337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995" y="2883535"/>
            <a:ext cx="3246755" cy="349885"/>
          </a:xfrm>
          <a:prstGeom prst="rect"/>
          <a:noFill/>
        </p:spPr>
      </p:pic>
      <p:pic>
        <p:nvPicPr>
          <p:cNvPr id="10" name="그림 142" descr="C:/Users/abc25/AppData/Roaming/PolarisOffice/ETemp/32340_15970448/fImage4140340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33550"/>
            <a:ext cx="5678170" cy="311785"/>
          </a:xfrm>
          <a:prstGeom prst="rect"/>
          <a:noFill/>
        </p:spPr>
      </p:pic>
      <p:pic>
        <p:nvPicPr>
          <p:cNvPr id="11" name="그림 146" descr="C:/Users/abc25/AppData/Roaming/PolarisOffice/ETemp/32340_15970448/fImage2095355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4375" y="3420110"/>
            <a:ext cx="3708400" cy="255905"/>
          </a:xfrm>
          <a:prstGeom prst="rect"/>
          <a:noFill/>
        </p:spPr>
      </p:pic>
      <p:pic>
        <p:nvPicPr>
          <p:cNvPr id="12" name="그림 147" descr="C:/Users/abc25/AppData/Roaming/PolarisOffice/ETemp/32340_15970448/fImage9125356390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2470" y="3796665"/>
            <a:ext cx="3803015" cy="915035"/>
          </a:xfrm>
          <a:prstGeom prst="rect"/>
          <a:noFill/>
        </p:spPr>
      </p:pic>
      <p:pic>
        <p:nvPicPr>
          <p:cNvPr id="13" name="그림 148" descr="C:/Users/abc25/AppData/Roaming/PolarisOffice/ETemp/32340_15970448/fImage706935715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5010" y="4819650"/>
            <a:ext cx="2461895" cy="1113155"/>
          </a:xfrm>
          <a:prstGeom prst="rect"/>
          <a:noFill/>
        </p:spPr>
      </p:pic>
      <p:sp>
        <p:nvSpPr>
          <p:cNvPr id="14" name="도형 150"/>
          <p:cNvSpPr>
            <a:spLocks/>
          </p:cNvSpPr>
          <p:nvPr/>
        </p:nvSpPr>
        <p:spPr>
          <a:xfrm rot="0">
            <a:off x="4683760" y="4039870"/>
            <a:ext cx="1001395" cy="54419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1"/>
          <p:cNvSpPr txBox="1">
            <a:spLocks/>
          </p:cNvSpPr>
          <p:nvPr/>
        </p:nvSpPr>
        <p:spPr>
          <a:xfrm rot="0">
            <a:off x="3307080" y="4895850"/>
            <a:ext cx="2112010" cy="769620"/>
          </a:xfrm>
          <a:prstGeom prst="rect"/>
        </p:spPr>
        <p:txBody>
          <a:bodyPr wrap="square" lIns="91440" tIns="45720" rIns="91440" bIns="45720" numCol="1" vert="horz" anchor="b">
            <a:normAutofit fontScale="45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SQLite에 접근하여</a:t>
            </a:r>
            <a:endParaRPr lang="ko-KR" altLang="en-US" sz="40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문자메세지 탈취</a:t>
            </a:r>
            <a:endParaRPr lang="ko-KR" altLang="en-US" sz="40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도형 152"/>
          <p:cNvSpPr>
            <a:spLocks/>
          </p:cNvSpPr>
          <p:nvPr/>
        </p:nvSpPr>
        <p:spPr>
          <a:xfrm rot="0">
            <a:off x="7724140" y="1788160"/>
            <a:ext cx="2312035" cy="288290"/>
          </a:xfrm>
          <a:prstGeom prst="rect"/>
          <a:solidFill>
            <a:schemeClr val="bg1">
              <a:alpha val="0"/>
            </a:schemeClr>
          </a:solidFill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6"/>
          <p:cNvSpPr txBox="1">
            <a:spLocks/>
          </p:cNvSpPr>
          <p:nvPr/>
        </p:nvSpPr>
        <p:spPr>
          <a:xfrm rot="0">
            <a:off x="8332470" y="2130425"/>
            <a:ext cx="1096645" cy="321310"/>
          </a:xfrm>
          <a:prstGeom prst="rect"/>
        </p:spPr>
        <p:txBody>
          <a:bodyPr wrap="square" lIns="91440" tIns="45720" rIns="91440" bIns="45720" numCol="1" vert="horz" anchor="b">
            <a:normAutofit fontScale="4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HOST IP</a:t>
            </a:r>
            <a:endParaRPr lang="ko-KR" altLang="en-US" sz="40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그림 167" descr="C:/Users/abc25/AppData/Roaming/PolarisOffice/ETemp/32340_15970448/fImage98636329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69915" y="3442335"/>
            <a:ext cx="2382520" cy="313690"/>
          </a:xfrm>
          <a:prstGeom prst="rect"/>
          <a:noFill/>
        </p:spPr>
      </p:pic>
      <p:pic>
        <p:nvPicPr>
          <p:cNvPr id="19" name="그림 169" descr="C:/Users/abc25/AppData/Roaming/PolarisOffice/ETemp/32340_15970448/fImage2630365238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2135" y="3955415"/>
            <a:ext cx="4715510" cy="217170"/>
          </a:xfrm>
          <a:prstGeom prst="rect"/>
          <a:noFill/>
        </p:spPr>
      </p:pic>
      <p:sp>
        <p:nvSpPr>
          <p:cNvPr id="20" name="텍스트 상자 170"/>
          <p:cNvSpPr txBox="1">
            <a:spLocks/>
          </p:cNvSpPr>
          <p:nvPr/>
        </p:nvSpPr>
        <p:spPr>
          <a:xfrm rot="0">
            <a:off x="7425690" y="4112260"/>
            <a:ext cx="1461135" cy="46736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데이터 전송</a:t>
            </a:r>
            <a:endParaRPr lang="ko-KR" altLang="en-US" sz="18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텍스트 상자 222"/>
          <p:cNvSpPr txBox="1">
            <a:spLocks/>
          </p:cNvSpPr>
          <p:nvPr/>
        </p:nvSpPr>
        <p:spPr>
          <a:xfrm rot="0">
            <a:off x="10450830" y="751205"/>
            <a:ext cx="1512570" cy="28155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decompile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7685" y="2204085"/>
            <a:ext cx="3296285" cy="408940"/>
          </a:xfrm>
          <a:prstGeom prst="rect"/>
          <a:noFill/>
        </p:spPr>
      </p:pic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" y="4829810"/>
            <a:ext cx="3091815" cy="605155"/>
          </a:xfrm>
          <a:prstGeom prst="rect"/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7010" y="1334135"/>
            <a:ext cx="2327275" cy="303530"/>
          </a:xfrm>
          <a:prstGeom prst="rect"/>
          <a:noFill/>
        </p:spPr>
      </p:pic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92090" y="1785620"/>
            <a:ext cx="4721225" cy="1646555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4974590" y="3371850"/>
            <a:ext cx="4840605" cy="46736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4016375" y="2089785"/>
            <a:ext cx="1261745" cy="54419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150995" y="1950720"/>
            <a:ext cx="887095" cy="835025"/>
          </a:xfrm>
          <a:prstGeom prst="mathMultiply"/>
          <a:solidFill>
            <a:schemeClr val="tx1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835" y="4095750"/>
            <a:ext cx="4302125" cy="640715"/>
          </a:xfrm>
          <a:prstGeom prst="rect"/>
          <a:noFill/>
        </p:spPr>
      </p:pic>
      <p:pic>
        <p:nvPicPr>
          <p:cNvPr id="15" name="Picture 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4790" y="4951730"/>
            <a:ext cx="3231515" cy="960755"/>
          </a:xfrm>
          <a:prstGeom prst="rect"/>
          <a:noFill/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3963035" y="4779010"/>
            <a:ext cx="1261745" cy="54419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6695" y="6028690"/>
            <a:ext cx="4374515" cy="183515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/>
        </p:nvSpPr>
        <p:spPr>
          <a:xfrm rot="0">
            <a:off x="6758305" y="6125210"/>
            <a:ext cx="1461135" cy="46736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데이터 전송</a:t>
            </a:r>
            <a:endParaRPr lang="ko-KR" altLang="en-US" sz="18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텍스트 상자 227"/>
          <p:cNvSpPr txBox="1">
            <a:spLocks/>
          </p:cNvSpPr>
          <p:nvPr/>
        </p:nvSpPr>
        <p:spPr>
          <a:xfrm rot="0">
            <a:off x="10450830" y="751205"/>
            <a:ext cx="1512570" cy="28155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 rot="0">
            <a:off x="2616200" y="2614295"/>
            <a:ext cx="2593975" cy="762635"/>
          </a:xfrm>
          <a:prstGeom prst="rect"/>
          <a:noFill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1500" i="0" b="0">
                <a:solidFill>
                  <a:srgbClr val="A6E22E"/>
                </a:solidFill>
                <a:latin typeface="monospace" charset="0"/>
                <a:ea typeface="monospace" charset="0"/>
              </a:rPr>
              <a:t>READ_EXTERNAL_STORAGE</a:t>
            </a:r>
            <a:endParaRPr lang="ko-KR" altLang="en-US" sz="1500" i="0" b="0">
              <a:solidFill>
                <a:srgbClr val="A6E22E"/>
              </a:solidFill>
              <a:latin typeface="monospace" charset="0"/>
              <a:ea typeface="monospace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1500" i="0" b="0">
                <a:solidFill>
                  <a:srgbClr val="A6E22E"/>
                </a:solidFill>
                <a:latin typeface="monospace" charset="0"/>
                <a:ea typeface="monospace" charset="0"/>
              </a:rPr>
              <a:t>권한이 없음</a:t>
            </a:r>
            <a:endParaRPr lang="ko-KR" altLang="en-US" sz="1500">
              <a:solidFill>
                <a:schemeClr val="bg1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Web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802005" y="1348105"/>
            <a:ext cx="5331460" cy="321310"/>
          </a:xfrm>
          <a:prstGeom prst="rect"/>
        </p:spPr>
        <p:txBody>
          <a:bodyPr wrap="square" lIns="91440" tIns="45720" rIns="91440" bIns="45720" numCol="1" vert="horz" anchor="b">
            <a:normAutofit fontScale="4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HOST IP : 45.158.22.233</a:t>
            </a:r>
            <a:endParaRPr lang="ko-KR" altLang="en-US" sz="4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0450830" y="751205"/>
            <a:ext cx="151257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232" descr="C:/Users/abc25/AppData/Roaming/PolarisOffice/ETemp/32340_15970448/fImage9747348015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1784985"/>
            <a:ext cx="5311775" cy="3414395"/>
          </a:xfrm>
          <a:prstGeom prst="rect"/>
          <a:noFill/>
        </p:spPr>
      </p:pic>
      <p:sp>
        <p:nvSpPr>
          <p:cNvPr id="15" name="텍스트 상자 235"/>
          <p:cNvSpPr txBox="1">
            <a:spLocks/>
          </p:cNvSpPr>
          <p:nvPr/>
        </p:nvSpPr>
        <p:spPr>
          <a:xfrm rot="0">
            <a:off x="802005" y="5488940"/>
            <a:ext cx="5571490" cy="561340"/>
          </a:xfrm>
          <a:prstGeom prst="rect"/>
        </p:spPr>
        <p:txBody>
          <a:bodyPr wrap="square" lIns="91440" tIns="45720" rIns="91440" bIns="45720" numCol="1" vert="horz" anchor="b">
            <a:normAutofit fontScale="4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(C&amp;C) 해커가 원하는공격을 수행하도록 원격지에서</a:t>
            </a:r>
            <a:endParaRPr lang="ko-KR" altLang="en-US" sz="4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명령을 내리거나 악성코드를 제어하는 서버</a:t>
            </a:r>
            <a:endParaRPr lang="ko-KR" altLang="en-US" sz="4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텍스트 상자 236"/>
          <p:cNvSpPr txBox="1">
            <a:spLocks/>
          </p:cNvSpPr>
          <p:nvPr/>
        </p:nvSpPr>
        <p:spPr>
          <a:xfrm rot="0">
            <a:off x="6487795" y="3049905"/>
            <a:ext cx="2545080" cy="769620"/>
          </a:xfrm>
          <a:prstGeom prst="rect"/>
        </p:spPr>
        <p:txBody>
          <a:bodyPr wrap="square" lIns="91440" tIns="45720" rIns="91440" bIns="45720" numCol="1" vert="horz" anchor="b">
            <a:normAutofit fontScale="77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C&amp;C Server</a:t>
            </a:r>
            <a:endParaRPr lang="ko-KR" altLang="en-US" sz="40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Web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19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0" y="5545455"/>
            <a:ext cx="6115050" cy="420370"/>
          </a:xfrm>
          <a:prstGeom prst="rect"/>
          <a:noFill/>
        </p:spPr>
      </p:pic>
      <p:pic>
        <p:nvPicPr>
          <p:cNvPr id="9" name="그림 19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2650" y="1957705"/>
            <a:ext cx="5128895" cy="3277235"/>
          </a:xfrm>
          <a:prstGeom prst="rect"/>
          <a:noFill/>
        </p:spPr>
      </p:pic>
      <p:sp>
        <p:nvSpPr>
          <p:cNvPr id="10" name="텍스트 상자 195"/>
          <p:cNvSpPr txBox="1">
            <a:spLocks/>
          </p:cNvSpPr>
          <p:nvPr/>
        </p:nvSpPr>
        <p:spPr>
          <a:xfrm rot="0">
            <a:off x="802005" y="1275080"/>
            <a:ext cx="5331460" cy="321310"/>
          </a:xfrm>
          <a:prstGeom prst="rect"/>
        </p:spPr>
        <p:txBody>
          <a:bodyPr wrap="square" lIns="91440" tIns="45720" rIns="91440" bIns="45720" numCol="1" vert="horz" anchor="b">
            <a:normAutofit fontScale="4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HOST 도메인 접속시도(http://45.158.22.233:8080/m)</a:t>
            </a:r>
            <a:endParaRPr lang="ko-KR" altLang="en-US" sz="4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도형 196"/>
          <p:cNvSpPr>
            <a:spLocks/>
          </p:cNvSpPr>
          <p:nvPr/>
        </p:nvSpPr>
        <p:spPr>
          <a:xfrm rot="0">
            <a:off x="4991100" y="3044190"/>
            <a:ext cx="2211705" cy="54419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97"/>
          <p:cNvSpPr txBox="1">
            <a:spLocks/>
          </p:cNvSpPr>
          <p:nvPr/>
        </p:nvSpPr>
        <p:spPr>
          <a:xfrm rot="0">
            <a:off x="7405370" y="2835275"/>
            <a:ext cx="2545715" cy="770255"/>
          </a:xfrm>
          <a:prstGeom prst="rect"/>
        </p:spPr>
        <p:txBody>
          <a:bodyPr wrap="square" lIns="91440" tIns="45720" rIns="91440" bIns="45720" numCol="1" vert="horz" anchor="b">
            <a:normAutofit fontScale="4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BruteForce X</a:t>
            </a:r>
            <a:endParaRPr lang="ko-KR" altLang="en-US" sz="4000" b="1">
              <a:solidFill>
                <a:srgbClr val="FF0000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SQLInjection X</a:t>
            </a:r>
            <a:endParaRPr lang="ko-KR" altLang="en-US" sz="4000" b="1">
              <a:solidFill>
                <a:srgbClr val="FF0000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단순로그인 X</a:t>
            </a:r>
            <a:endParaRPr lang="ko-KR" altLang="en-US" sz="4000" b="1">
              <a:solidFill>
                <a:srgbClr val="FF0000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3" name="텍스트 상자 224"/>
          <p:cNvSpPr txBox="1">
            <a:spLocks/>
          </p:cNvSpPr>
          <p:nvPr/>
        </p:nvSpPr>
        <p:spPr>
          <a:xfrm rot="0">
            <a:off x="10450830" y="751205"/>
            <a:ext cx="151257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Web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201" descr="C:/Users/abc25/AppData/Roaming/PolarisOffice/ETemp/32340_15970448/fImage361355440629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" y="1128395"/>
            <a:ext cx="9857105" cy="5140960"/>
          </a:xfrm>
          <a:prstGeom prst="rect"/>
          <a:noFill/>
        </p:spPr>
      </p:pic>
      <p:sp>
        <p:nvSpPr>
          <p:cNvPr id="7" name="도형 202"/>
          <p:cNvSpPr>
            <a:spLocks/>
          </p:cNvSpPr>
          <p:nvPr/>
        </p:nvSpPr>
        <p:spPr>
          <a:xfrm rot="0">
            <a:off x="1710690" y="1147445"/>
            <a:ext cx="1575435" cy="229870"/>
          </a:xfrm>
          <a:prstGeom prst="rect"/>
          <a:noFill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18"/>
          <p:cNvSpPr txBox="1">
            <a:spLocks/>
          </p:cNvSpPr>
          <p:nvPr/>
        </p:nvSpPr>
        <p:spPr>
          <a:xfrm rot="0">
            <a:off x="10450830" y="834390"/>
            <a:ext cx="1481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1.권한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2.Entity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28"/>
          <p:cNvSpPr txBox="1">
            <a:spLocks/>
          </p:cNvSpPr>
          <p:nvPr/>
        </p:nvSpPr>
        <p:spPr>
          <a:xfrm rot="0">
            <a:off x="10450830" y="751205"/>
            <a:ext cx="151257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Web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0450830" y="834390"/>
            <a:ext cx="1481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1.권한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2.Entity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0450830" y="751205"/>
            <a:ext cx="151257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238" descr="C:/Users/abc25/AppData/Roaming/PolarisOffice/ETemp/32340_15970448/fImage32619948670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960" y="1341755"/>
            <a:ext cx="9984740" cy="5170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Web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0450830" y="834390"/>
            <a:ext cx="1481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1.권한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2.Entity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0450830" y="751205"/>
            <a:ext cx="151257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2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125" y="1355725"/>
            <a:ext cx="9897745" cy="2740025"/>
          </a:xfrm>
          <a:prstGeom prst="rect"/>
          <a:noFill/>
        </p:spPr>
      </p:pic>
      <p:sp>
        <p:nvSpPr>
          <p:cNvPr id="11" name="텍스트 상자 242"/>
          <p:cNvSpPr txBox="1">
            <a:spLocks/>
          </p:cNvSpPr>
          <p:nvPr/>
        </p:nvSpPr>
        <p:spPr>
          <a:xfrm>
            <a:off x="365760" y="4394835"/>
            <a:ext cx="9919335" cy="84201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백업여부를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+mj-ea"/>
                <a:cs typeface="+mj-cs"/>
              </a:rPr>
              <a:t> 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판단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+mj-ea"/>
                <a:cs typeface="+mj-cs"/>
              </a:rPr>
              <a:t> 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할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+mj-ea"/>
                <a:cs typeface="+mj-cs"/>
              </a:rPr>
              <a:t> 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수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+mj-ea"/>
                <a:cs typeface="+mj-cs"/>
              </a:rPr>
              <a:t> </a:t>
            </a: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없음</a:t>
            </a:r>
            <a:endParaRPr lang="ko-KR" altLang="en-US" sz="2200" b="1">
              <a:solidFill>
                <a:srgbClr val="FF0000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  <a:cs typeface="+mj-cs"/>
              </a:rPr>
              <a:t>=&gt;C&amp;C Server의 데이터 삭제만으로는 정확한 판단이 어렵다.</a:t>
            </a:r>
            <a:endParaRPr lang="ko-KR" altLang="en-US" sz="2200" b="1">
              <a:solidFill>
                <a:srgbClr val="FF0000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Coping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0" name="그림 244" descr="C:/Users/abc25/AppData/Roaming/PolarisOffice/ETemp/32340_15970448/fImage1435351187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995" y="1680845"/>
            <a:ext cx="6861175" cy="1501140"/>
          </a:xfrm>
          <a:prstGeom prst="rect"/>
          <a:noFill/>
        </p:spPr>
      </p:pic>
      <p:pic>
        <p:nvPicPr>
          <p:cNvPr id="11" name="그림 245" descr="C:/Users/abc25/AppData/Roaming/PolarisOffice/ETemp/32340_15970448/fImage2069851238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433445"/>
            <a:ext cx="9236075" cy="1242695"/>
          </a:xfrm>
          <a:prstGeom prst="rect"/>
          <a:noFill/>
        </p:spPr>
      </p:pic>
      <p:pic>
        <p:nvPicPr>
          <p:cNvPr id="12" name="그림 268" descr="C:/Users/abc25/AppData/Roaming/PolarisOffice/ETemp/32340_15970448/fImage30843537132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8820" y="4834255"/>
            <a:ext cx="6812915" cy="1737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Coping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9" name="그림 249" descr="C:/Users/abc25/AppData/Roaming/PolarisOffice/ETemp/32340_15970448/fImage50897653233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96535" y="20955"/>
            <a:ext cx="6438900" cy="6769735"/>
          </a:xfrm>
          <a:prstGeom prst="rect"/>
          <a:noFill/>
        </p:spPr>
      </p:pic>
      <p:sp>
        <p:nvSpPr>
          <p:cNvPr id="10" name="도형 250"/>
          <p:cNvSpPr>
            <a:spLocks/>
          </p:cNvSpPr>
          <p:nvPr/>
        </p:nvSpPr>
        <p:spPr>
          <a:xfrm rot="0">
            <a:off x="5402580" y="386080"/>
            <a:ext cx="1242060" cy="50101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265"/>
          <p:cNvSpPr>
            <a:spLocks/>
          </p:cNvSpPr>
          <p:nvPr/>
        </p:nvSpPr>
        <p:spPr>
          <a:xfrm rot="0">
            <a:off x="5475605" y="5840730"/>
            <a:ext cx="1242060" cy="50101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266"/>
          <p:cNvSpPr>
            <a:spLocks/>
          </p:cNvSpPr>
          <p:nvPr/>
        </p:nvSpPr>
        <p:spPr>
          <a:xfrm rot="0">
            <a:off x="5527675" y="3337560"/>
            <a:ext cx="1242060" cy="50101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267"/>
          <p:cNvSpPr>
            <a:spLocks/>
          </p:cNvSpPr>
          <p:nvPr/>
        </p:nvSpPr>
        <p:spPr>
          <a:xfrm rot="0">
            <a:off x="5475605" y="2524125"/>
            <a:ext cx="1242060" cy="50101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69"/>
          <p:cNvSpPr txBox="1">
            <a:spLocks/>
          </p:cNvSpPr>
          <p:nvPr/>
        </p:nvSpPr>
        <p:spPr>
          <a:xfrm rot="0">
            <a:off x="720090" y="1401445"/>
            <a:ext cx="3838575" cy="1123315"/>
          </a:xfrm>
          <a:prstGeom prst="rect"/>
        </p:spPr>
        <p:txBody>
          <a:bodyPr wrap="square" lIns="91440" tIns="45720" rIns="91440" bIns="45720" numCol="1" vert="horz" anchor="b">
            <a:normAutofit fontScale="92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권한허용 후 백도어를 통해 </a:t>
            </a:r>
            <a:endParaRPr lang="ko-KR" altLang="en-US" sz="22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문자메시지, 통화기록, 사진 등 수많은 개인정보 탈취 가능</a:t>
            </a:r>
            <a:endParaRPr lang="ko-KR" altLang="en-US" sz="22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텍스트 상자 270"/>
          <p:cNvSpPr txBox="1">
            <a:spLocks/>
          </p:cNvSpPr>
          <p:nvPr/>
        </p:nvSpPr>
        <p:spPr>
          <a:xfrm rot="0">
            <a:off x="647065" y="3529330"/>
            <a:ext cx="3838575" cy="1123315"/>
          </a:xfrm>
          <a:prstGeom prst="rect"/>
        </p:spPr>
        <p:txBody>
          <a:bodyPr wrap="square" lIns="91440" tIns="45720" rIns="91440" bIns="45720" numCol="1" vert="horz" anchor="b">
            <a:normAutofit fontScale="85000" lnSpcReduction="0"/>
          </a:bodyPr>
          <a:lstStyle/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 typeface="Wingdings"/>
              <a:buChar char=""/>
            </a:pPr>
            <a:r>
              <a:rPr lang="ko-KR" alt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백신 설치 의무화</a:t>
            </a:r>
            <a:endParaRPr lang="ko-KR" altLang="en-US" sz="22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 typeface="Wingdings"/>
              <a:buChar char=""/>
            </a:pPr>
            <a:endParaRPr lang="ko-KR" altLang="en-US" sz="22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 typeface="Wingdings"/>
              <a:buChar char=""/>
            </a:pPr>
            <a:r>
              <a:rPr lang="ko-KR" alt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권한허용 잘 판단하고 설치할것</a:t>
            </a:r>
            <a:endParaRPr lang="ko-KR" altLang="en-US" sz="22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5554980" y="3121660"/>
            <a:ext cx="131889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Q&amp;A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794385" y="792480"/>
            <a:ext cx="2106295" cy="62674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659890" y="1850390"/>
            <a:ext cx="4900930" cy="29165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>
                <a:solidFill>
                  <a:schemeClr val="bg1"/>
                </a:solidFill>
              </a:rPr>
              <a:t>몸캠피싱이란? &amp; Motivation</a:t>
            </a:r>
            <a:endParaRPr lang="ko-KR" altLang="en-US">
              <a:solidFill>
                <a:schemeClr val="bg1"/>
              </a:solidFill>
            </a:endParaRPr>
          </a:p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>
                <a:solidFill>
                  <a:schemeClr val="bg1"/>
                </a:solidFill>
              </a:rPr>
              <a:t>Analysis</a:t>
            </a:r>
            <a:endParaRPr lang="ko-KR" altLang="en-US">
              <a:solidFill>
                <a:schemeClr val="bg1"/>
              </a:solidFill>
            </a:endParaRPr>
          </a:p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>
                <a:solidFill>
                  <a:schemeClr val="bg1"/>
                </a:solidFill>
              </a:rPr>
              <a:t>Coping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94385" y="792480"/>
            <a:ext cx="3295015" cy="62674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몸캠피싱이란?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659890" y="1850390"/>
            <a:ext cx="9260840" cy="41681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 sz="2400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여성으로 위장한 사기 조직원들이 범행 대상자에게 접근하여 몸캠(영상통화로 음란한 행위를 하는 것)을 빌미로 영상을 불법 촬영한 후 지인들에게 유포하겠다고 협박하며 금품을 갈취하는 사기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 sz="2400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범죄 행위가 비교적 단기간에 종료되며, 연락처를 이용한 '음란한 사진 · 동영상 유출 협박 행위의 실효성이 높음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94385" y="792480"/>
            <a:ext cx="3295015" cy="62674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Motivation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5170" y="788670"/>
            <a:ext cx="6619240" cy="1535430"/>
          </a:xfrm>
          <a:prstGeom prst="rect"/>
          <a:noFill/>
        </p:spPr>
      </p:pic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195" y="2775585"/>
            <a:ext cx="6325235" cy="1250315"/>
          </a:xfrm>
          <a:prstGeom prst="rect"/>
          <a:noFill/>
        </p:spPr>
      </p:pic>
      <p:pic>
        <p:nvPicPr>
          <p:cNvPr id="5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7560" y="4321175"/>
            <a:ext cx="10280015" cy="2286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6"/>
          <p:cNvSpPr>
            <a:spLocks/>
          </p:cNvSpPr>
          <p:nvPr/>
        </p:nvSpPr>
        <p:spPr>
          <a:xfrm rot="0">
            <a:off x="2983230" y="605155"/>
            <a:ext cx="8344535" cy="5628005"/>
          </a:xfrm>
          <a:prstGeom prst="round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94385" y="792480"/>
            <a:ext cx="2209800" cy="62674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시나리오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6825" y="2217420"/>
            <a:ext cx="1090295" cy="1111885"/>
          </a:xfrm>
          <a:prstGeom prst="rect"/>
          <a:noFill/>
        </p:spPr>
      </p:pic>
      <p:pic>
        <p:nvPicPr>
          <p:cNvPr id="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96505" y="1091565"/>
            <a:ext cx="1061085" cy="1073150"/>
          </a:xfrm>
          <a:prstGeom prst="rect"/>
          <a:noFill/>
        </p:spPr>
      </p:pic>
      <p:pic>
        <p:nvPicPr>
          <p:cNvPr id="6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9520" y="4530725"/>
            <a:ext cx="1198245" cy="1198245"/>
          </a:xfrm>
          <a:prstGeom prst="rect"/>
          <a:noFill/>
        </p:spPr>
      </p:pic>
      <p:cxnSp>
        <p:nvCxnSpPr>
          <p:cNvPr id="7" name="도형 23"/>
          <p:cNvCxnSpPr>
            <a:stCxn id="3" idx="3"/>
            <a:endCxn id="5" idx="1"/>
          </p:cNvCxnSpPr>
          <p:nvPr/>
        </p:nvCxnSpPr>
        <p:spPr>
          <a:xfrm rot="0" flipV="1">
            <a:off x="4896485" y="1627505"/>
            <a:ext cx="2700655" cy="1146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69055" y="4855845"/>
            <a:ext cx="960120" cy="972185"/>
          </a:xfrm>
          <a:prstGeom prst="rect"/>
          <a:noFill/>
        </p:spPr>
      </p:pic>
      <p:pic>
        <p:nvPicPr>
          <p:cNvPr id="9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4945" y="1167765"/>
            <a:ext cx="610235" cy="626745"/>
          </a:xfrm>
          <a:prstGeom prst="rect"/>
          <a:noFill/>
        </p:spPr>
      </p:pic>
      <p:sp>
        <p:nvSpPr>
          <p:cNvPr id="10" name="제목 30"/>
          <p:cNvSpPr txBox="1">
            <a:spLocks/>
          </p:cNvSpPr>
          <p:nvPr/>
        </p:nvSpPr>
        <p:spPr>
          <a:xfrm rot="0">
            <a:off x="3881755" y="3431540"/>
            <a:ext cx="937260" cy="334010"/>
          </a:xfrm>
          <a:prstGeom prst="rect"/>
        </p:spPr>
        <p:txBody>
          <a:bodyPr wrap="square" lIns="91440" tIns="45720" rIns="91440" bIns="45720" numCol="1" vert="horz" anchor="b">
            <a:normAutofit fontScale="37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Attacker</a:t>
            </a:r>
            <a:endParaRPr lang="ko-KR" altLang="en-US" sz="4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텍스트 상자 31"/>
          <p:cNvSpPr txBox="1">
            <a:spLocks/>
          </p:cNvSpPr>
          <p:nvPr/>
        </p:nvSpPr>
        <p:spPr>
          <a:xfrm rot="0">
            <a:off x="7760335" y="2157730"/>
            <a:ext cx="740410" cy="334010"/>
          </a:xfrm>
          <a:prstGeom prst="rect"/>
        </p:spPr>
        <p:txBody>
          <a:bodyPr wrap="square" lIns="91440" tIns="45720" rIns="91440" bIns="45720" numCol="1" vert="horz" anchor="b">
            <a:normAutofit fontScale="37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Victim</a:t>
            </a:r>
            <a:endParaRPr lang="ko-KR" altLang="en-US" sz="4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텍스트 상자 32"/>
          <p:cNvSpPr txBox="1">
            <a:spLocks/>
          </p:cNvSpPr>
          <p:nvPr/>
        </p:nvSpPr>
        <p:spPr>
          <a:xfrm rot="0">
            <a:off x="7760335" y="5745480"/>
            <a:ext cx="740410" cy="334010"/>
          </a:xfrm>
          <a:prstGeom prst="rect"/>
        </p:spPr>
        <p:txBody>
          <a:bodyPr wrap="square" lIns="91440" tIns="45720" rIns="91440" bIns="45720" numCol="1" vert="horz" anchor="b">
            <a:normAutofit fontScale="37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</a:t>
            </a:r>
            <a:endParaRPr lang="ko-KR" altLang="en-US" sz="4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텍스트 상자 33"/>
          <p:cNvSpPr txBox="1">
            <a:spLocks/>
          </p:cNvSpPr>
          <p:nvPr/>
        </p:nvSpPr>
        <p:spPr>
          <a:xfrm rot="20280000">
            <a:off x="5354955" y="1866900"/>
            <a:ext cx="1316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Send APK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36"/>
          <p:cNvCxnSpPr/>
          <p:nvPr/>
        </p:nvCxnSpPr>
        <p:spPr>
          <a:xfrm rot="0" flipV="1">
            <a:off x="7936865" y="2524125"/>
            <a:ext cx="21590" cy="189928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38"/>
          <p:cNvCxnSpPr/>
          <p:nvPr/>
        </p:nvCxnSpPr>
        <p:spPr>
          <a:xfrm rot="0">
            <a:off x="8446770" y="2586990"/>
            <a:ext cx="635" cy="18243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39"/>
          <p:cNvCxnSpPr>
            <a:stCxn id="6" idx="1"/>
          </p:cNvCxnSpPr>
          <p:nvPr/>
        </p:nvCxnSpPr>
        <p:spPr>
          <a:xfrm rot="0" flipH="1" flipV="1">
            <a:off x="4964430" y="3368675"/>
            <a:ext cx="2625725" cy="176149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48"/>
          <p:cNvSpPr txBox="1">
            <a:spLocks/>
          </p:cNvSpPr>
          <p:nvPr/>
        </p:nvSpPr>
        <p:spPr>
          <a:xfrm rot="1980000">
            <a:off x="5437505" y="4286250"/>
            <a:ext cx="1316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Send Data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47"/>
          <p:cNvSpPr txBox="1">
            <a:spLocks/>
          </p:cNvSpPr>
          <p:nvPr/>
        </p:nvSpPr>
        <p:spPr>
          <a:xfrm rot="0">
            <a:off x="7387590" y="3128010"/>
            <a:ext cx="1749425" cy="7702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200">
                <a:solidFill>
                  <a:srgbClr val="FF0000"/>
                </a:solidFill>
                <a:latin typeface="맑은 고딕" charset="0"/>
                <a:ea typeface="맑은 고딕" charset="0"/>
              </a:rPr>
              <a:t>Hacked&amp;</a:t>
            </a:r>
            <a:endParaRPr lang="ko-KR" altLang="en-US" sz="22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200">
                <a:solidFill>
                  <a:srgbClr val="FF0000"/>
                </a:solidFill>
                <a:latin typeface="맑은 고딕" charset="0"/>
                <a:ea typeface="맑은 고딕" charset="0"/>
              </a:rPr>
              <a:t>Synchronize</a:t>
            </a:r>
            <a:endParaRPr lang="ko-KR" altLang="en-US" sz="2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2675" y="3749040"/>
            <a:ext cx="646430" cy="643255"/>
          </a:xfrm>
          <a:prstGeom prst="rect"/>
          <a:noFill/>
        </p:spPr>
      </p:pic>
      <p:sp>
        <p:nvSpPr>
          <p:cNvPr id="21" name="텍스트 상자 51"/>
          <p:cNvSpPr txBox="1">
            <a:spLocks/>
          </p:cNvSpPr>
          <p:nvPr/>
        </p:nvSpPr>
        <p:spPr>
          <a:xfrm rot="21600000">
            <a:off x="8750935" y="1417320"/>
            <a:ext cx="13665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Install APK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2"/>
          <p:cNvSpPr>
            <a:spLocks/>
          </p:cNvSpPr>
          <p:nvPr/>
        </p:nvSpPr>
        <p:spPr>
          <a:xfrm rot="5400000">
            <a:off x="8439150" y="2480945"/>
            <a:ext cx="1729740" cy="33464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54"/>
          <p:cNvCxnSpPr/>
          <p:nvPr/>
        </p:nvCxnSpPr>
        <p:spPr>
          <a:xfrm rot="0" flipH="1">
            <a:off x="4964430" y="1835785"/>
            <a:ext cx="2639695" cy="11163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60"/>
          <p:cNvCxnSpPr>
            <a:stCxn id="10" idx="2"/>
            <a:endCxn id="8" idx="0"/>
          </p:cNvCxnSpPr>
          <p:nvPr/>
        </p:nvCxnSpPr>
        <p:spPr>
          <a:xfrm rot="0" flipH="1">
            <a:off x="4348480" y="3764915"/>
            <a:ext cx="2540" cy="109156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63"/>
          <p:cNvSpPr txBox="1">
            <a:spLocks/>
          </p:cNvSpPr>
          <p:nvPr/>
        </p:nvSpPr>
        <p:spPr>
          <a:xfrm rot="21600000">
            <a:off x="3993515" y="4107180"/>
            <a:ext cx="71120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유포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6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7030" y="2679065"/>
            <a:ext cx="570865" cy="582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1505" y="367665"/>
            <a:ext cx="380555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preview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Picture " descr="C:/Users/abc25/AppData/Roaming/PolarisOffice/ETemp/32340_15970448/fImage117290173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770" y="1453515"/>
            <a:ext cx="2672715" cy="5287010"/>
          </a:xfrm>
          <a:prstGeom prst="rect"/>
          <a:noFill/>
        </p:spPr>
      </p:pic>
      <p:pic>
        <p:nvPicPr>
          <p:cNvPr id="4" name="Picture " descr="C:/Users/abc25/AppData/Roaming/PolarisOffice/ETemp/32340_15970448/fImage47721174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1800" y="1453515"/>
            <a:ext cx="3242310" cy="2508885"/>
          </a:xfrm>
          <a:prstGeom prst="rect"/>
          <a:noFill/>
        </p:spPr>
      </p:pic>
      <p:pic>
        <p:nvPicPr>
          <p:cNvPr id="5" name="Picture " descr="C:/Users/abc25/AppData/Roaming/PolarisOffice/ETemp/32340_15970448/fImage4578117563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2435" y="4091940"/>
            <a:ext cx="3303270" cy="2551430"/>
          </a:xfrm>
          <a:prstGeom prst="rect"/>
          <a:noFill/>
        </p:spPr>
      </p:pic>
      <p:pic>
        <p:nvPicPr>
          <p:cNvPr id="6" name="Picture " descr="C:/Users/abc25/AppData/Roaming/PolarisOffice/ETemp/32340_15970448/fImage617151766500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99730" y="2864485"/>
            <a:ext cx="4113530" cy="2463165"/>
          </a:xfrm>
          <a:prstGeom prst="rect"/>
          <a:noFill/>
        </p:spPr>
      </p:pic>
      <p:sp>
        <p:nvSpPr>
          <p:cNvPr id="7" name="도형 86"/>
          <p:cNvSpPr>
            <a:spLocks/>
          </p:cNvSpPr>
          <p:nvPr/>
        </p:nvSpPr>
        <p:spPr>
          <a:xfrm rot="18360000">
            <a:off x="2241550" y="4305935"/>
            <a:ext cx="2369185" cy="543560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87"/>
          <p:cNvSpPr>
            <a:spLocks/>
          </p:cNvSpPr>
          <p:nvPr/>
        </p:nvSpPr>
        <p:spPr>
          <a:xfrm rot="0">
            <a:off x="2815590" y="5609590"/>
            <a:ext cx="1482090" cy="543560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decompile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8" descr="C:/Users/abc25/AppData/Roaming/PolarisOffice/ETemp/32340_15970448/fImage1657320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1324610"/>
            <a:ext cx="7298055" cy="1708150"/>
          </a:xfrm>
          <a:prstGeom prst="rect"/>
          <a:noFill/>
        </p:spPr>
      </p:pic>
      <p:graphicFrame>
        <p:nvGraphicFramePr>
          <p:cNvPr id="4" name="표 85"/>
          <p:cNvGraphicFramePr>
            <a:graphicFrameLocks noGrp="1"/>
          </p:cNvGraphicFramePr>
          <p:nvPr/>
        </p:nvGraphicFramePr>
        <p:xfrm>
          <a:off x="786765" y="3514725"/>
          <a:ext cx="86207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380"/>
                <a:gridCol w="431038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Permission name</a:t>
                      </a:r>
                      <a:endParaRPr lang="ko-KR" altLang="en-US" sz="1800" kern="1200" i="0" b="1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권한</a:t>
                      </a:r>
                      <a:endParaRPr lang="ko-KR" altLang="en-US" sz="1800" kern="1200" i="0" b="1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CCESS_NETWORK_STATE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통신상태 변경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CCESS_WIFI_STATE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WIFI 상태 접근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INTERNET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인터넷 사용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READ_PHONE_STATE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통화상태, SMS메시지 읽어오기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READ_CONTACTS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전화번호부 읽어오기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READ_PHONE_NUMBER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전화번호 읽어오기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WAKE_LOCK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ln w="9525" cap="rnd" cmpd="sng" algn="ctr">
                            <a:noFill/>
                            <a:prstDash/>
                            <a:round/>
                            <a:bevel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기기를 켜진상태로 유지</a:t>
                      </a:r>
                      <a:endParaRPr lang="ko-KR" altLang="en-US" sz="1800" kern="1200" i="0" b="0">
                        <a:ln w="9525" cap="rnd" cmpd="sng" algn="ctr">
                          <a:noFill/>
                          <a:prstDash/>
                          <a:round/>
                          <a:bevel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97" descr="C:/Users/abc25/AppData/Roaming/PolarisOffice/ETemp/32340_15970448/fImage1381527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91295" y="4709795"/>
            <a:ext cx="249555" cy="224155"/>
          </a:xfrm>
          <a:prstGeom prst="rect"/>
          <a:noFill/>
        </p:spPr>
      </p:pic>
      <p:pic>
        <p:nvPicPr>
          <p:cNvPr id="6" name="그림 102" descr="C:/Users/abc25/AppData/Roaming/PolarisOffice/ETemp/32340_15970448/fImage1381528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91295" y="5074920"/>
            <a:ext cx="249555" cy="224155"/>
          </a:xfrm>
          <a:prstGeom prst="rect"/>
          <a:noFill/>
        </p:spPr>
      </p:pic>
      <p:pic>
        <p:nvPicPr>
          <p:cNvPr id="7" name="그림 103" descr="C:/Users/abc25/AppData/Roaming/PolarisOffice/ETemp/32340_15970448/fImage13815282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91295" y="5440045"/>
            <a:ext cx="249555" cy="224155"/>
          </a:xfrm>
          <a:prstGeom prst="rect"/>
          <a:noFill/>
        </p:spPr>
      </p:pic>
      <p:pic>
        <p:nvPicPr>
          <p:cNvPr id="8" name="그림 104" descr="C:/Users/abc25/AppData/Roaming/PolarisOffice/ETemp/32340_15970448/fImage13815283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91295" y="5815330"/>
            <a:ext cx="249555" cy="224155"/>
          </a:xfrm>
          <a:prstGeom prst="rect"/>
          <a:noFill/>
        </p:spPr>
      </p:pic>
      <p:pic>
        <p:nvPicPr>
          <p:cNvPr id="9" name="그림 105" descr="C:/Users/abc25/AppData/Roaming/PolarisOffice/ETemp/32340_15970448/fImage13815284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91295" y="6222365"/>
            <a:ext cx="249555" cy="224155"/>
          </a:xfrm>
          <a:prstGeom prst="rect"/>
          <a:noFill/>
        </p:spPr>
      </p:pic>
      <p:sp>
        <p:nvSpPr>
          <p:cNvPr id="10" name="도형 106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19"/>
          <p:cNvSpPr txBox="1">
            <a:spLocks/>
          </p:cNvSpPr>
          <p:nvPr/>
        </p:nvSpPr>
        <p:spPr>
          <a:xfrm rot="0">
            <a:off x="10450830" y="751205"/>
            <a:ext cx="1512570" cy="28155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 b="1">
                <a:solidFill>
                  <a:srgbClr val="CCFF66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2200" b="1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13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14"/>
          <p:cNvSpPr txBox="1">
            <a:spLocks/>
          </p:cNvSpPr>
          <p:nvPr>
            <p:ph type="ctrTitle" idx="1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decompile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115" descr="C:/Users/abc25/AppData/Roaming/PolarisOffice/ETemp/32340_15970448/fImage5420289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8820" y="1442085"/>
            <a:ext cx="2400300" cy="2251075"/>
          </a:xfrm>
          <a:prstGeom prst="rect"/>
          <a:noFill/>
        </p:spPr>
      </p:pic>
      <p:sp>
        <p:nvSpPr>
          <p:cNvPr id="8" name="부제목 116"/>
          <p:cNvSpPr txBox="1">
            <a:spLocks/>
          </p:cNvSpPr>
          <p:nvPr>
            <p:ph type="subTitle" idx="2"/>
          </p:nvPr>
        </p:nvSpPr>
        <p:spPr>
          <a:xfrm rot="0">
            <a:off x="637540" y="4071620"/>
            <a:ext cx="6289040" cy="26562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rtl="0" algn="l" defTabSz="914400" eaLnBrk="1" latinLnBrk="0" hangingPunct="1">
              <a:lnSpc>
                <a:spcPct val="150000"/>
              </a:lnSpc>
              <a:spcBef>
                <a:spcPts val="1000"/>
              </a:spcBef>
              <a:buFont typeface="Wingdings"/>
              <a:buChar char=""/>
            </a:pPr>
            <a:r>
              <a:rPr lang="ko-KR" alt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DuanXin = 短信 = 메시지</a:t>
            </a:r>
            <a:endParaRPr lang="ko-KR" altLang="en-US" sz="18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spcBef>
                <a:spcPts val="1000"/>
              </a:spcBef>
              <a:buFont typeface="Wingdings"/>
              <a:buChar char=""/>
            </a:pPr>
            <a:r>
              <a:rPr lang="ko-KR" alt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TongXunLu = 通讯录 =전화번호부</a:t>
            </a:r>
            <a:endParaRPr lang="ko-KR" altLang="en-US" sz="18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spcBef>
                <a:spcPts val="1000"/>
              </a:spcBef>
              <a:buFont typeface="Wingdings"/>
              <a:buChar char=""/>
            </a:pPr>
            <a:r>
              <a:rPr lang="ko-KR" alt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XiangCe = 相册 = 앨범, 사진첩</a:t>
            </a:r>
            <a:endParaRPr lang="ko-KR" altLang="en-US" sz="18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spcBef>
                <a:spcPts val="1000"/>
              </a:spcBef>
              <a:buFont typeface="Wingdings"/>
              <a:buChar char=""/>
            </a:pPr>
            <a:r>
              <a:rPr lang="ko-KR" alt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= IMEI, 휴대폰 모델명, 휴대폰 번호</a:t>
            </a:r>
            <a:endParaRPr lang="ko-KR" altLang="en-US" sz="18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Wingdings"/>
              <a:buChar char=""/>
            </a:pP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9" name="그림 117" descr="C:/Users/abc25/AppData/Roaming/PolarisOffice/ETemp/32340_15970448/fImage8592291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2205" y="4279900"/>
            <a:ext cx="3183890" cy="2103120"/>
          </a:xfrm>
          <a:prstGeom prst="rect"/>
          <a:noFill/>
        </p:spPr>
      </p:pic>
      <p:pic>
        <p:nvPicPr>
          <p:cNvPr id="10" name="그림 118" descr="C:/Users/abc25/AppData/Roaming/PolarisOffice/ETemp/32340_15970448/fImage3525292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4275" y="2914015"/>
            <a:ext cx="3068955" cy="1043940"/>
          </a:xfrm>
          <a:prstGeom prst="rect"/>
          <a:noFill/>
        </p:spPr>
      </p:pic>
      <p:pic>
        <p:nvPicPr>
          <p:cNvPr id="11" name="그림 119" descr="C:/Users/abc25/AppData/Roaming/PolarisOffice/ETemp/32340_15970448/fImage6275293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0" y="1233805"/>
            <a:ext cx="2787650" cy="1330325"/>
          </a:xfrm>
          <a:prstGeom prst="rect"/>
          <a:noFill/>
        </p:spPr>
      </p:pic>
      <p:sp>
        <p:nvSpPr>
          <p:cNvPr id="12" name="도형 120"/>
          <p:cNvSpPr>
            <a:spLocks/>
          </p:cNvSpPr>
          <p:nvPr/>
        </p:nvSpPr>
        <p:spPr>
          <a:xfrm rot="0">
            <a:off x="3024505" y="1718945"/>
            <a:ext cx="3401060" cy="47180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1"/>
          <p:cNvSpPr>
            <a:spLocks/>
          </p:cNvSpPr>
          <p:nvPr/>
        </p:nvSpPr>
        <p:spPr>
          <a:xfrm rot="600000">
            <a:off x="3067685" y="2778125"/>
            <a:ext cx="3204845" cy="383540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22"/>
          <p:cNvSpPr>
            <a:spLocks/>
          </p:cNvSpPr>
          <p:nvPr/>
        </p:nvSpPr>
        <p:spPr>
          <a:xfrm rot="1200000">
            <a:off x="2988310" y="3571240"/>
            <a:ext cx="3291840" cy="36258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20"/>
          <p:cNvSpPr txBox="1">
            <a:spLocks/>
          </p:cNvSpPr>
          <p:nvPr/>
        </p:nvSpPr>
        <p:spPr>
          <a:xfrm rot="0">
            <a:off x="10450830" y="751205"/>
            <a:ext cx="1512570" cy="28155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24"/>
          <p:cNvSpPr txBox="1">
            <a:spLocks/>
          </p:cNvSpPr>
          <p:nvPr>
            <p:ph type="ctrTitle" idx="2"/>
          </p:nvPr>
        </p:nvSpPr>
        <p:spPr>
          <a:xfrm rot="0">
            <a:off x="715645" y="388620"/>
            <a:ext cx="4322445" cy="627380"/>
          </a:xfrm>
          <a:prstGeom prst="rect"/>
          <a:noFill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Analysis-</a:t>
            </a:r>
            <a:r>
              <a:rPr lang="ko-KR" altLang="en-US" sz="400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decompile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도형 125"/>
          <p:cNvSpPr>
            <a:spLocks/>
          </p:cNvSpPr>
          <p:nvPr/>
        </p:nvSpPr>
        <p:spPr>
          <a:xfrm rot="0">
            <a:off x="10367010" y="699135"/>
            <a:ext cx="1648460" cy="5809615"/>
          </a:xfrm>
          <a:prstGeom prst="roundRect"/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126" descr="C:/Users/abc25/AppData/Roaming/PolarisOffice/ETemp/32340_15970448/fImage347330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0725" y="1478915"/>
            <a:ext cx="3128645" cy="1088390"/>
          </a:xfrm>
          <a:prstGeom prst="rect"/>
          <a:noFill/>
        </p:spPr>
      </p:pic>
      <p:pic>
        <p:nvPicPr>
          <p:cNvPr id="7" name="그림 127" descr="C:/Users/abc25/AppData/Roaming/PolarisOffice/ETemp/32340_15970448/fImage7650309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165" y="2369185"/>
            <a:ext cx="4752340" cy="934085"/>
          </a:xfrm>
          <a:prstGeom prst="rect"/>
          <a:noFill/>
        </p:spPr>
      </p:pic>
      <p:pic>
        <p:nvPicPr>
          <p:cNvPr id="8" name="그림 129" descr="C:/Users/abc25/AppData/Roaming/PolarisOffice/ETemp/32340_15970448/fImage6264311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1925" y="4076065"/>
            <a:ext cx="1290320" cy="1287780"/>
          </a:xfrm>
          <a:prstGeom prst="rect"/>
          <a:noFill/>
        </p:spPr>
      </p:pic>
      <p:sp>
        <p:nvSpPr>
          <p:cNvPr id="9" name="도형 130"/>
          <p:cNvSpPr>
            <a:spLocks/>
          </p:cNvSpPr>
          <p:nvPr/>
        </p:nvSpPr>
        <p:spPr>
          <a:xfrm rot="19440000">
            <a:off x="2961640" y="3416300"/>
            <a:ext cx="2160905" cy="54419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31"/>
          <p:cNvSpPr>
            <a:spLocks/>
          </p:cNvSpPr>
          <p:nvPr/>
        </p:nvSpPr>
        <p:spPr>
          <a:xfrm rot="0">
            <a:off x="3139440" y="4949825"/>
            <a:ext cx="2096770" cy="544195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제목 132"/>
          <p:cNvSpPr txBox="1">
            <a:spLocks/>
          </p:cNvSpPr>
          <p:nvPr/>
        </p:nvSpPr>
        <p:spPr>
          <a:xfrm rot="0">
            <a:off x="3308350" y="4182110"/>
            <a:ext cx="2126615" cy="627380"/>
          </a:xfrm>
          <a:prstGeom prst="rect"/>
        </p:spPr>
        <p:txBody>
          <a:bodyPr wrap="square" lIns="91440" tIns="45720" rIns="91440" bIns="45720" numCol="1" vert="horz" anchor="b">
            <a:normAutofit fontScale="52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BroadCast 신호</a:t>
            </a:r>
            <a:endParaRPr lang="ko-KR" altLang="en-US" sz="400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텍스트 상자 133"/>
          <p:cNvSpPr txBox="1">
            <a:spLocks/>
          </p:cNvSpPr>
          <p:nvPr/>
        </p:nvSpPr>
        <p:spPr>
          <a:xfrm rot="0">
            <a:off x="1221740" y="5422900"/>
            <a:ext cx="1845310" cy="62738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Booting</a:t>
            </a:r>
            <a:endParaRPr lang="ko-KR" alt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그림 134" descr="C:/Users/abc25/AppData/Roaming/PolarisOffice/ETemp/32340_15970448/fImage5707316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8760" y="5013960"/>
            <a:ext cx="4738370" cy="729615"/>
          </a:xfrm>
          <a:prstGeom prst="rect"/>
          <a:noFill/>
        </p:spPr>
      </p:pic>
      <p:sp>
        <p:nvSpPr>
          <p:cNvPr id="14" name="텍스트 상자 135"/>
          <p:cNvSpPr txBox="1">
            <a:spLocks/>
          </p:cNvSpPr>
          <p:nvPr/>
        </p:nvSpPr>
        <p:spPr>
          <a:xfrm rot="0">
            <a:off x="5716905" y="5788660"/>
            <a:ext cx="4171315" cy="532765"/>
          </a:xfrm>
          <a:prstGeom prst="rect"/>
        </p:spPr>
        <p:txBody>
          <a:bodyPr wrap="square" lIns="91440" tIns="45720" rIns="91440" bIns="45720" numCol="1" vert="horz" anchor="b">
            <a:normAutofit fontScale="6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문자메시지 탈취 후 업로드</a:t>
            </a:r>
            <a:endParaRPr lang="ko-KR" alt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텍스트 상자 136"/>
          <p:cNvSpPr txBox="1">
            <a:spLocks/>
          </p:cNvSpPr>
          <p:nvPr/>
        </p:nvSpPr>
        <p:spPr>
          <a:xfrm rot="0">
            <a:off x="5727065" y="1762760"/>
            <a:ext cx="4171315" cy="532765"/>
          </a:xfrm>
          <a:prstGeom prst="rect"/>
        </p:spPr>
        <p:txBody>
          <a:bodyPr wrap="square" lIns="91440" tIns="45720" rIns="91440" bIns="45720" numCol="1" vert="horz" anchor="b">
            <a:normAutofit fontScale="67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어플리케이션 자동실행</a:t>
            </a:r>
            <a:endParaRPr lang="ko-KR" alt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텍스트 상자 221"/>
          <p:cNvSpPr txBox="1">
            <a:spLocks/>
          </p:cNvSpPr>
          <p:nvPr/>
        </p:nvSpPr>
        <p:spPr>
          <a:xfrm rot="0">
            <a:off x="10450830" y="751205"/>
            <a:ext cx="1512570" cy="28155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권한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2200">
                <a:solidFill>
                  <a:srgbClr val="CCFF66"/>
                </a:solidFill>
                <a:latin typeface="맑은 고딕" charset="0"/>
                <a:ea typeface="맑은 고딕" charset="0"/>
              </a:rPr>
              <a:t>Receiver</a:t>
            </a:r>
            <a:endParaRPr lang="ko-KR" altLang="en-US" sz="220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lnSpc>
                <a:spcPct val="150000"/>
              </a:lnSpc>
              <a:buFont typeface="Wingdings"/>
              <a:buChar char=""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형준 김</dc:creator>
  <cp:lastModifiedBy>형준 김</cp:lastModifiedBy>
  <dc:title>PowerPoint 프레젠테이션</dc:title>
  <cp:version>9.104.123.46490</cp:version>
</cp:coreProperties>
</file>