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5239" y="6983602"/>
            <a:ext cx="9176072" cy="562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6344" y="3792325"/>
            <a:ext cx="13823468" cy="30963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3116546" cy="7794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2780952" cy="95505"/>
            <a:chOff x="1904762" y="2466915"/>
            <a:chExt cx="2780952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2780952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4762" y="2808255"/>
            <a:ext cx="12025174" cy="6922808"/>
            <a:chOff x="1904762" y="2808255"/>
            <a:chExt cx="12025174" cy="69228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4762" y="2808255"/>
              <a:ext cx="12025174" cy="6922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6352248" cy="8982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500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1144003" cy="7794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895238" cy="95505"/>
            <a:chOff x="1904762" y="2466915"/>
            <a:chExt cx="895238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895238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5238" y="2865728"/>
            <a:ext cx="8287065" cy="4785488"/>
            <a:chOff x="1895238" y="2865728"/>
            <a:chExt cx="8287065" cy="47854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238" y="2865728"/>
              <a:ext cx="8287065" cy="4785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6291915" cy="8981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8"/>
            <a:ext cx="9618840" cy="69221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6668" y="1742497"/>
            <a:ext cx="7500136" cy="8080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6915"/>
            <a:ext cx="7215832" cy="95505"/>
            <a:chOff x="1904762" y="2466915"/>
            <a:chExt cx="7215832" cy="95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6915"/>
              <a:ext cx="7215832" cy="955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4982" y="2732230"/>
            <a:ext cx="10673976" cy="315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13519" cy="12517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781606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9522" y="3192211"/>
            <a:ext cx="402597" cy="103787"/>
            <a:chOff x="8979522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79522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764307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7712410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6729709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832" y="5747008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9964" y="8623479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821610" cy="8982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906608"/>
            <a:ext cx="9776034" cy="84640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1548" y="3008443"/>
            <a:ext cx="15391370" cy="6231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4045860" cy="884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00249"/>
            <a:ext cx="3790476" cy="95505"/>
            <a:chOff x="1904762" y="2400249"/>
            <a:chExt cx="3790476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00249"/>
              <a:ext cx="3790476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80069" y="4270501"/>
            <a:ext cx="4086440" cy="4880669"/>
            <a:chOff x="3780069" y="4270501"/>
            <a:chExt cx="4086440" cy="48806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0069" y="4270501"/>
              <a:ext cx="4086440" cy="48806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5238" y="4758683"/>
            <a:ext cx="3769662" cy="3885574"/>
            <a:chOff x="1895238" y="4758683"/>
            <a:chExt cx="3769662" cy="38855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5238" y="4758683"/>
              <a:ext cx="3769662" cy="38855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27631" y="6264550"/>
            <a:ext cx="2877755" cy="2886621"/>
            <a:chOff x="6427631" y="6264550"/>
            <a:chExt cx="2877755" cy="28866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7631" y="6264550"/>
              <a:ext cx="2877755" cy="288662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16873" y="3008443"/>
            <a:ext cx="2366007" cy="62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5065667" cy="9077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18843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2858" y="2732230"/>
            <a:ext cx="4359395" cy="6233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2740421" cy="9130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28820"/>
            <a:ext cx="2481138" cy="95505"/>
            <a:chOff x="1904762" y="2428820"/>
            <a:chExt cx="2481138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428820"/>
              <a:ext cx="2481138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6571" y="3578091"/>
            <a:ext cx="6171429" cy="5236364"/>
            <a:chOff x="1946571" y="3578091"/>
            <a:chExt cx="6171429" cy="52363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6571" y="3578091"/>
              <a:ext cx="6171429" cy="5236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682638" cy="9083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556500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7145" y="1742497"/>
            <a:ext cx="2173898" cy="8842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461555"/>
            <a:ext cx="1931973" cy="100865"/>
            <a:chOff x="1904762" y="2461555"/>
            <a:chExt cx="1931973" cy="1008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2461555"/>
              <a:ext cx="1931973" cy="1008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4982" y="2718297"/>
            <a:ext cx="7810461" cy="7334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5238" y="4045478"/>
            <a:ext cx="6477180" cy="3004615"/>
            <a:chOff x="1895238" y="4045478"/>
            <a:chExt cx="6477180" cy="30046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5238" y="4045478"/>
              <a:ext cx="6477180" cy="3004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7429745"/>
            <a:ext cx="4827553" cy="793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1" y="1069387"/>
            <a:ext cx="9681185" cy="6922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6012" y="572344"/>
            <a:ext cx="2908796" cy="611465"/>
            <a:chOff x="5356012" y="572344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6012" y="572344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6303" y="1703217"/>
            <a:ext cx="4714392" cy="872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2023-05-29T11:02:15Z</dcterms:created>
  <dcterms:modified xsi:type="dcterms:W3CDTF">2023-05-29T11:02:15Z</dcterms:modified>
</cp:coreProperties>
</file>