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308" y="2791908"/>
            <a:ext cx="10313779" cy="48383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7515" y="7351071"/>
            <a:ext cx="6132023" cy="15745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468" y="1134182"/>
            <a:ext cx="3259239" cy="50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1386909" cy="4794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239" y="1134182"/>
            <a:ext cx="2073084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87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444322"/>
            <a:ext cx="5793486" cy="1311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3953962"/>
            <a:ext cx="4581049" cy="4863342"/>
            <a:chOff x="2495238" y="3953962"/>
            <a:chExt cx="4581049" cy="48633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5238" y="3953962"/>
              <a:ext cx="4581049" cy="48633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77382" y="2615801"/>
            <a:ext cx="8857826" cy="9599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286" y="9597048"/>
            <a:ext cx="422293" cy="4317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25429" y="9597048"/>
            <a:ext cx="422293" cy="4317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96015" y="5493158"/>
            <a:ext cx="7326554" cy="8939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6015" y="6754425"/>
            <a:ext cx="7238363" cy="8558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16716" y="6443897"/>
            <a:ext cx="717185" cy="13117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16716" y="5176890"/>
            <a:ext cx="717185" cy="13117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87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444322"/>
            <a:ext cx="5287065" cy="1311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55173" y="3826569"/>
            <a:ext cx="12175368" cy="4949855"/>
            <a:chOff x="3055173" y="3826569"/>
            <a:chExt cx="12175368" cy="4949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5173" y="3826569"/>
              <a:ext cx="12175368" cy="4949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2385" y="2666036"/>
            <a:ext cx="8723569" cy="9599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2805" y="9597048"/>
            <a:ext cx="411460" cy="4317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25429" y="9597048"/>
            <a:ext cx="421979" cy="4317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99861" y="9004585"/>
            <a:ext cx="1331154" cy="5793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6071" y="8973395"/>
            <a:ext cx="1331154" cy="5793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1839" y="1964534"/>
            <a:ext cx="3123218" cy="609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0184" y="5595000"/>
            <a:ext cx="14023462" cy="1412992"/>
            <a:chOff x="1930184" y="5595000"/>
            <a:chExt cx="14023462" cy="14129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720000">
              <a:off x="1930184" y="5595000"/>
              <a:ext cx="14023462" cy="14129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720000">
            <a:off x="2549127" y="5857577"/>
            <a:ext cx="12834185" cy="1055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76087"/>
            <a:ext cx="3702590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963956" cy="33993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8063" y="3394411"/>
            <a:ext cx="3357540" cy="33993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35524" y="3394411"/>
            <a:ext cx="3607669" cy="3399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029" y="9597048"/>
            <a:ext cx="402087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24191" y="9597048"/>
            <a:ext cx="402087" cy="4317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3297" y="5855354"/>
            <a:ext cx="3263766" cy="7364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88525" y="6693649"/>
            <a:ext cx="2626392" cy="5079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88525" y="7103830"/>
            <a:ext cx="2687485" cy="5079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1163" y="5855354"/>
            <a:ext cx="3263766" cy="7364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5782" y="6693649"/>
            <a:ext cx="2297524" cy="5079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5782" y="7103830"/>
            <a:ext cx="2297524" cy="5079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66205" y="5855354"/>
            <a:ext cx="3355030" cy="7364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81430" y="6664525"/>
            <a:ext cx="2794521" cy="5079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1430" y="7074706"/>
            <a:ext cx="2416015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9" y="2444322"/>
            <a:ext cx="5612187" cy="13117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7382" y="2573896"/>
            <a:ext cx="8867187" cy="876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805" y="9561429"/>
            <a:ext cx="365080" cy="431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35906" y="9561429"/>
            <a:ext cx="365080" cy="431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49" y="4166093"/>
            <a:ext cx="9254374" cy="4690357"/>
            <a:chOff x="1457549" y="4166093"/>
            <a:chExt cx="9254374" cy="46903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49" y="4166093"/>
              <a:ext cx="9254374" cy="46903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7715" y="4899401"/>
            <a:ext cx="3579678" cy="507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7715" y="5741620"/>
            <a:ext cx="5958869" cy="15517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38370" y="5431097"/>
            <a:ext cx="717185" cy="13117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38370" y="4583137"/>
            <a:ext cx="717185" cy="13117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286" y="9561429"/>
            <a:ext cx="396957" cy="4317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35906" y="9561429"/>
            <a:ext cx="386438" cy="431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53970" y="3984467"/>
            <a:ext cx="4211039" cy="5246541"/>
            <a:chOff x="2053970" y="3984467"/>
            <a:chExt cx="4211039" cy="52465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3970" y="3984467"/>
              <a:ext cx="4211039" cy="52465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36508" y="3984467"/>
            <a:ext cx="4198412" cy="5246541"/>
            <a:chOff x="11436508" y="3984467"/>
            <a:chExt cx="4198412" cy="52465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6508" y="3984467"/>
              <a:ext cx="4198412" cy="52465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9169" y="2444322"/>
            <a:ext cx="5612187" cy="13117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7382" y="2573896"/>
            <a:ext cx="5433657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9" y="2444322"/>
            <a:ext cx="4215069" cy="13117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7382" y="2573896"/>
            <a:ext cx="8828264" cy="876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805" y="9561429"/>
            <a:ext cx="386647" cy="431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25429" y="9561429"/>
            <a:ext cx="397166" cy="431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53970" y="3984467"/>
            <a:ext cx="4211039" cy="5246541"/>
            <a:chOff x="2053970" y="3984467"/>
            <a:chExt cx="4211039" cy="52465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3970" y="3984467"/>
              <a:ext cx="4211039" cy="52465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1213" y="3618819"/>
            <a:ext cx="9036576" cy="5952581"/>
            <a:chOff x="8421213" y="3618819"/>
            <a:chExt cx="9036576" cy="5952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21213" y="3618819"/>
              <a:ext cx="9036576" cy="5952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773" y="9561429"/>
            <a:ext cx="398086" cy="431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6858" y="9561429"/>
            <a:ext cx="398086" cy="43173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1882" cy="4794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69" y="2444322"/>
            <a:ext cx="5577195" cy="13117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7382" y="2573896"/>
            <a:ext cx="8867187" cy="876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21213" y="3618819"/>
            <a:ext cx="9036576" cy="5952581"/>
            <a:chOff x="8421213" y="3618819"/>
            <a:chExt cx="9036576" cy="59525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1213" y="3618819"/>
              <a:ext cx="9036576" cy="59525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2030" y="3618819"/>
            <a:ext cx="4090521" cy="5762218"/>
            <a:chOff x="2012030" y="3618819"/>
            <a:chExt cx="4090521" cy="57622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2030" y="3618819"/>
              <a:ext cx="4090521" cy="5762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7955" y="6196583"/>
            <a:ext cx="8696718" cy="30334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458" y="6736630"/>
            <a:ext cx="4969019" cy="19301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468" y="1134182"/>
            <a:ext cx="3259240" cy="50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1386912" cy="4794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239" y="1134182"/>
            <a:ext cx="2073084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28468"/>
            <a:ext cx="3702590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3297" y="5855354"/>
            <a:ext cx="3263765" cy="7364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8525" y="6693649"/>
            <a:ext cx="2626392" cy="507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88525" y="7103830"/>
            <a:ext cx="2687485" cy="507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3109" y="3394411"/>
            <a:ext cx="2963956" cy="33993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91163" y="5855354"/>
            <a:ext cx="3263765" cy="7364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65782" y="6693649"/>
            <a:ext cx="2297524" cy="507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5782" y="7103830"/>
            <a:ext cx="2297524" cy="507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5055" y="3394411"/>
            <a:ext cx="3357540" cy="33993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66205" y="5855354"/>
            <a:ext cx="3355029" cy="7364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81430" y="6664525"/>
            <a:ext cx="2794521" cy="5079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81430" y="7074706"/>
            <a:ext cx="2416015" cy="5079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5524" y="3394411"/>
            <a:ext cx="3607669" cy="3399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1030" y="9597040"/>
            <a:ext cx="427318" cy="4317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24153" y="9597040"/>
            <a:ext cx="427318" cy="431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76087"/>
            <a:ext cx="3702590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963956" cy="33993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8063" y="3394411"/>
            <a:ext cx="3357540" cy="33993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35524" y="3394411"/>
            <a:ext cx="3607669" cy="3399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030" y="9597040"/>
            <a:ext cx="402087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24153" y="9597040"/>
            <a:ext cx="402087" cy="4317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3297" y="5855354"/>
            <a:ext cx="3263766" cy="7364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88525" y="6693649"/>
            <a:ext cx="2626392" cy="5079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88525" y="7103830"/>
            <a:ext cx="2687485" cy="5079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1163" y="5855354"/>
            <a:ext cx="3263766" cy="7364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5782" y="6693649"/>
            <a:ext cx="2297524" cy="5079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5782" y="7103830"/>
            <a:ext cx="2297524" cy="5079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66205" y="5855354"/>
            <a:ext cx="3355030" cy="7364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81430" y="6664525"/>
            <a:ext cx="2794521" cy="5079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1430" y="7074706"/>
            <a:ext cx="2416015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15840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774" y="9597040"/>
            <a:ext cx="420701" cy="4317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26897" y="9597040"/>
            <a:ext cx="420701" cy="4317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66" y="2494417"/>
            <a:ext cx="4675047" cy="1311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1371" y="3905824"/>
            <a:ext cx="8212085" cy="4927251"/>
            <a:chOff x="1661371" y="3905824"/>
            <a:chExt cx="8212085" cy="49272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371" y="3905824"/>
              <a:ext cx="8212085" cy="49272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63283" y="4422013"/>
            <a:ext cx="5440832" cy="9599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63283" y="3303261"/>
            <a:ext cx="5439298" cy="9599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29979" y="3401331"/>
            <a:ext cx="505706" cy="505706"/>
            <a:chOff x="10829979" y="3401331"/>
            <a:chExt cx="505706" cy="5057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9979" y="3401331"/>
              <a:ext cx="505706" cy="50570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26926" y="3475888"/>
            <a:ext cx="493511" cy="4691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29979" y="4478012"/>
            <a:ext cx="505706" cy="505706"/>
            <a:chOff x="10829979" y="4478012"/>
            <a:chExt cx="505706" cy="50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9979" y="4478012"/>
              <a:ext cx="505706" cy="5057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41344" y="4552569"/>
            <a:ext cx="496130" cy="4691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1839" y="1964534"/>
            <a:ext cx="2367339" cy="60950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63283" y="5854166"/>
            <a:ext cx="5440832" cy="18640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29991" y="5910169"/>
            <a:ext cx="505706" cy="505706"/>
            <a:chOff x="10829991" y="5910169"/>
            <a:chExt cx="505706" cy="5057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29991" y="5910169"/>
              <a:ext cx="505706" cy="50570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41330" y="5984727"/>
            <a:ext cx="496814" cy="46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0573" y="8200947"/>
            <a:ext cx="6749773" cy="680101"/>
            <a:chOff x="9540573" y="8200947"/>
            <a:chExt cx="6749773" cy="6801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573" y="8200947"/>
              <a:ext cx="6749773" cy="6801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74" y="9561422"/>
            <a:ext cx="420910" cy="4317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6897" y="9561422"/>
            <a:ext cx="420910" cy="4317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9" y="2444322"/>
            <a:ext cx="5028144" cy="1311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52" y="3986859"/>
            <a:ext cx="6864983" cy="4554139"/>
            <a:chOff x="1457552" y="3986859"/>
            <a:chExt cx="6864983" cy="45541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552" y="3986859"/>
              <a:ext cx="6864983" cy="45541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6302" y="4091678"/>
            <a:ext cx="7996682" cy="7577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1430" y="5484268"/>
            <a:ext cx="7321627" cy="8939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1430" y="6745534"/>
            <a:ext cx="4217706" cy="507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2093" y="6435008"/>
            <a:ext cx="717185" cy="1311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9743" y="8328866"/>
            <a:ext cx="5350009" cy="5079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1590" y="1138100"/>
            <a:ext cx="415840" cy="4794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09525" y="1134182"/>
            <a:ext cx="3093066" cy="507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92093" y="5168002"/>
            <a:ext cx="717185" cy="1311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0573" y="8200947"/>
            <a:ext cx="6749773" cy="680101"/>
            <a:chOff x="9540573" y="8200947"/>
            <a:chExt cx="6749773" cy="6801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573" y="8200947"/>
              <a:ext cx="6749773" cy="6801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73" y="9561429"/>
            <a:ext cx="423318" cy="4317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6858" y="9561429"/>
            <a:ext cx="423318" cy="4317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9" y="2444322"/>
            <a:ext cx="5028144" cy="1311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7407" y="4333134"/>
            <a:ext cx="7206405" cy="4035431"/>
            <a:chOff x="1297407" y="4333134"/>
            <a:chExt cx="7206405" cy="40354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407" y="4333134"/>
              <a:ext cx="7206405" cy="40354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6299" y="4091680"/>
            <a:ext cx="7422607" cy="7577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1430" y="5484268"/>
            <a:ext cx="7337393" cy="89394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1430" y="6745534"/>
            <a:ext cx="7643351" cy="8558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2093" y="6435008"/>
            <a:ext cx="717185" cy="1311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9715" y="8328868"/>
            <a:ext cx="5717429" cy="5079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1590" y="1138100"/>
            <a:ext cx="415840" cy="4794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09525" y="1134182"/>
            <a:ext cx="3093066" cy="507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92093" y="5168002"/>
            <a:ext cx="717185" cy="1311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76087"/>
            <a:ext cx="3702590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394411"/>
            <a:ext cx="2963956" cy="33993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08063" y="3394411"/>
            <a:ext cx="3357540" cy="33993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35524" y="3394411"/>
            <a:ext cx="3607669" cy="3399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029" y="9597048"/>
            <a:ext cx="423654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24191" y="9597048"/>
            <a:ext cx="423654" cy="4317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3297" y="5855354"/>
            <a:ext cx="3263766" cy="7364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88525" y="6693649"/>
            <a:ext cx="2626392" cy="5079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88525" y="7103830"/>
            <a:ext cx="2687485" cy="5079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1163" y="5855354"/>
            <a:ext cx="3263766" cy="7364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65782" y="6693649"/>
            <a:ext cx="2297524" cy="5079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5782" y="7103830"/>
            <a:ext cx="2297524" cy="5079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66205" y="5855354"/>
            <a:ext cx="3355030" cy="7364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81430" y="6664525"/>
            <a:ext cx="2794521" cy="5079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1430" y="7074706"/>
            <a:ext cx="2416015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87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444322"/>
            <a:ext cx="5287065" cy="1311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55173" y="3826569"/>
            <a:ext cx="12175368" cy="4949855"/>
            <a:chOff x="3055173" y="3826569"/>
            <a:chExt cx="12175368" cy="4949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5173" y="3826569"/>
              <a:ext cx="12175368" cy="4949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2385" y="2666036"/>
            <a:ext cx="8723569" cy="9599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286" y="9597040"/>
            <a:ext cx="421979" cy="4317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25409" y="9597040"/>
            <a:ext cx="421979" cy="4317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99861" y="9004585"/>
            <a:ext cx="1331154" cy="5793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6071" y="8973395"/>
            <a:ext cx="1331154" cy="5793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1839" y="1964534"/>
            <a:ext cx="3123218" cy="609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87" cy="4794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76087"/>
            <a:ext cx="3093066" cy="507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70" y="2444322"/>
            <a:ext cx="6106501" cy="1311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1155" y="4052628"/>
            <a:ext cx="7385407" cy="4628571"/>
            <a:chOff x="1481155" y="4052628"/>
            <a:chExt cx="7385407" cy="46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55" y="4052628"/>
              <a:ext cx="7385407" cy="46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77382" y="2615801"/>
            <a:ext cx="8791806" cy="9599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286" y="9597048"/>
            <a:ext cx="417896" cy="4317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35906" y="9597048"/>
            <a:ext cx="407377" cy="4317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70572" y="4877391"/>
            <a:ext cx="7699214" cy="8939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70610" y="6138656"/>
            <a:ext cx="7699176" cy="8558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91274" y="5828130"/>
            <a:ext cx="717185" cy="13117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91274" y="4561124"/>
            <a:ext cx="717185" cy="13117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26953" y="7234982"/>
            <a:ext cx="7699176" cy="8558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95217" y="6924452"/>
            <a:ext cx="717185" cy="1311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2022-01-25T09:56:53Z</dcterms:created>
  <dcterms:modified xsi:type="dcterms:W3CDTF">2022-01-25T09:56:53Z</dcterms:modified>
</cp:coreProperties>
</file>