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3" r:id="rId2"/>
    <p:sldId id="264" r:id="rId3"/>
    <p:sldId id="266" r:id="rId4"/>
    <p:sldId id="260" r:id="rId5"/>
    <p:sldId id="291" r:id="rId6"/>
    <p:sldId id="292" r:id="rId7"/>
    <p:sldId id="293" r:id="rId8"/>
    <p:sldId id="271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274" r:id="rId17"/>
    <p:sldId id="301" r:id="rId18"/>
    <p:sldId id="290" r:id="rId19"/>
  </p:sldIdLst>
  <p:sldSz cx="12192000" cy="6858000"/>
  <p:notesSz cx="6858000" cy="9144000"/>
  <p:embeddedFontLst>
    <p:embeddedFont>
      <p:font typeface="나눔스퀘어 Bold" panose="020B0600000101010101" pitchFamily="50" charset="-127"/>
      <p:bold r:id="rId20"/>
    </p:embeddedFont>
    <p:embeddedFont>
      <p:font typeface="나눔스퀘어 ExtraBold" panose="020B0600000101010101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pos="347" userDrawn="1">
          <p15:clr>
            <a:srgbClr val="A4A3A4"/>
          </p15:clr>
        </p15:guide>
        <p15:guide id="4" pos="73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D8E7"/>
    <a:srgbClr val="D9E5EF"/>
    <a:srgbClr val="294983"/>
    <a:srgbClr val="40749B"/>
    <a:srgbClr val="637052"/>
    <a:srgbClr val="A2AF92"/>
    <a:srgbClr val="E48312"/>
    <a:srgbClr val="7EA9CA"/>
    <a:srgbClr val="3C81AB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0" autoAdjust="0"/>
    <p:restoredTop sz="93617" autoAdjust="0"/>
  </p:normalViewPr>
  <p:slideViewPr>
    <p:cSldViewPr snapToGrid="0" showGuides="1">
      <p:cViewPr>
        <p:scale>
          <a:sx n="103" d="100"/>
          <a:sy n="103" d="100"/>
        </p:scale>
        <p:origin x="888" y="270"/>
      </p:cViewPr>
      <p:guideLst>
        <p:guide orient="horz" pos="2183"/>
        <p:guide pos="3863"/>
        <p:guide pos="347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4E84BE-3D67-4210-9CA5-7928BCC360EB}"/>
              </a:ext>
            </a:extLst>
          </p:cNvPr>
          <p:cNvGrpSpPr/>
          <p:nvPr userDrawn="1"/>
        </p:nvGrpSpPr>
        <p:grpSpPr>
          <a:xfrm>
            <a:off x="0" y="4815840"/>
            <a:ext cx="3337560" cy="2042160"/>
            <a:chOff x="0" y="4815840"/>
            <a:chExt cx="3337560" cy="2042160"/>
          </a:xfrm>
        </p:grpSpPr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F7B3B150-C61D-4037-9D54-D42F1076090C}"/>
                </a:ext>
              </a:extLst>
            </p:cNvPr>
            <p:cNvSpPr/>
            <p:nvPr/>
          </p:nvSpPr>
          <p:spPr>
            <a:xfrm>
              <a:off x="0" y="4815840"/>
              <a:ext cx="3337560" cy="2042160"/>
            </a:xfrm>
            <a:prstGeom prst="rtTriangle">
              <a:avLst/>
            </a:prstGeom>
            <a:solidFill>
              <a:srgbClr val="A2AF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7467C920-FBD5-4307-8825-54AE603B7291}"/>
                </a:ext>
              </a:extLst>
            </p:cNvPr>
            <p:cNvSpPr/>
            <p:nvPr/>
          </p:nvSpPr>
          <p:spPr>
            <a:xfrm>
              <a:off x="1" y="5074920"/>
              <a:ext cx="2962439" cy="1783080"/>
            </a:xfrm>
            <a:prstGeom prst="rtTriangle">
              <a:avLst/>
            </a:prstGeom>
            <a:solidFill>
              <a:srgbClr val="6370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44323F08-7E2E-436C-A32B-099E3AD6CFA9}"/>
                </a:ext>
              </a:extLst>
            </p:cNvPr>
            <p:cNvSpPr/>
            <p:nvPr/>
          </p:nvSpPr>
          <p:spPr>
            <a:xfrm>
              <a:off x="1" y="5074920"/>
              <a:ext cx="2824669" cy="1783080"/>
            </a:xfrm>
            <a:custGeom>
              <a:avLst/>
              <a:gdLst>
                <a:gd name="connsiteX0" fmla="*/ 2619523 w 2824669"/>
                <a:gd name="connsiteY0" fmla="*/ 1576681 h 1783080"/>
                <a:gd name="connsiteX1" fmla="*/ 2824669 w 2824669"/>
                <a:gd name="connsiteY1" fmla="*/ 1700157 h 1783080"/>
                <a:gd name="connsiteX2" fmla="*/ 2776574 w 2824669"/>
                <a:gd name="connsiteY2" fmla="*/ 1783080 h 1783080"/>
                <a:gd name="connsiteX3" fmla="*/ 2739236 w 2824669"/>
                <a:gd name="connsiteY3" fmla="*/ 1783080 h 1783080"/>
                <a:gd name="connsiteX4" fmla="*/ 1652517 w 2824669"/>
                <a:gd name="connsiteY4" fmla="*/ 1199712 h 1783080"/>
                <a:gd name="connsiteX5" fmla="*/ 1478711 w 2824669"/>
                <a:gd name="connsiteY5" fmla="*/ 1499378 h 1783080"/>
                <a:gd name="connsiteX6" fmla="*/ 1830800 w 2824669"/>
                <a:gd name="connsiteY6" fmla="*/ 1499378 h 1783080"/>
                <a:gd name="connsiteX7" fmla="*/ 1656993 w 2824669"/>
                <a:gd name="connsiteY7" fmla="*/ 1199712 h 1783080"/>
                <a:gd name="connsiteX8" fmla="*/ 1654755 w 2824669"/>
                <a:gd name="connsiteY8" fmla="*/ 1203571 h 1783080"/>
                <a:gd name="connsiteX9" fmla="*/ 917726 w 2824669"/>
                <a:gd name="connsiteY9" fmla="*/ 1199712 h 1783080"/>
                <a:gd name="connsiteX10" fmla="*/ 743920 w 2824669"/>
                <a:gd name="connsiteY10" fmla="*/ 1499378 h 1783080"/>
                <a:gd name="connsiteX11" fmla="*/ 1096009 w 2824669"/>
                <a:gd name="connsiteY11" fmla="*/ 1499378 h 1783080"/>
                <a:gd name="connsiteX12" fmla="*/ 922202 w 2824669"/>
                <a:gd name="connsiteY12" fmla="*/ 1199712 h 1783080"/>
                <a:gd name="connsiteX13" fmla="*/ 919964 w 2824669"/>
                <a:gd name="connsiteY13" fmla="*/ 1203571 h 1783080"/>
                <a:gd name="connsiteX14" fmla="*/ 181009 w 2824669"/>
                <a:gd name="connsiteY14" fmla="*/ 1199712 h 1783080"/>
                <a:gd name="connsiteX15" fmla="*/ 7203 w 2824669"/>
                <a:gd name="connsiteY15" fmla="*/ 1499378 h 1783080"/>
                <a:gd name="connsiteX16" fmla="*/ 359292 w 2824669"/>
                <a:gd name="connsiteY16" fmla="*/ 1499378 h 1783080"/>
                <a:gd name="connsiteX17" fmla="*/ 185486 w 2824669"/>
                <a:gd name="connsiteY17" fmla="*/ 1199712 h 1783080"/>
                <a:gd name="connsiteX18" fmla="*/ 183247 w 2824669"/>
                <a:gd name="connsiteY18" fmla="*/ 1203571 h 1783080"/>
                <a:gd name="connsiteX19" fmla="*/ 1285121 w 2824669"/>
                <a:gd name="connsiteY19" fmla="*/ 1198052 h 1783080"/>
                <a:gd name="connsiteX20" fmla="*/ 1110352 w 2824669"/>
                <a:gd name="connsiteY20" fmla="*/ 1499378 h 1783080"/>
                <a:gd name="connsiteX21" fmla="*/ 1464367 w 2824669"/>
                <a:gd name="connsiteY21" fmla="*/ 1499378 h 1783080"/>
                <a:gd name="connsiteX22" fmla="*/ 1290561 w 2824669"/>
                <a:gd name="connsiteY22" fmla="*/ 1199712 h 1783080"/>
                <a:gd name="connsiteX23" fmla="*/ 1288323 w 2824669"/>
                <a:gd name="connsiteY23" fmla="*/ 1203571 h 1783080"/>
                <a:gd name="connsiteX24" fmla="*/ 549368 w 2824669"/>
                <a:gd name="connsiteY24" fmla="*/ 1196392 h 1783080"/>
                <a:gd name="connsiteX25" fmla="*/ 373635 w 2824669"/>
                <a:gd name="connsiteY25" fmla="*/ 1499378 h 1783080"/>
                <a:gd name="connsiteX26" fmla="*/ 729576 w 2824669"/>
                <a:gd name="connsiteY26" fmla="*/ 1499378 h 1783080"/>
                <a:gd name="connsiteX27" fmla="*/ 555770 w 2824669"/>
                <a:gd name="connsiteY27" fmla="*/ 1199712 h 1783080"/>
                <a:gd name="connsiteX28" fmla="*/ 553532 w 2824669"/>
                <a:gd name="connsiteY28" fmla="*/ 1203571 h 1783080"/>
                <a:gd name="connsiteX29" fmla="*/ 1469301 w 2824669"/>
                <a:gd name="connsiteY29" fmla="*/ 891540 h 1783080"/>
                <a:gd name="connsiteX30" fmla="*/ 1292799 w 2824669"/>
                <a:gd name="connsiteY30" fmla="*/ 1195853 h 1783080"/>
                <a:gd name="connsiteX31" fmla="*/ 1650279 w 2824669"/>
                <a:gd name="connsiteY31" fmla="*/ 1195853 h 1783080"/>
                <a:gd name="connsiteX32" fmla="*/ 1473777 w 2824669"/>
                <a:gd name="connsiteY32" fmla="*/ 891540 h 1783080"/>
                <a:gd name="connsiteX33" fmla="*/ 1471539 w 2824669"/>
                <a:gd name="connsiteY33" fmla="*/ 895399 h 1783080"/>
                <a:gd name="connsiteX34" fmla="*/ 734510 w 2824669"/>
                <a:gd name="connsiteY34" fmla="*/ 891540 h 1783080"/>
                <a:gd name="connsiteX35" fmla="*/ 558008 w 2824669"/>
                <a:gd name="connsiteY35" fmla="*/ 1195853 h 1783080"/>
                <a:gd name="connsiteX36" fmla="*/ 915488 w 2824669"/>
                <a:gd name="connsiteY36" fmla="*/ 1195853 h 1783080"/>
                <a:gd name="connsiteX37" fmla="*/ 738986 w 2824669"/>
                <a:gd name="connsiteY37" fmla="*/ 891540 h 1783080"/>
                <a:gd name="connsiteX38" fmla="*/ 736748 w 2824669"/>
                <a:gd name="connsiteY38" fmla="*/ 895399 h 1783080"/>
                <a:gd name="connsiteX39" fmla="*/ 1106382 w 2824669"/>
                <a:gd name="connsiteY39" fmla="*/ 889880 h 1783080"/>
                <a:gd name="connsiteX40" fmla="*/ 1103180 w 2824669"/>
                <a:gd name="connsiteY40" fmla="*/ 895399 h 1783080"/>
                <a:gd name="connsiteX41" fmla="*/ 1100942 w 2824669"/>
                <a:gd name="connsiteY41" fmla="*/ 891540 h 1783080"/>
                <a:gd name="connsiteX42" fmla="*/ 924441 w 2824669"/>
                <a:gd name="connsiteY42" fmla="*/ 1195853 h 1783080"/>
                <a:gd name="connsiteX43" fmla="*/ 1283846 w 2824669"/>
                <a:gd name="connsiteY43" fmla="*/ 1195853 h 1783080"/>
                <a:gd name="connsiteX44" fmla="*/ 370628 w 2824669"/>
                <a:gd name="connsiteY44" fmla="*/ 888220 h 1783080"/>
                <a:gd name="connsiteX45" fmla="*/ 366464 w 2824669"/>
                <a:gd name="connsiteY45" fmla="*/ 895399 h 1783080"/>
                <a:gd name="connsiteX46" fmla="*/ 364225 w 2824669"/>
                <a:gd name="connsiteY46" fmla="*/ 891540 h 1783080"/>
                <a:gd name="connsiteX47" fmla="*/ 187724 w 2824669"/>
                <a:gd name="connsiteY47" fmla="*/ 1195853 h 1783080"/>
                <a:gd name="connsiteX48" fmla="*/ 549055 w 2824669"/>
                <a:gd name="connsiteY48" fmla="*/ 1195853 h 1783080"/>
                <a:gd name="connsiteX49" fmla="*/ 181009 w 2824669"/>
                <a:gd name="connsiteY49" fmla="*/ 583368 h 1783080"/>
                <a:gd name="connsiteX50" fmla="*/ 4508 w 2824669"/>
                <a:gd name="connsiteY50" fmla="*/ 887681 h 1783080"/>
                <a:gd name="connsiteX51" fmla="*/ 361987 w 2824669"/>
                <a:gd name="connsiteY51" fmla="*/ 887681 h 1783080"/>
                <a:gd name="connsiteX52" fmla="*/ 185486 w 2824669"/>
                <a:gd name="connsiteY52" fmla="*/ 583368 h 1783080"/>
                <a:gd name="connsiteX53" fmla="*/ 183247 w 2824669"/>
                <a:gd name="connsiteY53" fmla="*/ 587227 h 1783080"/>
                <a:gd name="connsiteX54" fmla="*/ 917726 w 2824669"/>
                <a:gd name="connsiteY54" fmla="*/ 583368 h 1783080"/>
                <a:gd name="connsiteX55" fmla="*/ 741225 w 2824669"/>
                <a:gd name="connsiteY55" fmla="*/ 887681 h 1783080"/>
                <a:gd name="connsiteX56" fmla="*/ 1098704 w 2824669"/>
                <a:gd name="connsiteY56" fmla="*/ 887681 h 1783080"/>
                <a:gd name="connsiteX57" fmla="*/ 922202 w 2824669"/>
                <a:gd name="connsiteY57" fmla="*/ 583368 h 1783080"/>
                <a:gd name="connsiteX58" fmla="*/ 919964 w 2824669"/>
                <a:gd name="connsiteY58" fmla="*/ 587227 h 1783080"/>
                <a:gd name="connsiteX59" fmla="*/ 549368 w 2824669"/>
                <a:gd name="connsiteY59" fmla="*/ 580048 h 1783080"/>
                <a:gd name="connsiteX60" fmla="*/ 370941 w 2824669"/>
                <a:gd name="connsiteY60" fmla="*/ 887681 h 1783080"/>
                <a:gd name="connsiteX61" fmla="*/ 732271 w 2824669"/>
                <a:gd name="connsiteY61" fmla="*/ 887681 h 1783080"/>
                <a:gd name="connsiteX62" fmla="*/ 555770 w 2824669"/>
                <a:gd name="connsiteY62" fmla="*/ 583368 h 1783080"/>
                <a:gd name="connsiteX63" fmla="*/ 553532 w 2824669"/>
                <a:gd name="connsiteY63" fmla="*/ 587227 h 1783080"/>
                <a:gd name="connsiteX64" fmla="*/ 371976 w 2824669"/>
                <a:gd name="connsiteY64" fmla="*/ 274199 h 1783080"/>
                <a:gd name="connsiteX65" fmla="*/ 366464 w 2824669"/>
                <a:gd name="connsiteY65" fmla="*/ 283702 h 1783080"/>
                <a:gd name="connsiteX66" fmla="*/ 362878 w 2824669"/>
                <a:gd name="connsiteY66" fmla="*/ 277520 h 1783080"/>
                <a:gd name="connsiteX67" fmla="*/ 187724 w 2824669"/>
                <a:gd name="connsiteY67" fmla="*/ 579509 h 1783080"/>
                <a:gd name="connsiteX68" fmla="*/ 549055 w 2824669"/>
                <a:gd name="connsiteY68" fmla="*/ 579509 h 1783080"/>
                <a:gd name="connsiteX69" fmla="*/ 0 w 2824669"/>
                <a:gd name="connsiteY69" fmla="*/ 0 h 1783080"/>
                <a:gd name="connsiteX70" fmla="*/ 121991 w 2824669"/>
                <a:gd name="connsiteY70" fmla="*/ 73426 h 1783080"/>
                <a:gd name="connsiteX71" fmla="*/ 7203 w 2824669"/>
                <a:gd name="connsiteY71" fmla="*/ 271337 h 1783080"/>
                <a:gd name="connsiteX72" fmla="*/ 359292 w 2824669"/>
                <a:gd name="connsiteY72" fmla="*/ 271337 h 1783080"/>
                <a:gd name="connsiteX73" fmla="*/ 310211 w 2824669"/>
                <a:gd name="connsiteY73" fmla="*/ 186715 h 1783080"/>
                <a:gd name="connsiteX74" fmla="*/ 393604 w 2824669"/>
                <a:gd name="connsiteY74" fmla="*/ 236909 h 1783080"/>
                <a:gd name="connsiteX75" fmla="*/ 373635 w 2824669"/>
                <a:gd name="connsiteY75" fmla="*/ 271337 h 1783080"/>
                <a:gd name="connsiteX76" fmla="*/ 450804 w 2824669"/>
                <a:gd name="connsiteY76" fmla="*/ 271337 h 1783080"/>
                <a:gd name="connsiteX77" fmla="*/ 662756 w 2824669"/>
                <a:gd name="connsiteY77" fmla="*/ 398910 h 1783080"/>
                <a:gd name="connsiteX78" fmla="*/ 558008 w 2824669"/>
                <a:gd name="connsiteY78" fmla="*/ 579509 h 1783080"/>
                <a:gd name="connsiteX79" fmla="*/ 915488 w 2824669"/>
                <a:gd name="connsiteY79" fmla="*/ 579509 h 1783080"/>
                <a:gd name="connsiteX80" fmla="*/ 890109 w 2824669"/>
                <a:gd name="connsiteY80" fmla="*/ 535753 h 1783080"/>
                <a:gd name="connsiteX81" fmla="*/ 934369 w 2824669"/>
                <a:gd name="connsiteY81" fmla="*/ 562393 h 1783080"/>
                <a:gd name="connsiteX82" fmla="*/ 924441 w 2824669"/>
                <a:gd name="connsiteY82" fmla="*/ 579509 h 1783080"/>
                <a:gd name="connsiteX83" fmla="*/ 962806 w 2824669"/>
                <a:gd name="connsiteY83" fmla="*/ 579509 h 1783080"/>
                <a:gd name="connsiteX84" fmla="*/ 1202663 w 2824669"/>
                <a:gd name="connsiteY84" fmla="*/ 723878 h 1783080"/>
                <a:gd name="connsiteX85" fmla="*/ 1107657 w 2824669"/>
                <a:gd name="connsiteY85" fmla="*/ 887681 h 1783080"/>
                <a:gd name="connsiteX86" fmla="*/ 1467062 w 2824669"/>
                <a:gd name="connsiteY86" fmla="*/ 887681 h 1783080"/>
                <a:gd name="connsiteX87" fmla="*/ 1462908 w 2824669"/>
                <a:gd name="connsiteY87" fmla="*/ 880519 h 1783080"/>
                <a:gd name="connsiteX88" fmla="*/ 1743998 w 2824669"/>
                <a:gd name="connsiteY88" fmla="*/ 1049705 h 1783080"/>
                <a:gd name="connsiteX89" fmla="*/ 1659232 w 2824669"/>
                <a:gd name="connsiteY89" fmla="*/ 1195853 h 1783080"/>
                <a:gd name="connsiteX90" fmla="*/ 1986810 w 2824669"/>
                <a:gd name="connsiteY90" fmla="*/ 1195853 h 1783080"/>
                <a:gd name="connsiteX91" fmla="*/ 2012292 w 2824669"/>
                <a:gd name="connsiteY91" fmla="*/ 1211190 h 1783080"/>
                <a:gd name="connsiteX92" fmla="*/ 1845143 w 2824669"/>
                <a:gd name="connsiteY92" fmla="*/ 1499378 h 1783080"/>
                <a:gd name="connsiteX93" fmla="*/ 2199158 w 2824669"/>
                <a:gd name="connsiteY93" fmla="*/ 1499378 h 1783080"/>
                <a:gd name="connsiteX94" fmla="*/ 2042584 w 2824669"/>
                <a:gd name="connsiteY94" fmla="*/ 1229423 h 1783080"/>
                <a:gd name="connsiteX95" fmla="*/ 2285333 w 2824669"/>
                <a:gd name="connsiteY95" fmla="*/ 1375533 h 1783080"/>
                <a:gd name="connsiteX96" fmla="*/ 2213502 w 2824669"/>
                <a:gd name="connsiteY96" fmla="*/ 1499378 h 1783080"/>
                <a:gd name="connsiteX97" fmla="*/ 2491092 w 2824669"/>
                <a:gd name="connsiteY97" fmla="*/ 1499378 h 1783080"/>
                <a:gd name="connsiteX98" fmla="*/ 2551629 w 2824669"/>
                <a:gd name="connsiteY98" fmla="*/ 1535815 h 1783080"/>
                <a:gd name="connsiteX99" fmla="*/ 2408215 w 2824669"/>
                <a:gd name="connsiteY99" fmla="*/ 1783080 h 1783080"/>
                <a:gd name="connsiteX100" fmla="*/ 2370877 w 2824669"/>
                <a:gd name="connsiteY100" fmla="*/ 1783080 h 1783080"/>
                <a:gd name="connsiteX101" fmla="*/ 2209916 w 2824669"/>
                <a:gd name="connsiteY101" fmla="*/ 1505560 h 1783080"/>
                <a:gd name="connsiteX102" fmla="*/ 2206330 w 2824669"/>
                <a:gd name="connsiteY102" fmla="*/ 1511743 h 1783080"/>
                <a:gd name="connsiteX103" fmla="*/ 2202744 w 2824669"/>
                <a:gd name="connsiteY103" fmla="*/ 1505560 h 1783080"/>
                <a:gd name="connsiteX104" fmla="*/ 2041783 w 2824669"/>
                <a:gd name="connsiteY104" fmla="*/ 1783080 h 1783080"/>
                <a:gd name="connsiteX105" fmla="*/ 2004445 w 2824669"/>
                <a:gd name="connsiteY105" fmla="*/ 1783080 h 1783080"/>
                <a:gd name="connsiteX106" fmla="*/ 1842520 w 2824669"/>
                <a:gd name="connsiteY106" fmla="*/ 1503900 h 1783080"/>
                <a:gd name="connsiteX107" fmla="*/ 1837972 w 2824669"/>
                <a:gd name="connsiteY107" fmla="*/ 1511743 h 1783080"/>
                <a:gd name="connsiteX108" fmla="*/ 1834385 w 2824669"/>
                <a:gd name="connsiteY108" fmla="*/ 1505560 h 1783080"/>
                <a:gd name="connsiteX109" fmla="*/ 1673425 w 2824669"/>
                <a:gd name="connsiteY109" fmla="*/ 1783080 h 1783080"/>
                <a:gd name="connsiteX110" fmla="*/ 1636086 w 2824669"/>
                <a:gd name="connsiteY110" fmla="*/ 1783080 h 1783080"/>
                <a:gd name="connsiteX111" fmla="*/ 1475125 w 2824669"/>
                <a:gd name="connsiteY111" fmla="*/ 1505560 h 1783080"/>
                <a:gd name="connsiteX112" fmla="*/ 1471539 w 2824669"/>
                <a:gd name="connsiteY112" fmla="*/ 1511743 h 1783080"/>
                <a:gd name="connsiteX113" fmla="*/ 1467953 w 2824669"/>
                <a:gd name="connsiteY113" fmla="*/ 1505560 h 1783080"/>
                <a:gd name="connsiteX114" fmla="*/ 1306992 w 2824669"/>
                <a:gd name="connsiteY114" fmla="*/ 1783080 h 1783080"/>
                <a:gd name="connsiteX115" fmla="*/ 1269654 w 2824669"/>
                <a:gd name="connsiteY115" fmla="*/ 1783080 h 1783080"/>
                <a:gd name="connsiteX116" fmla="*/ 1107729 w 2824669"/>
                <a:gd name="connsiteY116" fmla="*/ 1503901 h 1783080"/>
                <a:gd name="connsiteX117" fmla="*/ 1103180 w 2824669"/>
                <a:gd name="connsiteY117" fmla="*/ 1511743 h 1783080"/>
                <a:gd name="connsiteX118" fmla="*/ 1099595 w 2824669"/>
                <a:gd name="connsiteY118" fmla="*/ 1505560 h 1783080"/>
                <a:gd name="connsiteX119" fmla="*/ 938634 w 2824669"/>
                <a:gd name="connsiteY119" fmla="*/ 1783080 h 1783080"/>
                <a:gd name="connsiteX120" fmla="*/ 901295 w 2824669"/>
                <a:gd name="connsiteY120" fmla="*/ 1783080 h 1783080"/>
                <a:gd name="connsiteX121" fmla="*/ 740334 w 2824669"/>
                <a:gd name="connsiteY121" fmla="*/ 1505560 h 1783080"/>
                <a:gd name="connsiteX122" fmla="*/ 736748 w 2824669"/>
                <a:gd name="connsiteY122" fmla="*/ 1511743 h 1783080"/>
                <a:gd name="connsiteX123" fmla="*/ 733162 w 2824669"/>
                <a:gd name="connsiteY123" fmla="*/ 1505560 h 1783080"/>
                <a:gd name="connsiteX124" fmla="*/ 572201 w 2824669"/>
                <a:gd name="connsiteY124" fmla="*/ 1783080 h 1783080"/>
                <a:gd name="connsiteX125" fmla="*/ 534863 w 2824669"/>
                <a:gd name="connsiteY125" fmla="*/ 1783080 h 1783080"/>
                <a:gd name="connsiteX126" fmla="*/ 371976 w 2824669"/>
                <a:gd name="connsiteY126" fmla="*/ 1502240 h 1783080"/>
                <a:gd name="connsiteX127" fmla="*/ 366464 w 2824669"/>
                <a:gd name="connsiteY127" fmla="*/ 1511743 h 1783080"/>
                <a:gd name="connsiteX128" fmla="*/ 362878 w 2824669"/>
                <a:gd name="connsiteY128" fmla="*/ 1505560 h 1783080"/>
                <a:gd name="connsiteX129" fmla="*/ 201917 w 2824669"/>
                <a:gd name="connsiteY129" fmla="*/ 1783080 h 1783080"/>
                <a:gd name="connsiteX130" fmla="*/ 164578 w 2824669"/>
                <a:gd name="connsiteY130" fmla="*/ 1783080 h 1783080"/>
                <a:gd name="connsiteX131" fmla="*/ 3617 w 2824669"/>
                <a:gd name="connsiteY131" fmla="*/ 1505560 h 1783080"/>
                <a:gd name="connsiteX132" fmla="*/ 31 w 2824669"/>
                <a:gd name="connsiteY132" fmla="*/ 1511743 h 1783080"/>
                <a:gd name="connsiteX133" fmla="*/ 0 w 2824669"/>
                <a:gd name="connsiteY133" fmla="*/ 1511690 h 1783080"/>
                <a:gd name="connsiteX134" fmla="*/ 0 w 2824669"/>
                <a:gd name="connsiteY134" fmla="*/ 1195853 h 1783080"/>
                <a:gd name="connsiteX135" fmla="*/ 178771 w 2824669"/>
                <a:gd name="connsiteY135" fmla="*/ 1195853 h 1783080"/>
                <a:gd name="connsiteX136" fmla="*/ 2269 w 2824669"/>
                <a:gd name="connsiteY136" fmla="*/ 891540 h 1783080"/>
                <a:gd name="connsiteX137" fmla="*/ 31 w 2824669"/>
                <a:gd name="connsiteY137" fmla="*/ 895399 h 1783080"/>
                <a:gd name="connsiteX138" fmla="*/ 0 w 2824669"/>
                <a:gd name="connsiteY138" fmla="*/ 895346 h 1783080"/>
                <a:gd name="connsiteX139" fmla="*/ 0 w 2824669"/>
                <a:gd name="connsiteY139" fmla="*/ 579509 h 1783080"/>
                <a:gd name="connsiteX140" fmla="*/ 178771 w 2824669"/>
                <a:gd name="connsiteY140" fmla="*/ 579509 h 1783080"/>
                <a:gd name="connsiteX141" fmla="*/ 3617 w 2824669"/>
                <a:gd name="connsiteY141" fmla="*/ 277520 h 1783080"/>
                <a:gd name="connsiteX142" fmla="*/ 31 w 2824669"/>
                <a:gd name="connsiteY142" fmla="*/ 283702 h 1783080"/>
                <a:gd name="connsiteX143" fmla="*/ 0 w 2824669"/>
                <a:gd name="connsiteY143" fmla="*/ 283649 h 178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824669" h="1783080">
                  <a:moveTo>
                    <a:pt x="2619523" y="1576681"/>
                  </a:moveTo>
                  <a:lnTo>
                    <a:pt x="2824669" y="1700157"/>
                  </a:lnTo>
                  <a:lnTo>
                    <a:pt x="2776574" y="1783080"/>
                  </a:lnTo>
                  <a:lnTo>
                    <a:pt x="2739236" y="1783080"/>
                  </a:lnTo>
                  <a:close/>
                  <a:moveTo>
                    <a:pt x="1652517" y="1199712"/>
                  </a:moveTo>
                  <a:lnTo>
                    <a:pt x="1478711" y="1499378"/>
                  </a:lnTo>
                  <a:lnTo>
                    <a:pt x="1830800" y="1499378"/>
                  </a:lnTo>
                  <a:lnTo>
                    <a:pt x="1656993" y="1199712"/>
                  </a:lnTo>
                  <a:lnTo>
                    <a:pt x="1654755" y="1203571"/>
                  </a:lnTo>
                  <a:close/>
                  <a:moveTo>
                    <a:pt x="917726" y="1199712"/>
                  </a:moveTo>
                  <a:lnTo>
                    <a:pt x="743920" y="1499378"/>
                  </a:lnTo>
                  <a:lnTo>
                    <a:pt x="1096009" y="1499378"/>
                  </a:lnTo>
                  <a:lnTo>
                    <a:pt x="922202" y="1199712"/>
                  </a:lnTo>
                  <a:lnTo>
                    <a:pt x="919964" y="1203571"/>
                  </a:lnTo>
                  <a:close/>
                  <a:moveTo>
                    <a:pt x="181009" y="1199712"/>
                  </a:moveTo>
                  <a:lnTo>
                    <a:pt x="7203" y="1499378"/>
                  </a:lnTo>
                  <a:lnTo>
                    <a:pt x="359292" y="1499378"/>
                  </a:lnTo>
                  <a:lnTo>
                    <a:pt x="185486" y="1199712"/>
                  </a:lnTo>
                  <a:lnTo>
                    <a:pt x="183247" y="1203571"/>
                  </a:lnTo>
                  <a:close/>
                  <a:moveTo>
                    <a:pt x="1285121" y="1198052"/>
                  </a:moveTo>
                  <a:lnTo>
                    <a:pt x="1110352" y="1499378"/>
                  </a:lnTo>
                  <a:lnTo>
                    <a:pt x="1464367" y="1499378"/>
                  </a:lnTo>
                  <a:lnTo>
                    <a:pt x="1290561" y="1199712"/>
                  </a:lnTo>
                  <a:lnTo>
                    <a:pt x="1288323" y="1203571"/>
                  </a:lnTo>
                  <a:close/>
                  <a:moveTo>
                    <a:pt x="549368" y="1196392"/>
                  </a:moveTo>
                  <a:lnTo>
                    <a:pt x="373635" y="1499378"/>
                  </a:lnTo>
                  <a:lnTo>
                    <a:pt x="729576" y="1499378"/>
                  </a:lnTo>
                  <a:lnTo>
                    <a:pt x="555770" y="1199712"/>
                  </a:lnTo>
                  <a:lnTo>
                    <a:pt x="553532" y="1203571"/>
                  </a:lnTo>
                  <a:close/>
                  <a:moveTo>
                    <a:pt x="1469301" y="891540"/>
                  </a:moveTo>
                  <a:lnTo>
                    <a:pt x="1292799" y="1195853"/>
                  </a:lnTo>
                  <a:lnTo>
                    <a:pt x="1650279" y="1195853"/>
                  </a:lnTo>
                  <a:lnTo>
                    <a:pt x="1473777" y="891540"/>
                  </a:lnTo>
                  <a:lnTo>
                    <a:pt x="1471539" y="895399"/>
                  </a:lnTo>
                  <a:close/>
                  <a:moveTo>
                    <a:pt x="734510" y="891540"/>
                  </a:moveTo>
                  <a:lnTo>
                    <a:pt x="558008" y="1195853"/>
                  </a:lnTo>
                  <a:lnTo>
                    <a:pt x="915488" y="1195853"/>
                  </a:lnTo>
                  <a:lnTo>
                    <a:pt x="738986" y="891540"/>
                  </a:lnTo>
                  <a:lnTo>
                    <a:pt x="736748" y="895399"/>
                  </a:lnTo>
                  <a:close/>
                  <a:moveTo>
                    <a:pt x="1106382" y="889880"/>
                  </a:moveTo>
                  <a:lnTo>
                    <a:pt x="1103180" y="895399"/>
                  </a:lnTo>
                  <a:lnTo>
                    <a:pt x="1100942" y="891540"/>
                  </a:lnTo>
                  <a:lnTo>
                    <a:pt x="924441" y="1195853"/>
                  </a:lnTo>
                  <a:lnTo>
                    <a:pt x="1283846" y="1195853"/>
                  </a:lnTo>
                  <a:close/>
                  <a:moveTo>
                    <a:pt x="370628" y="888220"/>
                  </a:moveTo>
                  <a:lnTo>
                    <a:pt x="366464" y="895399"/>
                  </a:lnTo>
                  <a:lnTo>
                    <a:pt x="364225" y="891540"/>
                  </a:lnTo>
                  <a:lnTo>
                    <a:pt x="187724" y="1195853"/>
                  </a:lnTo>
                  <a:lnTo>
                    <a:pt x="549055" y="1195853"/>
                  </a:lnTo>
                  <a:close/>
                  <a:moveTo>
                    <a:pt x="181009" y="583368"/>
                  </a:moveTo>
                  <a:lnTo>
                    <a:pt x="4508" y="887681"/>
                  </a:lnTo>
                  <a:lnTo>
                    <a:pt x="361987" y="887681"/>
                  </a:lnTo>
                  <a:lnTo>
                    <a:pt x="185486" y="583368"/>
                  </a:lnTo>
                  <a:lnTo>
                    <a:pt x="183247" y="587227"/>
                  </a:lnTo>
                  <a:close/>
                  <a:moveTo>
                    <a:pt x="917726" y="583368"/>
                  </a:moveTo>
                  <a:lnTo>
                    <a:pt x="741225" y="887681"/>
                  </a:lnTo>
                  <a:lnTo>
                    <a:pt x="1098704" y="887681"/>
                  </a:lnTo>
                  <a:lnTo>
                    <a:pt x="922202" y="583368"/>
                  </a:lnTo>
                  <a:lnTo>
                    <a:pt x="919964" y="587227"/>
                  </a:lnTo>
                  <a:close/>
                  <a:moveTo>
                    <a:pt x="549368" y="580048"/>
                  </a:moveTo>
                  <a:lnTo>
                    <a:pt x="370941" y="887681"/>
                  </a:lnTo>
                  <a:lnTo>
                    <a:pt x="732271" y="887681"/>
                  </a:lnTo>
                  <a:lnTo>
                    <a:pt x="555770" y="583368"/>
                  </a:lnTo>
                  <a:lnTo>
                    <a:pt x="553532" y="587227"/>
                  </a:lnTo>
                  <a:close/>
                  <a:moveTo>
                    <a:pt x="371976" y="274199"/>
                  </a:moveTo>
                  <a:lnTo>
                    <a:pt x="366464" y="283702"/>
                  </a:lnTo>
                  <a:lnTo>
                    <a:pt x="362878" y="277520"/>
                  </a:lnTo>
                  <a:lnTo>
                    <a:pt x="187724" y="579509"/>
                  </a:lnTo>
                  <a:lnTo>
                    <a:pt x="549055" y="579509"/>
                  </a:lnTo>
                  <a:close/>
                  <a:moveTo>
                    <a:pt x="0" y="0"/>
                  </a:moveTo>
                  <a:lnTo>
                    <a:pt x="121991" y="73426"/>
                  </a:lnTo>
                  <a:lnTo>
                    <a:pt x="7203" y="271337"/>
                  </a:lnTo>
                  <a:lnTo>
                    <a:pt x="359292" y="271337"/>
                  </a:lnTo>
                  <a:lnTo>
                    <a:pt x="310211" y="186715"/>
                  </a:lnTo>
                  <a:lnTo>
                    <a:pt x="393604" y="236909"/>
                  </a:lnTo>
                  <a:lnTo>
                    <a:pt x="373635" y="271337"/>
                  </a:lnTo>
                  <a:lnTo>
                    <a:pt x="450804" y="271337"/>
                  </a:lnTo>
                  <a:lnTo>
                    <a:pt x="662756" y="398910"/>
                  </a:lnTo>
                  <a:lnTo>
                    <a:pt x="558008" y="579509"/>
                  </a:lnTo>
                  <a:lnTo>
                    <a:pt x="915488" y="579509"/>
                  </a:lnTo>
                  <a:lnTo>
                    <a:pt x="890109" y="535753"/>
                  </a:lnTo>
                  <a:lnTo>
                    <a:pt x="934369" y="562393"/>
                  </a:lnTo>
                  <a:lnTo>
                    <a:pt x="924441" y="579509"/>
                  </a:lnTo>
                  <a:lnTo>
                    <a:pt x="962806" y="579509"/>
                  </a:lnTo>
                  <a:lnTo>
                    <a:pt x="1202663" y="723878"/>
                  </a:lnTo>
                  <a:lnTo>
                    <a:pt x="1107657" y="887681"/>
                  </a:lnTo>
                  <a:lnTo>
                    <a:pt x="1467062" y="887681"/>
                  </a:lnTo>
                  <a:lnTo>
                    <a:pt x="1462908" y="880519"/>
                  </a:lnTo>
                  <a:lnTo>
                    <a:pt x="1743998" y="1049705"/>
                  </a:lnTo>
                  <a:lnTo>
                    <a:pt x="1659232" y="1195853"/>
                  </a:lnTo>
                  <a:lnTo>
                    <a:pt x="1986810" y="1195853"/>
                  </a:lnTo>
                  <a:lnTo>
                    <a:pt x="2012292" y="1211190"/>
                  </a:lnTo>
                  <a:lnTo>
                    <a:pt x="1845143" y="1499378"/>
                  </a:lnTo>
                  <a:lnTo>
                    <a:pt x="2199158" y="1499378"/>
                  </a:lnTo>
                  <a:lnTo>
                    <a:pt x="2042584" y="1229423"/>
                  </a:lnTo>
                  <a:lnTo>
                    <a:pt x="2285333" y="1375533"/>
                  </a:lnTo>
                  <a:lnTo>
                    <a:pt x="2213502" y="1499378"/>
                  </a:lnTo>
                  <a:lnTo>
                    <a:pt x="2491092" y="1499378"/>
                  </a:lnTo>
                  <a:lnTo>
                    <a:pt x="2551629" y="1535815"/>
                  </a:lnTo>
                  <a:lnTo>
                    <a:pt x="2408215" y="1783080"/>
                  </a:lnTo>
                  <a:lnTo>
                    <a:pt x="2370877" y="1783080"/>
                  </a:lnTo>
                  <a:lnTo>
                    <a:pt x="2209916" y="1505560"/>
                  </a:lnTo>
                  <a:lnTo>
                    <a:pt x="2206330" y="1511743"/>
                  </a:lnTo>
                  <a:lnTo>
                    <a:pt x="2202744" y="1505560"/>
                  </a:lnTo>
                  <a:lnTo>
                    <a:pt x="2041783" y="1783080"/>
                  </a:lnTo>
                  <a:lnTo>
                    <a:pt x="2004445" y="1783080"/>
                  </a:lnTo>
                  <a:lnTo>
                    <a:pt x="1842520" y="1503900"/>
                  </a:lnTo>
                  <a:lnTo>
                    <a:pt x="1837972" y="1511743"/>
                  </a:lnTo>
                  <a:lnTo>
                    <a:pt x="1834385" y="1505560"/>
                  </a:lnTo>
                  <a:lnTo>
                    <a:pt x="1673425" y="1783080"/>
                  </a:lnTo>
                  <a:lnTo>
                    <a:pt x="1636086" y="1783080"/>
                  </a:lnTo>
                  <a:lnTo>
                    <a:pt x="1475125" y="1505560"/>
                  </a:lnTo>
                  <a:lnTo>
                    <a:pt x="1471539" y="1511743"/>
                  </a:lnTo>
                  <a:lnTo>
                    <a:pt x="1467953" y="1505560"/>
                  </a:lnTo>
                  <a:lnTo>
                    <a:pt x="1306992" y="1783080"/>
                  </a:lnTo>
                  <a:lnTo>
                    <a:pt x="1269654" y="1783080"/>
                  </a:lnTo>
                  <a:lnTo>
                    <a:pt x="1107729" y="1503901"/>
                  </a:lnTo>
                  <a:lnTo>
                    <a:pt x="1103180" y="1511743"/>
                  </a:lnTo>
                  <a:lnTo>
                    <a:pt x="1099595" y="1505560"/>
                  </a:lnTo>
                  <a:lnTo>
                    <a:pt x="938634" y="1783080"/>
                  </a:lnTo>
                  <a:lnTo>
                    <a:pt x="901295" y="1783080"/>
                  </a:lnTo>
                  <a:lnTo>
                    <a:pt x="740334" y="1505560"/>
                  </a:lnTo>
                  <a:lnTo>
                    <a:pt x="736748" y="1511743"/>
                  </a:lnTo>
                  <a:lnTo>
                    <a:pt x="733162" y="1505560"/>
                  </a:lnTo>
                  <a:lnTo>
                    <a:pt x="572201" y="1783080"/>
                  </a:lnTo>
                  <a:lnTo>
                    <a:pt x="534863" y="1783080"/>
                  </a:lnTo>
                  <a:lnTo>
                    <a:pt x="371976" y="1502240"/>
                  </a:lnTo>
                  <a:lnTo>
                    <a:pt x="366464" y="1511743"/>
                  </a:lnTo>
                  <a:lnTo>
                    <a:pt x="362878" y="1505560"/>
                  </a:lnTo>
                  <a:lnTo>
                    <a:pt x="201917" y="1783080"/>
                  </a:lnTo>
                  <a:lnTo>
                    <a:pt x="164578" y="1783080"/>
                  </a:lnTo>
                  <a:lnTo>
                    <a:pt x="3617" y="1505560"/>
                  </a:lnTo>
                  <a:lnTo>
                    <a:pt x="31" y="1511743"/>
                  </a:lnTo>
                  <a:lnTo>
                    <a:pt x="0" y="1511690"/>
                  </a:lnTo>
                  <a:lnTo>
                    <a:pt x="0" y="1195853"/>
                  </a:lnTo>
                  <a:lnTo>
                    <a:pt x="178771" y="1195853"/>
                  </a:lnTo>
                  <a:lnTo>
                    <a:pt x="2269" y="891540"/>
                  </a:lnTo>
                  <a:lnTo>
                    <a:pt x="31" y="895399"/>
                  </a:lnTo>
                  <a:lnTo>
                    <a:pt x="0" y="895346"/>
                  </a:lnTo>
                  <a:lnTo>
                    <a:pt x="0" y="579509"/>
                  </a:lnTo>
                  <a:lnTo>
                    <a:pt x="178771" y="579509"/>
                  </a:lnTo>
                  <a:lnTo>
                    <a:pt x="3617" y="277520"/>
                  </a:lnTo>
                  <a:lnTo>
                    <a:pt x="31" y="283702"/>
                  </a:lnTo>
                  <a:lnTo>
                    <a:pt x="0" y="283649"/>
                  </a:lnTo>
                  <a:close/>
                </a:path>
              </a:pathLst>
            </a:custGeom>
            <a:solidFill>
              <a:schemeClr val="bg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4DBE64D-F0D1-437D-AC20-643B6F2CB1A1}"/>
              </a:ext>
            </a:extLst>
          </p:cNvPr>
          <p:cNvGrpSpPr/>
          <p:nvPr userDrawn="1"/>
        </p:nvGrpSpPr>
        <p:grpSpPr>
          <a:xfrm>
            <a:off x="6733142" y="-36565"/>
            <a:ext cx="5687355" cy="3358884"/>
            <a:chOff x="6733142" y="-36565"/>
            <a:chExt cx="5687355" cy="3358884"/>
          </a:xfrm>
        </p:grpSpPr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497B20A4-BCB9-46E6-AED1-979B485E1F68}"/>
                </a:ext>
              </a:extLst>
            </p:cNvPr>
            <p:cNvSpPr/>
            <p:nvPr/>
          </p:nvSpPr>
          <p:spPr>
            <a:xfrm flipH="1" flipV="1">
              <a:off x="6733142" y="-2"/>
              <a:ext cx="5458858" cy="3322321"/>
            </a:xfrm>
            <a:prstGeom prst="rtTriangle">
              <a:avLst/>
            </a:prstGeom>
            <a:solidFill>
              <a:srgbClr val="7EA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DAA92CD8-97F7-4D87-BE9F-72D94CBD0A91}"/>
                </a:ext>
              </a:extLst>
            </p:cNvPr>
            <p:cNvSpPr/>
            <p:nvPr/>
          </p:nvSpPr>
          <p:spPr>
            <a:xfrm flipH="1" flipV="1">
              <a:off x="7167716" y="0"/>
              <a:ext cx="5024284" cy="3057834"/>
            </a:xfrm>
            <a:prstGeom prst="rtTriangle">
              <a:avLst/>
            </a:prstGeom>
            <a:solidFill>
              <a:srgbClr val="407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94D48BC-4B81-48E6-8670-6D9F1087B59B}"/>
                </a:ext>
              </a:extLst>
            </p:cNvPr>
            <p:cNvSpPr/>
            <p:nvPr/>
          </p:nvSpPr>
          <p:spPr>
            <a:xfrm rot="7311089">
              <a:off x="8490711" y="-47446"/>
              <a:ext cx="659714" cy="681476"/>
            </a:xfrm>
            <a:custGeom>
              <a:avLst/>
              <a:gdLst>
                <a:gd name="connsiteX0" fmla="*/ 177625 w 2521141"/>
                <a:gd name="connsiteY0" fmla="*/ 589336 h 2604304"/>
                <a:gd name="connsiteX1" fmla="*/ 177625 w 2521141"/>
                <a:gd name="connsiteY1" fmla="*/ 2014968 h 2604304"/>
                <a:gd name="connsiteX2" fmla="*/ 121653 w 2521141"/>
                <a:gd name="connsiteY2" fmla="*/ 1922835 h 2604304"/>
                <a:gd name="connsiteX3" fmla="*/ 23032 w 2521141"/>
                <a:gd name="connsiteY3" fmla="*/ 1689372 h 2604304"/>
                <a:gd name="connsiteX4" fmla="*/ 0 w 2521141"/>
                <a:gd name="connsiteY4" fmla="*/ 1599797 h 2604304"/>
                <a:gd name="connsiteX5" fmla="*/ 0 w 2521141"/>
                <a:gd name="connsiteY5" fmla="*/ 1004507 h 2604304"/>
                <a:gd name="connsiteX6" fmla="*/ 23032 w 2521141"/>
                <a:gd name="connsiteY6" fmla="*/ 914932 h 2604304"/>
                <a:gd name="connsiteX7" fmla="*/ 121653 w 2521141"/>
                <a:gd name="connsiteY7" fmla="*/ 681469 h 2604304"/>
                <a:gd name="connsiteX8" fmla="*/ 2343516 w 2521141"/>
                <a:gd name="connsiteY8" fmla="*/ 570240 h 2604304"/>
                <a:gd name="connsiteX9" fmla="*/ 2346407 w 2521141"/>
                <a:gd name="connsiteY9" fmla="*/ 574106 h 2604304"/>
                <a:gd name="connsiteX10" fmla="*/ 2510252 w 2521141"/>
                <a:gd name="connsiteY10" fmla="*/ 914932 h 2604304"/>
                <a:gd name="connsiteX11" fmla="*/ 2521141 w 2521141"/>
                <a:gd name="connsiteY11" fmla="*/ 957281 h 2604304"/>
                <a:gd name="connsiteX12" fmla="*/ 2521141 w 2521141"/>
                <a:gd name="connsiteY12" fmla="*/ 1647023 h 2604304"/>
                <a:gd name="connsiteX13" fmla="*/ 2510252 w 2521141"/>
                <a:gd name="connsiteY13" fmla="*/ 1689372 h 2604304"/>
                <a:gd name="connsiteX14" fmla="*/ 2346407 w 2521141"/>
                <a:gd name="connsiteY14" fmla="*/ 2030198 h 2604304"/>
                <a:gd name="connsiteX15" fmla="*/ 2343516 w 2521141"/>
                <a:gd name="connsiteY15" fmla="*/ 2034064 h 2604304"/>
                <a:gd name="connsiteX16" fmla="*/ 470565 w 2521141"/>
                <a:gd name="connsiteY16" fmla="*/ 273260 h 2604304"/>
                <a:gd name="connsiteX17" fmla="*/ 470565 w 2521141"/>
                <a:gd name="connsiteY17" fmla="*/ 2331044 h 2604304"/>
                <a:gd name="connsiteX18" fmla="*/ 438352 w 2521141"/>
                <a:gd name="connsiteY18" fmla="*/ 2306956 h 2604304"/>
                <a:gd name="connsiteX19" fmla="*/ 345882 w 2521141"/>
                <a:gd name="connsiteY19" fmla="*/ 2222913 h 2604304"/>
                <a:gd name="connsiteX20" fmla="*/ 292940 w 2521141"/>
                <a:gd name="connsiteY20" fmla="*/ 2164662 h 2604304"/>
                <a:gd name="connsiteX21" fmla="*/ 292940 w 2521141"/>
                <a:gd name="connsiteY21" fmla="*/ 439642 h 2604304"/>
                <a:gd name="connsiteX22" fmla="*/ 345882 w 2521141"/>
                <a:gd name="connsiteY22" fmla="*/ 381391 h 2604304"/>
                <a:gd name="connsiteX23" fmla="*/ 438352 w 2521141"/>
                <a:gd name="connsiteY23" fmla="*/ 297348 h 2604304"/>
                <a:gd name="connsiteX24" fmla="*/ 2050576 w 2521141"/>
                <a:gd name="connsiteY24" fmla="*/ 264180 h 2604304"/>
                <a:gd name="connsiteX25" fmla="*/ 2094932 w 2521141"/>
                <a:gd name="connsiteY25" fmla="*/ 297348 h 2604304"/>
                <a:gd name="connsiteX26" fmla="*/ 2187403 w 2521141"/>
                <a:gd name="connsiteY26" fmla="*/ 381391 h 2604304"/>
                <a:gd name="connsiteX27" fmla="*/ 2228202 w 2521141"/>
                <a:gd name="connsiteY27" fmla="*/ 426282 h 2604304"/>
                <a:gd name="connsiteX28" fmla="*/ 2228202 w 2521141"/>
                <a:gd name="connsiteY28" fmla="*/ 2178023 h 2604304"/>
                <a:gd name="connsiteX29" fmla="*/ 2187403 w 2521141"/>
                <a:gd name="connsiteY29" fmla="*/ 2222913 h 2604304"/>
                <a:gd name="connsiteX30" fmla="*/ 2094932 w 2521141"/>
                <a:gd name="connsiteY30" fmla="*/ 2306956 h 2604304"/>
                <a:gd name="connsiteX31" fmla="*/ 2050576 w 2521141"/>
                <a:gd name="connsiteY31" fmla="*/ 2340125 h 2604304"/>
                <a:gd name="connsiteX32" fmla="*/ 763504 w 2521141"/>
                <a:gd name="connsiteY32" fmla="*/ 100969 h 2604304"/>
                <a:gd name="connsiteX33" fmla="*/ 763504 w 2521141"/>
                <a:gd name="connsiteY33" fmla="*/ 2503336 h 2604304"/>
                <a:gd name="connsiteX34" fmla="*/ 759786 w 2521141"/>
                <a:gd name="connsiteY34" fmla="*/ 2501975 h 2604304"/>
                <a:gd name="connsiteX35" fmla="*/ 645959 w 2521141"/>
                <a:gd name="connsiteY35" fmla="*/ 2447141 h 2604304"/>
                <a:gd name="connsiteX36" fmla="*/ 585879 w 2521141"/>
                <a:gd name="connsiteY36" fmla="*/ 2410642 h 2604304"/>
                <a:gd name="connsiteX37" fmla="*/ 585879 w 2521141"/>
                <a:gd name="connsiteY37" fmla="*/ 193662 h 2604304"/>
                <a:gd name="connsiteX38" fmla="*/ 645959 w 2521141"/>
                <a:gd name="connsiteY38" fmla="*/ 157163 h 2604304"/>
                <a:gd name="connsiteX39" fmla="*/ 759786 w 2521141"/>
                <a:gd name="connsiteY39" fmla="*/ 102330 h 2604304"/>
                <a:gd name="connsiteX40" fmla="*/ 1757637 w 2521141"/>
                <a:gd name="connsiteY40" fmla="*/ 96524 h 2604304"/>
                <a:gd name="connsiteX41" fmla="*/ 1773499 w 2521141"/>
                <a:gd name="connsiteY41" fmla="*/ 102330 h 2604304"/>
                <a:gd name="connsiteX42" fmla="*/ 1887325 w 2521141"/>
                <a:gd name="connsiteY42" fmla="*/ 157163 h 2604304"/>
                <a:gd name="connsiteX43" fmla="*/ 1935262 w 2521141"/>
                <a:gd name="connsiteY43" fmla="*/ 186285 h 2604304"/>
                <a:gd name="connsiteX44" fmla="*/ 1935262 w 2521141"/>
                <a:gd name="connsiteY44" fmla="*/ 2418019 h 2604304"/>
                <a:gd name="connsiteX45" fmla="*/ 1887325 w 2521141"/>
                <a:gd name="connsiteY45" fmla="*/ 2447141 h 2604304"/>
                <a:gd name="connsiteX46" fmla="*/ 1773499 w 2521141"/>
                <a:gd name="connsiteY46" fmla="*/ 2501975 h 2604304"/>
                <a:gd name="connsiteX47" fmla="*/ 1757637 w 2521141"/>
                <a:gd name="connsiteY47" fmla="*/ 2507780 h 2604304"/>
                <a:gd name="connsiteX48" fmla="*/ 1056444 w 2521141"/>
                <a:gd name="connsiteY48" fmla="*/ 18484 h 2604304"/>
                <a:gd name="connsiteX49" fmla="*/ 1056444 w 2521141"/>
                <a:gd name="connsiteY49" fmla="*/ 2585820 h 2604304"/>
                <a:gd name="connsiteX50" fmla="*/ 1004213 w 2521141"/>
                <a:gd name="connsiteY50" fmla="*/ 2577849 h 2604304"/>
                <a:gd name="connsiteX51" fmla="*/ 879422 w 2521141"/>
                <a:gd name="connsiteY51" fmla="*/ 2545762 h 2604304"/>
                <a:gd name="connsiteX52" fmla="*/ 878818 w 2521141"/>
                <a:gd name="connsiteY52" fmla="*/ 2545541 h 2604304"/>
                <a:gd name="connsiteX53" fmla="*/ 878818 w 2521141"/>
                <a:gd name="connsiteY53" fmla="*/ 58763 h 2604304"/>
                <a:gd name="connsiteX54" fmla="*/ 879422 w 2521141"/>
                <a:gd name="connsiteY54" fmla="*/ 58542 h 2604304"/>
                <a:gd name="connsiteX55" fmla="*/ 1004213 w 2521141"/>
                <a:gd name="connsiteY55" fmla="*/ 26455 h 2604304"/>
                <a:gd name="connsiteX56" fmla="*/ 1464697 w 2521141"/>
                <a:gd name="connsiteY56" fmla="*/ 16631 h 2604304"/>
                <a:gd name="connsiteX57" fmla="*/ 1529071 w 2521141"/>
                <a:gd name="connsiteY57" fmla="*/ 26455 h 2604304"/>
                <a:gd name="connsiteX58" fmla="*/ 1642323 w 2521141"/>
                <a:gd name="connsiteY58" fmla="*/ 55575 h 2604304"/>
                <a:gd name="connsiteX59" fmla="*/ 1642323 w 2521141"/>
                <a:gd name="connsiteY59" fmla="*/ 2548729 h 2604304"/>
                <a:gd name="connsiteX60" fmla="*/ 1529071 w 2521141"/>
                <a:gd name="connsiteY60" fmla="*/ 2577849 h 2604304"/>
                <a:gd name="connsiteX61" fmla="*/ 1464697 w 2521141"/>
                <a:gd name="connsiteY61" fmla="*/ 2587674 h 2604304"/>
                <a:gd name="connsiteX62" fmla="*/ 1266642 w 2521141"/>
                <a:gd name="connsiteY62" fmla="*/ 0 h 2604304"/>
                <a:gd name="connsiteX63" fmla="*/ 1349383 w 2521141"/>
                <a:gd name="connsiteY63" fmla="*/ 4178 h 2604304"/>
                <a:gd name="connsiteX64" fmla="*/ 1349383 w 2521141"/>
                <a:gd name="connsiteY64" fmla="*/ 2600126 h 2604304"/>
                <a:gd name="connsiteX65" fmla="*/ 1266642 w 2521141"/>
                <a:gd name="connsiteY65" fmla="*/ 2604304 h 2604304"/>
                <a:gd name="connsiteX66" fmla="*/ 1171758 w 2521141"/>
                <a:gd name="connsiteY66" fmla="*/ 2599513 h 2604304"/>
                <a:gd name="connsiteX67" fmla="*/ 1171758 w 2521141"/>
                <a:gd name="connsiteY67" fmla="*/ 4791 h 260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521141" h="2604304">
                  <a:moveTo>
                    <a:pt x="177625" y="589336"/>
                  </a:moveTo>
                  <a:lnTo>
                    <a:pt x="177625" y="2014968"/>
                  </a:lnTo>
                  <a:lnTo>
                    <a:pt x="121653" y="1922835"/>
                  </a:lnTo>
                  <a:cubicBezTo>
                    <a:pt x="81561" y="1849033"/>
                    <a:pt x="48397" y="1770921"/>
                    <a:pt x="23032" y="1689372"/>
                  </a:cubicBezTo>
                  <a:lnTo>
                    <a:pt x="0" y="1599797"/>
                  </a:lnTo>
                  <a:lnTo>
                    <a:pt x="0" y="1004507"/>
                  </a:lnTo>
                  <a:lnTo>
                    <a:pt x="23032" y="914932"/>
                  </a:lnTo>
                  <a:cubicBezTo>
                    <a:pt x="48397" y="833383"/>
                    <a:pt x="81561" y="755271"/>
                    <a:pt x="121653" y="681469"/>
                  </a:cubicBezTo>
                  <a:close/>
                  <a:moveTo>
                    <a:pt x="2343516" y="570240"/>
                  </a:moveTo>
                  <a:lnTo>
                    <a:pt x="2346407" y="574106"/>
                  </a:lnTo>
                  <a:cubicBezTo>
                    <a:pt x="2416609" y="678019"/>
                    <a:pt x="2472206" y="792609"/>
                    <a:pt x="2510252" y="914932"/>
                  </a:cubicBezTo>
                  <a:lnTo>
                    <a:pt x="2521141" y="957281"/>
                  </a:lnTo>
                  <a:lnTo>
                    <a:pt x="2521141" y="1647023"/>
                  </a:lnTo>
                  <a:lnTo>
                    <a:pt x="2510252" y="1689372"/>
                  </a:lnTo>
                  <a:cubicBezTo>
                    <a:pt x="2472206" y="1811695"/>
                    <a:pt x="2416609" y="1926285"/>
                    <a:pt x="2346407" y="2030198"/>
                  </a:cubicBezTo>
                  <a:lnTo>
                    <a:pt x="2343516" y="2034064"/>
                  </a:lnTo>
                  <a:close/>
                  <a:moveTo>
                    <a:pt x="470565" y="273260"/>
                  </a:moveTo>
                  <a:lnTo>
                    <a:pt x="470565" y="2331044"/>
                  </a:lnTo>
                  <a:lnTo>
                    <a:pt x="438352" y="2306956"/>
                  </a:lnTo>
                  <a:cubicBezTo>
                    <a:pt x="406197" y="2280419"/>
                    <a:pt x="375337" y="2252368"/>
                    <a:pt x="345882" y="2222913"/>
                  </a:cubicBezTo>
                  <a:lnTo>
                    <a:pt x="292940" y="2164662"/>
                  </a:lnTo>
                  <a:lnTo>
                    <a:pt x="292940" y="439642"/>
                  </a:lnTo>
                  <a:lnTo>
                    <a:pt x="345882" y="381391"/>
                  </a:lnTo>
                  <a:cubicBezTo>
                    <a:pt x="375337" y="351936"/>
                    <a:pt x="406197" y="323885"/>
                    <a:pt x="438352" y="297348"/>
                  </a:cubicBezTo>
                  <a:close/>
                  <a:moveTo>
                    <a:pt x="2050576" y="264180"/>
                  </a:moveTo>
                  <a:lnTo>
                    <a:pt x="2094932" y="297348"/>
                  </a:lnTo>
                  <a:cubicBezTo>
                    <a:pt x="2127087" y="323885"/>
                    <a:pt x="2157947" y="351936"/>
                    <a:pt x="2187403" y="381391"/>
                  </a:cubicBezTo>
                  <a:lnTo>
                    <a:pt x="2228202" y="426282"/>
                  </a:lnTo>
                  <a:lnTo>
                    <a:pt x="2228202" y="2178023"/>
                  </a:lnTo>
                  <a:lnTo>
                    <a:pt x="2187403" y="2222913"/>
                  </a:lnTo>
                  <a:cubicBezTo>
                    <a:pt x="2157947" y="2252368"/>
                    <a:pt x="2127087" y="2280419"/>
                    <a:pt x="2094932" y="2306956"/>
                  </a:cubicBezTo>
                  <a:lnTo>
                    <a:pt x="2050576" y="2340125"/>
                  </a:lnTo>
                  <a:close/>
                  <a:moveTo>
                    <a:pt x="763504" y="100969"/>
                  </a:moveTo>
                  <a:lnTo>
                    <a:pt x="763504" y="2503336"/>
                  </a:lnTo>
                  <a:lnTo>
                    <a:pt x="759786" y="2501975"/>
                  </a:lnTo>
                  <a:cubicBezTo>
                    <a:pt x="720839" y="2485501"/>
                    <a:pt x="682860" y="2467187"/>
                    <a:pt x="645959" y="2447141"/>
                  </a:cubicBezTo>
                  <a:lnTo>
                    <a:pt x="585879" y="2410642"/>
                  </a:lnTo>
                  <a:lnTo>
                    <a:pt x="585879" y="193662"/>
                  </a:lnTo>
                  <a:lnTo>
                    <a:pt x="645959" y="157163"/>
                  </a:lnTo>
                  <a:cubicBezTo>
                    <a:pt x="682860" y="137117"/>
                    <a:pt x="720839" y="118803"/>
                    <a:pt x="759786" y="102330"/>
                  </a:cubicBezTo>
                  <a:close/>
                  <a:moveTo>
                    <a:pt x="1757637" y="96524"/>
                  </a:moveTo>
                  <a:lnTo>
                    <a:pt x="1773499" y="102330"/>
                  </a:lnTo>
                  <a:cubicBezTo>
                    <a:pt x="1812445" y="118803"/>
                    <a:pt x="1850424" y="137117"/>
                    <a:pt x="1887325" y="157163"/>
                  </a:cubicBezTo>
                  <a:lnTo>
                    <a:pt x="1935262" y="186285"/>
                  </a:lnTo>
                  <a:lnTo>
                    <a:pt x="1935262" y="2418019"/>
                  </a:lnTo>
                  <a:lnTo>
                    <a:pt x="1887325" y="2447141"/>
                  </a:lnTo>
                  <a:cubicBezTo>
                    <a:pt x="1850424" y="2467187"/>
                    <a:pt x="1812445" y="2485501"/>
                    <a:pt x="1773499" y="2501975"/>
                  </a:cubicBezTo>
                  <a:lnTo>
                    <a:pt x="1757637" y="2507780"/>
                  </a:lnTo>
                  <a:close/>
                  <a:moveTo>
                    <a:pt x="1056444" y="18484"/>
                  </a:moveTo>
                  <a:lnTo>
                    <a:pt x="1056444" y="2585820"/>
                  </a:lnTo>
                  <a:lnTo>
                    <a:pt x="1004213" y="2577849"/>
                  </a:lnTo>
                  <a:cubicBezTo>
                    <a:pt x="961830" y="2569176"/>
                    <a:pt x="920196" y="2558444"/>
                    <a:pt x="879422" y="2545762"/>
                  </a:cubicBezTo>
                  <a:lnTo>
                    <a:pt x="878818" y="2545541"/>
                  </a:lnTo>
                  <a:lnTo>
                    <a:pt x="878818" y="58763"/>
                  </a:lnTo>
                  <a:lnTo>
                    <a:pt x="879422" y="58542"/>
                  </a:lnTo>
                  <a:cubicBezTo>
                    <a:pt x="920196" y="45860"/>
                    <a:pt x="961830" y="35128"/>
                    <a:pt x="1004213" y="26455"/>
                  </a:cubicBezTo>
                  <a:close/>
                  <a:moveTo>
                    <a:pt x="1464697" y="16631"/>
                  </a:moveTo>
                  <a:lnTo>
                    <a:pt x="1529071" y="26455"/>
                  </a:lnTo>
                  <a:lnTo>
                    <a:pt x="1642323" y="55575"/>
                  </a:lnTo>
                  <a:lnTo>
                    <a:pt x="1642323" y="2548729"/>
                  </a:lnTo>
                  <a:lnTo>
                    <a:pt x="1529071" y="2577849"/>
                  </a:lnTo>
                  <a:lnTo>
                    <a:pt x="1464697" y="2587674"/>
                  </a:lnTo>
                  <a:close/>
                  <a:moveTo>
                    <a:pt x="1266642" y="0"/>
                  </a:moveTo>
                  <a:lnTo>
                    <a:pt x="1349383" y="4178"/>
                  </a:lnTo>
                  <a:lnTo>
                    <a:pt x="1349383" y="2600126"/>
                  </a:lnTo>
                  <a:lnTo>
                    <a:pt x="1266642" y="2604304"/>
                  </a:lnTo>
                  <a:lnTo>
                    <a:pt x="1171758" y="2599513"/>
                  </a:lnTo>
                  <a:lnTo>
                    <a:pt x="1171758" y="4791"/>
                  </a:ln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E7B36AB7-C2AA-49AE-AD10-AE6E679EB2AC}"/>
                </a:ext>
              </a:extLst>
            </p:cNvPr>
            <p:cNvSpPr/>
            <p:nvPr/>
          </p:nvSpPr>
          <p:spPr>
            <a:xfrm rot="18059243">
              <a:off x="10715988" y="482099"/>
              <a:ext cx="1239535" cy="2169482"/>
            </a:xfrm>
            <a:custGeom>
              <a:avLst/>
              <a:gdLst>
                <a:gd name="connsiteX0" fmla="*/ 192150 w 994355"/>
                <a:gd name="connsiteY0" fmla="*/ 192150 h 1740360"/>
                <a:gd name="connsiteX1" fmla="*/ 182071 w 994355"/>
                <a:gd name="connsiteY1" fmla="*/ 812284 h 1740360"/>
                <a:gd name="connsiteX2" fmla="*/ 802205 w 994355"/>
                <a:gd name="connsiteY2" fmla="*/ 802205 h 1740360"/>
                <a:gd name="connsiteX3" fmla="*/ 812283 w 994355"/>
                <a:gd name="connsiteY3" fmla="*/ 182072 h 1740360"/>
                <a:gd name="connsiteX4" fmla="*/ 192150 w 994355"/>
                <a:gd name="connsiteY4" fmla="*/ 192150 h 1740360"/>
                <a:gd name="connsiteX5" fmla="*/ 151379 w 994355"/>
                <a:gd name="connsiteY5" fmla="*/ 151379 h 1740360"/>
                <a:gd name="connsiteX6" fmla="*/ 854401 w 994355"/>
                <a:gd name="connsiteY6" fmla="*/ 139954 h 1740360"/>
                <a:gd name="connsiteX7" fmla="*/ 842976 w 994355"/>
                <a:gd name="connsiteY7" fmla="*/ 842976 h 1740360"/>
                <a:gd name="connsiteX8" fmla="*/ 584192 w 994355"/>
                <a:gd name="connsiteY8" fmla="*/ 983647 h 1740360"/>
                <a:gd name="connsiteX9" fmla="*/ 530193 w 994355"/>
                <a:gd name="connsiteY9" fmla="*/ 989690 h 1740360"/>
                <a:gd name="connsiteX10" fmla="*/ 530193 w 994355"/>
                <a:gd name="connsiteY10" fmla="*/ 1076486 h 1740360"/>
                <a:gd name="connsiteX11" fmla="*/ 540580 w 994355"/>
                <a:gd name="connsiteY11" fmla="*/ 1086608 h 1740360"/>
                <a:gd name="connsiteX12" fmla="*/ 551708 w 994355"/>
                <a:gd name="connsiteY12" fmla="*/ 1129717 h 1740360"/>
                <a:gd name="connsiteX13" fmla="*/ 551708 w 994355"/>
                <a:gd name="connsiteY13" fmla="*/ 1663257 h 1740360"/>
                <a:gd name="connsiteX14" fmla="*/ 511912 w 994355"/>
                <a:gd name="connsiteY14" fmla="*/ 1734301 h 1740360"/>
                <a:gd name="connsiteX15" fmla="*/ 487186 w 994355"/>
                <a:gd name="connsiteY15" fmla="*/ 1740209 h 1740360"/>
                <a:gd name="connsiteX16" fmla="*/ 487186 w 994355"/>
                <a:gd name="connsiteY16" fmla="*/ 1740360 h 1740360"/>
                <a:gd name="connsiteX17" fmla="*/ 486869 w 994355"/>
                <a:gd name="connsiteY17" fmla="*/ 1740285 h 1740360"/>
                <a:gd name="connsiteX18" fmla="*/ 486550 w 994355"/>
                <a:gd name="connsiteY18" fmla="*/ 1740360 h 1740360"/>
                <a:gd name="connsiteX19" fmla="*/ 486550 w 994355"/>
                <a:gd name="connsiteY19" fmla="*/ 1740208 h 1740360"/>
                <a:gd name="connsiteX20" fmla="*/ 461823 w 994355"/>
                <a:gd name="connsiteY20" fmla="*/ 1734301 h 1740360"/>
                <a:gd name="connsiteX21" fmla="*/ 422028 w 994355"/>
                <a:gd name="connsiteY21" fmla="*/ 1663257 h 1740360"/>
                <a:gd name="connsiteX22" fmla="*/ 422028 w 994355"/>
                <a:gd name="connsiteY22" fmla="*/ 1129717 h 1740360"/>
                <a:gd name="connsiteX23" fmla="*/ 441112 w 994355"/>
                <a:gd name="connsiteY23" fmla="*/ 1075197 h 1740360"/>
                <a:gd name="connsiteX24" fmla="*/ 453096 w 994355"/>
                <a:gd name="connsiteY24" fmla="*/ 1065636 h 1740360"/>
                <a:gd name="connsiteX25" fmla="*/ 453096 w 994355"/>
                <a:gd name="connsiteY25" fmla="*/ 991420 h 1740360"/>
                <a:gd name="connsiteX26" fmla="*/ 394301 w 994355"/>
                <a:gd name="connsiteY26" fmla="*/ 986733 h 1740360"/>
                <a:gd name="connsiteX27" fmla="*/ 139953 w 994355"/>
                <a:gd name="connsiteY27" fmla="*/ 854402 h 1740360"/>
                <a:gd name="connsiteX28" fmla="*/ 151379 w 994355"/>
                <a:gd name="connsiteY28" fmla="*/ 151379 h 174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994355" h="1740360">
                  <a:moveTo>
                    <a:pt x="192150" y="192150"/>
                  </a:moveTo>
                  <a:cubicBezTo>
                    <a:pt x="18122" y="366179"/>
                    <a:pt x="13609" y="643822"/>
                    <a:pt x="182071" y="812284"/>
                  </a:cubicBezTo>
                  <a:cubicBezTo>
                    <a:pt x="350533" y="980746"/>
                    <a:pt x="628176" y="976233"/>
                    <a:pt x="802205" y="802205"/>
                  </a:cubicBezTo>
                  <a:cubicBezTo>
                    <a:pt x="976233" y="628177"/>
                    <a:pt x="980745" y="350534"/>
                    <a:pt x="812283" y="182072"/>
                  </a:cubicBezTo>
                  <a:cubicBezTo>
                    <a:pt x="643821" y="13610"/>
                    <a:pt x="366178" y="18122"/>
                    <a:pt x="192150" y="192150"/>
                  </a:cubicBezTo>
                  <a:close/>
                  <a:moveTo>
                    <a:pt x="151379" y="151379"/>
                  </a:moveTo>
                  <a:cubicBezTo>
                    <a:pt x="348668" y="-45910"/>
                    <a:pt x="663422" y="-51025"/>
                    <a:pt x="854401" y="139954"/>
                  </a:cubicBezTo>
                  <a:cubicBezTo>
                    <a:pt x="1045381" y="330933"/>
                    <a:pt x="1040265" y="645687"/>
                    <a:pt x="842976" y="842976"/>
                  </a:cubicBezTo>
                  <a:cubicBezTo>
                    <a:pt x="768993" y="916960"/>
                    <a:pt x="678490" y="963919"/>
                    <a:pt x="584192" y="983647"/>
                  </a:cubicBezTo>
                  <a:lnTo>
                    <a:pt x="530193" y="989690"/>
                  </a:lnTo>
                  <a:lnTo>
                    <a:pt x="530193" y="1076486"/>
                  </a:lnTo>
                  <a:lnTo>
                    <a:pt x="540580" y="1086608"/>
                  </a:lnTo>
                  <a:cubicBezTo>
                    <a:pt x="547606" y="1098914"/>
                    <a:pt x="551708" y="1113748"/>
                    <a:pt x="551708" y="1129717"/>
                  </a:cubicBezTo>
                  <a:lnTo>
                    <a:pt x="551708" y="1663257"/>
                  </a:lnTo>
                  <a:cubicBezTo>
                    <a:pt x="551708" y="1695194"/>
                    <a:pt x="535299" y="1722596"/>
                    <a:pt x="511912" y="1734301"/>
                  </a:cubicBezTo>
                  <a:lnTo>
                    <a:pt x="487186" y="1740209"/>
                  </a:lnTo>
                  <a:lnTo>
                    <a:pt x="487186" y="1740360"/>
                  </a:lnTo>
                  <a:lnTo>
                    <a:pt x="486869" y="1740285"/>
                  </a:lnTo>
                  <a:lnTo>
                    <a:pt x="486550" y="1740360"/>
                  </a:lnTo>
                  <a:lnTo>
                    <a:pt x="486550" y="1740208"/>
                  </a:lnTo>
                  <a:lnTo>
                    <a:pt x="461823" y="1734301"/>
                  </a:lnTo>
                  <a:cubicBezTo>
                    <a:pt x="438437" y="1722596"/>
                    <a:pt x="422028" y="1695195"/>
                    <a:pt x="422028" y="1663257"/>
                  </a:cubicBezTo>
                  <a:lnTo>
                    <a:pt x="422028" y="1129717"/>
                  </a:lnTo>
                  <a:cubicBezTo>
                    <a:pt x="422028" y="1108426"/>
                    <a:pt x="429321" y="1089149"/>
                    <a:pt x="441112" y="1075197"/>
                  </a:cubicBezTo>
                  <a:lnTo>
                    <a:pt x="453096" y="1065636"/>
                  </a:lnTo>
                  <a:lnTo>
                    <a:pt x="453096" y="991420"/>
                  </a:lnTo>
                  <a:lnTo>
                    <a:pt x="394301" y="986733"/>
                  </a:lnTo>
                  <a:cubicBezTo>
                    <a:pt x="300594" y="970060"/>
                    <a:pt x="211571" y="926019"/>
                    <a:pt x="139953" y="854402"/>
                  </a:cubicBezTo>
                  <a:cubicBezTo>
                    <a:pt x="-51026" y="663423"/>
                    <a:pt x="-45910" y="348668"/>
                    <a:pt x="151379" y="151379"/>
                  </a:cubicBezTo>
                  <a:close/>
                </a:path>
              </a:pathLst>
            </a:cu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532487B-B0AE-473A-A64A-DCF3045CFC39}"/>
                </a:ext>
              </a:extLst>
            </p:cNvPr>
            <p:cNvGrpSpPr/>
            <p:nvPr/>
          </p:nvGrpSpPr>
          <p:grpSpPr>
            <a:xfrm rot="16703465">
              <a:off x="10604710" y="960665"/>
              <a:ext cx="714380" cy="696052"/>
              <a:chOff x="8453592" y="1744204"/>
              <a:chExt cx="1675446" cy="1632467"/>
            </a:xfrm>
            <a:solidFill>
              <a:schemeClr val="bg1">
                <a:alpha val="14000"/>
              </a:schemeClr>
            </a:solidFill>
          </p:grpSpPr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35A4B0BC-65DA-4E1F-9C64-BA51292F6D6C}"/>
                  </a:ext>
                </a:extLst>
              </p:cNvPr>
              <p:cNvSpPr/>
              <p:nvPr/>
            </p:nvSpPr>
            <p:spPr>
              <a:xfrm>
                <a:off x="9284069" y="1786022"/>
                <a:ext cx="844969" cy="746170"/>
              </a:xfrm>
              <a:custGeom>
                <a:avLst/>
                <a:gdLst>
                  <a:gd name="connsiteX0" fmla="*/ 519068 w 1113310"/>
                  <a:gd name="connsiteY0" fmla="*/ 0 h 983139"/>
                  <a:gd name="connsiteX1" fmla="*/ 1113310 w 1113310"/>
                  <a:gd name="connsiteY1" fmla="*/ 983139 h 983139"/>
                  <a:gd name="connsiteX2" fmla="*/ 0 w 1113310"/>
                  <a:gd name="connsiteY2" fmla="*/ 983139 h 983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13310" h="983139">
                    <a:moveTo>
                      <a:pt x="519068" y="0"/>
                    </a:moveTo>
                    <a:cubicBezTo>
                      <a:pt x="846026" y="216213"/>
                      <a:pt x="1071514" y="572110"/>
                      <a:pt x="1113310" y="983139"/>
                    </a:cubicBezTo>
                    <a:lnTo>
                      <a:pt x="0" y="9831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2586298D-5333-49C8-9E0B-DC7B20EC5A8A}"/>
                  </a:ext>
                </a:extLst>
              </p:cNvPr>
              <p:cNvSpPr/>
              <p:nvPr/>
            </p:nvSpPr>
            <p:spPr>
              <a:xfrm>
                <a:off x="8453592" y="1842710"/>
                <a:ext cx="1524858" cy="1533961"/>
              </a:xfrm>
              <a:custGeom>
                <a:avLst/>
                <a:gdLst>
                  <a:gd name="connsiteX0" fmla="*/ 2709504 w 2716600"/>
                  <a:gd name="connsiteY0" fmla="*/ 1645244 h 2732828"/>
                  <a:gd name="connsiteX1" fmla="*/ 2705704 w 2716600"/>
                  <a:gd name="connsiteY1" fmla="*/ 1667294 h 2732828"/>
                  <a:gd name="connsiteX2" fmla="*/ 2014648 w 2716600"/>
                  <a:gd name="connsiteY2" fmla="*/ 2573024 h 2732828"/>
                  <a:gd name="connsiteX3" fmla="*/ 2011712 w 2716600"/>
                  <a:gd name="connsiteY3" fmla="*/ 2574416 h 2732828"/>
                  <a:gd name="connsiteX4" fmla="*/ 2534900 w 2716600"/>
                  <a:gd name="connsiteY4" fmla="*/ 1396966 h 2732828"/>
                  <a:gd name="connsiteX5" fmla="*/ 2716600 w 2716600"/>
                  <a:gd name="connsiteY5" fmla="*/ 1396966 h 2732828"/>
                  <a:gd name="connsiteX6" fmla="*/ 1754328 w 2716600"/>
                  <a:gd name="connsiteY6" fmla="*/ 2678312 h 2732828"/>
                  <a:gd name="connsiteX7" fmla="*/ 1642180 w 2716600"/>
                  <a:gd name="connsiteY7" fmla="*/ 2706686 h 2732828"/>
                  <a:gd name="connsiteX8" fmla="*/ 1539764 w 2716600"/>
                  <a:gd name="connsiteY8" fmla="*/ 2722070 h 2732828"/>
                  <a:gd name="connsiteX9" fmla="*/ 2173836 w 2716600"/>
                  <a:gd name="connsiteY9" fmla="*/ 1396966 h 2732828"/>
                  <a:gd name="connsiteX10" fmla="*/ 2355540 w 2716600"/>
                  <a:gd name="connsiteY10" fmla="*/ 1396966 h 2732828"/>
                  <a:gd name="connsiteX11" fmla="*/ 1352328 w 2716600"/>
                  <a:gd name="connsiteY11" fmla="*/ 2732828 h 2732828"/>
                  <a:gd name="connsiteX12" fmla="*/ 1229556 w 2716600"/>
                  <a:gd name="connsiteY12" fmla="*/ 2726628 h 2732828"/>
                  <a:gd name="connsiteX13" fmla="*/ 1180860 w 2716600"/>
                  <a:gd name="connsiteY13" fmla="*/ 2719196 h 2732828"/>
                  <a:gd name="connsiteX14" fmla="*/ 1812768 w 2716600"/>
                  <a:gd name="connsiteY14" fmla="*/ 1396966 h 2732828"/>
                  <a:gd name="connsiteX15" fmla="*/ 1994476 w 2716600"/>
                  <a:gd name="connsiteY15" fmla="*/ 1396966 h 2732828"/>
                  <a:gd name="connsiteX16" fmla="*/ 1024772 w 2716600"/>
                  <a:gd name="connsiteY16" fmla="*/ 2688210 h 2732828"/>
                  <a:gd name="connsiteX17" fmla="*/ 961820 w 2716600"/>
                  <a:gd name="connsiteY17" fmla="*/ 2672024 h 2732828"/>
                  <a:gd name="connsiteX18" fmla="*/ 878200 w 2716600"/>
                  <a:gd name="connsiteY18" fmla="*/ 2641420 h 2732828"/>
                  <a:gd name="connsiteX19" fmla="*/ 1451704 w 2716600"/>
                  <a:gd name="connsiteY19" fmla="*/ 1396966 h 2732828"/>
                  <a:gd name="connsiteX20" fmla="*/ 1496756 w 2716600"/>
                  <a:gd name="connsiteY20" fmla="*/ 1396966 h 2732828"/>
                  <a:gd name="connsiteX21" fmla="*/ 1633412 w 2716600"/>
                  <a:gd name="connsiteY21" fmla="*/ 1396966 h 2732828"/>
                  <a:gd name="connsiteX22" fmla="*/ 743784 w 2716600"/>
                  <a:gd name="connsiteY22" fmla="*/ 2581580 h 2732828"/>
                  <a:gd name="connsiteX23" fmla="*/ 715808 w 2716600"/>
                  <a:gd name="connsiteY23" fmla="*/ 2568104 h 2732828"/>
                  <a:gd name="connsiteX24" fmla="*/ 617192 w 2716600"/>
                  <a:gd name="connsiteY24" fmla="*/ 2508192 h 2732828"/>
                  <a:gd name="connsiteX25" fmla="*/ 1332872 w 2716600"/>
                  <a:gd name="connsiteY25" fmla="*/ 1074412 h 2732828"/>
                  <a:gd name="connsiteX26" fmla="*/ 1332872 w 2716600"/>
                  <a:gd name="connsiteY26" fmla="*/ 1316368 h 2732828"/>
                  <a:gd name="connsiteX27" fmla="*/ 501352 w 2716600"/>
                  <a:gd name="connsiteY27" fmla="*/ 2423606 h 2732828"/>
                  <a:gd name="connsiteX28" fmla="*/ 497044 w 2716600"/>
                  <a:gd name="connsiteY28" fmla="*/ 2420386 h 2732828"/>
                  <a:gd name="connsiteX29" fmla="*/ 399604 w 2716600"/>
                  <a:gd name="connsiteY29" fmla="*/ 2331826 h 2732828"/>
                  <a:gd name="connsiteX30" fmla="*/ 393564 w 2716600"/>
                  <a:gd name="connsiteY30" fmla="*/ 2325180 h 2732828"/>
                  <a:gd name="connsiteX31" fmla="*/ 1332872 w 2716600"/>
                  <a:gd name="connsiteY31" fmla="*/ 593628 h 2732828"/>
                  <a:gd name="connsiteX32" fmla="*/ 1332872 w 2716600"/>
                  <a:gd name="connsiteY32" fmla="*/ 835582 h 2732828"/>
                  <a:gd name="connsiteX33" fmla="*/ 296748 w 2716600"/>
                  <a:gd name="connsiteY33" fmla="*/ 2215268 h 2732828"/>
                  <a:gd name="connsiteX34" fmla="*/ 232052 w 2716600"/>
                  <a:gd name="connsiteY34" fmla="*/ 2128754 h 2732828"/>
                  <a:gd name="connsiteX35" fmla="*/ 208780 w 2716600"/>
                  <a:gd name="connsiteY35" fmla="*/ 2090448 h 2732828"/>
                  <a:gd name="connsiteX36" fmla="*/ 785296 w 2716600"/>
                  <a:gd name="connsiteY36" fmla="*/ 122362 h 2732828"/>
                  <a:gd name="connsiteX37" fmla="*/ 16124 w 2716600"/>
                  <a:gd name="connsiteY37" fmla="*/ 1146576 h 2732828"/>
                  <a:gd name="connsiteX38" fmla="*/ 24700 w 2716600"/>
                  <a:gd name="connsiteY38" fmla="*/ 1089446 h 2732828"/>
                  <a:gd name="connsiteX39" fmla="*/ 694964 w 2716600"/>
                  <a:gd name="connsiteY39" fmla="*/ 167688 h 2732828"/>
                  <a:gd name="connsiteX40" fmla="*/ 1332872 w 2716600"/>
                  <a:gd name="connsiteY40" fmla="*/ 112838 h 2732828"/>
                  <a:gd name="connsiteX41" fmla="*/ 1332872 w 2716600"/>
                  <a:gd name="connsiteY41" fmla="*/ 354794 h 2732828"/>
                  <a:gd name="connsiteX42" fmla="*/ 132956 w 2716600"/>
                  <a:gd name="connsiteY42" fmla="*/ 1952584 h 2732828"/>
                  <a:gd name="connsiteX43" fmla="*/ 105544 w 2716600"/>
                  <a:gd name="connsiteY43" fmla="*/ 1895680 h 2732828"/>
                  <a:gd name="connsiteX44" fmla="*/ 68988 w 2716600"/>
                  <a:gd name="connsiteY44" fmla="*/ 1795804 h 2732828"/>
                  <a:gd name="connsiteX45" fmla="*/ 1238248 w 2716600"/>
                  <a:gd name="connsiteY45" fmla="*/ 0 h 2732828"/>
                  <a:gd name="connsiteX46" fmla="*/ 22628 w 2716600"/>
                  <a:gd name="connsiteY46" fmla="*/ 1618704 h 2732828"/>
                  <a:gd name="connsiteX47" fmla="*/ 4796 w 2716600"/>
                  <a:gd name="connsiteY47" fmla="*/ 1501878 h 2732828"/>
                  <a:gd name="connsiteX48" fmla="*/ 0 w 2716600"/>
                  <a:gd name="connsiteY48" fmla="*/ 1406878 h 2732828"/>
                  <a:gd name="connsiteX49" fmla="*/ 1030124 w 2716600"/>
                  <a:gd name="connsiteY49" fmla="*/ 35182 h 2732828"/>
                  <a:gd name="connsiteX50" fmla="*/ 1062824 w 2716600"/>
                  <a:gd name="connsiteY50" fmla="*/ 26114 h 2732828"/>
                  <a:gd name="connsiteX51" fmla="*/ 1195804 w 2716600"/>
                  <a:gd name="connsiteY51" fmla="*/ 3060 h 273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716600" h="2732828">
                    <a:moveTo>
                      <a:pt x="2709504" y="1645244"/>
                    </a:moveTo>
                    <a:lnTo>
                      <a:pt x="2705704" y="1667294"/>
                    </a:lnTo>
                    <a:cubicBezTo>
                      <a:pt x="2617708" y="2059874"/>
                      <a:pt x="2360528" y="2388422"/>
                      <a:pt x="2014648" y="2573024"/>
                    </a:cubicBezTo>
                    <a:lnTo>
                      <a:pt x="2011712" y="2574416"/>
                    </a:lnTo>
                    <a:close/>
                    <a:moveTo>
                      <a:pt x="2534900" y="1396966"/>
                    </a:moveTo>
                    <a:lnTo>
                      <a:pt x="2716600" y="1396966"/>
                    </a:lnTo>
                    <a:lnTo>
                      <a:pt x="1754328" y="2678312"/>
                    </a:lnTo>
                    <a:lnTo>
                      <a:pt x="1642180" y="2706686"/>
                    </a:lnTo>
                    <a:lnTo>
                      <a:pt x="1539764" y="2722070"/>
                    </a:lnTo>
                    <a:close/>
                    <a:moveTo>
                      <a:pt x="2173836" y="1396966"/>
                    </a:moveTo>
                    <a:lnTo>
                      <a:pt x="2355540" y="1396966"/>
                    </a:lnTo>
                    <a:lnTo>
                      <a:pt x="1352328" y="2732828"/>
                    </a:lnTo>
                    <a:lnTo>
                      <a:pt x="1229556" y="2726628"/>
                    </a:lnTo>
                    <a:lnTo>
                      <a:pt x="1180860" y="2719196"/>
                    </a:lnTo>
                    <a:close/>
                    <a:moveTo>
                      <a:pt x="1812768" y="1396966"/>
                    </a:moveTo>
                    <a:lnTo>
                      <a:pt x="1994476" y="1396966"/>
                    </a:lnTo>
                    <a:lnTo>
                      <a:pt x="1024772" y="2688210"/>
                    </a:lnTo>
                    <a:lnTo>
                      <a:pt x="961820" y="2672024"/>
                    </a:lnTo>
                    <a:lnTo>
                      <a:pt x="878200" y="2641420"/>
                    </a:lnTo>
                    <a:close/>
                    <a:moveTo>
                      <a:pt x="1451704" y="1396966"/>
                    </a:moveTo>
                    <a:lnTo>
                      <a:pt x="1496756" y="1396966"/>
                    </a:lnTo>
                    <a:lnTo>
                      <a:pt x="1633412" y="1396966"/>
                    </a:lnTo>
                    <a:lnTo>
                      <a:pt x="743784" y="2581580"/>
                    </a:lnTo>
                    <a:lnTo>
                      <a:pt x="715808" y="2568104"/>
                    </a:lnTo>
                    <a:lnTo>
                      <a:pt x="617192" y="2508192"/>
                    </a:lnTo>
                    <a:close/>
                    <a:moveTo>
                      <a:pt x="1332872" y="1074412"/>
                    </a:moveTo>
                    <a:lnTo>
                      <a:pt x="1332872" y="1316368"/>
                    </a:lnTo>
                    <a:lnTo>
                      <a:pt x="501352" y="2423606"/>
                    </a:lnTo>
                    <a:lnTo>
                      <a:pt x="497044" y="2420386"/>
                    </a:lnTo>
                    <a:cubicBezTo>
                      <a:pt x="463160" y="2392422"/>
                      <a:pt x="430644" y="2362864"/>
                      <a:pt x="399604" y="2331826"/>
                    </a:cubicBezTo>
                    <a:lnTo>
                      <a:pt x="393564" y="2325180"/>
                    </a:lnTo>
                    <a:close/>
                    <a:moveTo>
                      <a:pt x="1332872" y="593628"/>
                    </a:moveTo>
                    <a:lnTo>
                      <a:pt x="1332872" y="835582"/>
                    </a:lnTo>
                    <a:lnTo>
                      <a:pt x="296748" y="2215268"/>
                    </a:lnTo>
                    <a:lnTo>
                      <a:pt x="232052" y="2128754"/>
                    </a:lnTo>
                    <a:lnTo>
                      <a:pt x="208780" y="2090448"/>
                    </a:lnTo>
                    <a:close/>
                    <a:moveTo>
                      <a:pt x="785296" y="122362"/>
                    </a:moveTo>
                    <a:lnTo>
                      <a:pt x="16124" y="1146576"/>
                    </a:lnTo>
                    <a:lnTo>
                      <a:pt x="24700" y="1089446"/>
                    </a:lnTo>
                    <a:cubicBezTo>
                      <a:pt x="104348" y="693640"/>
                      <a:pt x="354352" y="359610"/>
                      <a:pt x="694964" y="167688"/>
                    </a:cubicBezTo>
                    <a:close/>
                    <a:moveTo>
                      <a:pt x="1332872" y="112838"/>
                    </a:moveTo>
                    <a:lnTo>
                      <a:pt x="1332872" y="354794"/>
                    </a:lnTo>
                    <a:lnTo>
                      <a:pt x="132956" y="1952584"/>
                    </a:lnTo>
                    <a:lnTo>
                      <a:pt x="105544" y="1895680"/>
                    </a:lnTo>
                    <a:lnTo>
                      <a:pt x="68988" y="1795804"/>
                    </a:lnTo>
                    <a:close/>
                    <a:moveTo>
                      <a:pt x="1238248" y="0"/>
                    </a:moveTo>
                    <a:lnTo>
                      <a:pt x="22628" y="1618704"/>
                    </a:lnTo>
                    <a:lnTo>
                      <a:pt x="4796" y="1501878"/>
                    </a:lnTo>
                    <a:lnTo>
                      <a:pt x="0" y="1406878"/>
                    </a:lnTo>
                    <a:lnTo>
                      <a:pt x="1030124" y="35182"/>
                    </a:lnTo>
                    <a:lnTo>
                      <a:pt x="1062824" y="26114"/>
                    </a:lnTo>
                    <a:cubicBezTo>
                      <a:pt x="1106396" y="16306"/>
                      <a:pt x="1150760" y="8586"/>
                      <a:pt x="1195804" y="30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619E07DA-52D8-45A4-A160-67A05710627C}"/>
                  </a:ext>
                </a:extLst>
              </p:cNvPr>
              <p:cNvSpPr/>
              <p:nvPr/>
            </p:nvSpPr>
            <p:spPr>
              <a:xfrm>
                <a:off x="9267518" y="1744204"/>
                <a:ext cx="290654" cy="637813"/>
              </a:xfrm>
              <a:custGeom>
                <a:avLst/>
                <a:gdLst>
                  <a:gd name="connsiteX0" fmla="*/ 0 w 517812"/>
                  <a:gd name="connsiteY0" fmla="*/ 0 h 1136296"/>
                  <a:gd name="connsiteX1" fmla="*/ 517812 w 517812"/>
                  <a:gd name="connsiteY1" fmla="*/ 155544 h 1136296"/>
                  <a:gd name="connsiteX2" fmla="*/ 0 w 517812"/>
                  <a:gd name="connsiteY2" fmla="*/ 1136296 h 1136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7812" h="1136296">
                    <a:moveTo>
                      <a:pt x="0" y="0"/>
                    </a:moveTo>
                    <a:cubicBezTo>
                      <a:pt x="186672" y="15340"/>
                      <a:pt x="362492" y="68492"/>
                      <a:pt x="517812" y="155544"/>
                    </a:cubicBezTo>
                    <a:lnTo>
                      <a:pt x="0" y="113629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331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1BE8A-25D1-4642-89B1-34C42E25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3C1F1F-8D38-4989-89E9-3F84B38F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4497FF-EF89-4E1F-B562-5F0A5FFE8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C78985-4838-4732-B1B3-EB248C72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9A1D-228F-41E1-88EB-418A712153C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88181E-C5E2-4713-A578-3EF87976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CEE61D-5365-4746-9DFB-0CBB7D26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1A19-FA07-46BE-95EE-8618E4FD7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07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8AFAA-4333-41E5-869C-36354B50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93CF39-2DE0-4510-8F66-C0BC88C18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07B23E-854B-4143-B715-20316D2D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9A1D-228F-41E1-88EB-418A712153C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04C050-3923-445B-97D2-5B09B098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13D09-4E0B-43DE-A60E-3EAED724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1A19-FA07-46BE-95EE-8618E4FD7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3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7A7312-3B36-4C55-B677-4C9D2F7A6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7AE8EA-197B-4EE8-B71B-6128D7D5D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63E89-98F2-47AC-9EB5-8A3B9D06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9A1D-228F-41E1-88EB-418A712153C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361162-7549-4CAC-8CE8-ADA71224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95391-6584-4A56-AAFE-80913A0D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1A19-FA07-46BE-95EE-8618E4FD7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0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DBF98037-BAAB-4BC1-82C9-99AB453E3C97}"/>
              </a:ext>
            </a:extLst>
          </p:cNvPr>
          <p:cNvGrpSpPr/>
          <p:nvPr userDrawn="1"/>
        </p:nvGrpSpPr>
        <p:grpSpPr>
          <a:xfrm>
            <a:off x="0" y="5203571"/>
            <a:ext cx="2703880" cy="1654429"/>
            <a:chOff x="0" y="4815840"/>
            <a:chExt cx="3337560" cy="2042160"/>
          </a:xfrm>
        </p:grpSpPr>
        <p:sp>
          <p:nvSpPr>
            <p:cNvPr id="21" name="직각 삼각형 20">
              <a:extLst>
                <a:ext uri="{FF2B5EF4-FFF2-40B4-BE49-F238E27FC236}">
                  <a16:creationId xmlns:a16="http://schemas.microsoft.com/office/drawing/2014/main" id="{F5CC62FD-937B-43F0-83A0-2DE9783ABA41}"/>
                </a:ext>
              </a:extLst>
            </p:cNvPr>
            <p:cNvSpPr/>
            <p:nvPr/>
          </p:nvSpPr>
          <p:spPr>
            <a:xfrm>
              <a:off x="0" y="4815840"/>
              <a:ext cx="3337560" cy="2042160"/>
            </a:xfrm>
            <a:prstGeom prst="rtTriangle">
              <a:avLst/>
            </a:prstGeom>
            <a:solidFill>
              <a:srgbClr val="A2AF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>
              <a:extLst>
                <a:ext uri="{FF2B5EF4-FFF2-40B4-BE49-F238E27FC236}">
                  <a16:creationId xmlns:a16="http://schemas.microsoft.com/office/drawing/2014/main" id="{E6552D88-83BD-4B63-BE69-6A147A558BEA}"/>
                </a:ext>
              </a:extLst>
            </p:cNvPr>
            <p:cNvSpPr/>
            <p:nvPr/>
          </p:nvSpPr>
          <p:spPr>
            <a:xfrm>
              <a:off x="1" y="5074920"/>
              <a:ext cx="2962439" cy="1783080"/>
            </a:xfrm>
            <a:prstGeom prst="rtTriangle">
              <a:avLst/>
            </a:prstGeom>
            <a:solidFill>
              <a:srgbClr val="6370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A8B82DED-1F25-414E-9B58-1F4BF54B6A5F}"/>
                </a:ext>
              </a:extLst>
            </p:cNvPr>
            <p:cNvSpPr/>
            <p:nvPr/>
          </p:nvSpPr>
          <p:spPr>
            <a:xfrm>
              <a:off x="1" y="5074920"/>
              <a:ext cx="2824669" cy="1783080"/>
            </a:xfrm>
            <a:custGeom>
              <a:avLst/>
              <a:gdLst>
                <a:gd name="connsiteX0" fmla="*/ 2619523 w 2824669"/>
                <a:gd name="connsiteY0" fmla="*/ 1576681 h 1783080"/>
                <a:gd name="connsiteX1" fmla="*/ 2824669 w 2824669"/>
                <a:gd name="connsiteY1" fmla="*/ 1700157 h 1783080"/>
                <a:gd name="connsiteX2" fmla="*/ 2776574 w 2824669"/>
                <a:gd name="connsiteY2" fmla="*/ 1783080 h 1783080"/>
                <a:gd name="connsiteX3" fmla="*/ 2739236 w 2824669"/>
                <a:gd name="connsiteY3" fmla="*/ 1783080 h 1783080"/>
                <a:gd name="connsiteX4" fmla="*/ 1652517 w 2824669"/>
                <a:gd name="connsiteY4" fmla="*/ 1199712 h 1783080"/>
                <a:gd name="connsiteX5" fmla="*/ 1478711 w 2824669"/>
                <a:gd name="connsiteY5" fmla="*/ 1499378 h 1783080"/>
                <a:gd name="connsiteX6" fmla="*/ 1830800 w 2824669"/>
                <a:gd name="connsiteY6" fmla="*/ 1499378 h 1783080"/>
                <a:gd name="connsiteX7" fmla="*/ 1656993 w 2824669"/>
                <a:gd name="connsiteY7" fmla="*/ 1199712 h 1783080"/>
                <a:gd name="connsiteX8" fmla="*/ 1654755 w 2824669"/>
                <a:gd name="connsiteY8" fmla="*/ 1203571 h 1783080"/>
                <a:gd name="connsiteX9" fmla="*/ 917726 w 2824669"/>
                <a:gd name="connsiteY9" fmla="*/ 1199712 h 1783080"/>
                <a:gd name="connsiteX10" fmla="*/ 743920 w 2824669"/>
                <a:gd name="connsiteY10" fmla="*/ 1499378 h 1783080"/>
                <a:gd name="connsiteX11" fmla="*/ 1096009 w 2824669"/>
                <a:gd name="connsiteY11" fmla="*/ 1499378 h 1783080"/>
                <a:gd name="connsiteX12" fmla="*/ 922202 w 2824669"/>
                <a:gd name="connsiteY12" fmla="*/ 1199712 h 1783080"/>
                <a:gd name="connsiteX13" fmla="*/ 919964 w 2824669"/>
                <a:gd name="connsiteY13" fmla="*/ 1203571 h 1783080"/>
                <a:gd name="connsiteX14" fmla="*/ 181009 w 2824669"/>
                <a:gd name="connsiteY14" fmla="*/ 1199712 h 1783080"/>
                <a:gd name="connsiteX15" fmla="*/ 7203 w 2824669"/>
                <a:gd name="connsiteY15" fmla="*/ 1499378 h 1783080"/>
                <a:gd name="connsiteX16" fmla="*/ 359292 w 2824669"/>
                <a:gd name="connsiteY16" fmla="*/ 1499378 h 1783080"/>
                <a:gd name="connsiteX17" fmla="*/ 185486 w 2824669"/>
                <a:gd name="connsiteY17" fmla="*/ 1199712 h 1783080"/>
                <a:gd name="connsiteX18" fmla="*/ 183247 w 2824669"/>
                <a:gd name="connsiteY18" fmla="*/ 1203571 h 1783080"/>
                <a:gd name="connsiteX19" fmla="*/ 1285121 w 2824669"/>
                <a:gd name="connsiteY19" fmla="*/ 1198052 h 1783080"/>
                <a:gd name="connsiteX20" fmla="*/ 1110352 w 2824669"/>
                <a:gd name="connsiteY20" fmla="*/ 1499378 h 1783080"/>
                <a:gd name="connsiteX21" fmla="*/ 1464367 w 2824669"/>
                <a:gd name="connsiteY21" fmla="*/ 1499378 h 1783080"/>
                <a:gd name="connsiteX22" fmla="*/ 1290561 w 2824669"/>
                <a:gd name="connsiteY22" fmla="*/ 1199712 h 1783080"/>
                <a:gd name="connsiteX23" fmla="*/ 1288323 w 2824669"/>
                <a:gd name="connsiteY23" fmla="*/ 1203571 h 1783080"/>
                <a:gd name="connsiteX24" fmla="*/ 549368 w 2824669"/>
                <a:gd name="connsiteY24" fmla="*/ 1196392 h 1783080"/>
                <a:gd name="connsiteX25" fmla="*/ 373635 w 2824669"/>
                <a:gd name="connsiteY25" fmla="*/ 1499378 h 1783080"/>
                <a:gd name="connsiteX26" fmla="*/ 729576 w 2824669"/>
                <a:gd name="connsiteY26" fmla="*/ 1499378 h 1783080"/>
                <a:gd name="connsiteX27" fmla="*/ 555770 w 2824669"/>
                <a:gd name="connsiteY27" fmla="*/ 1199712 h 1783080"/>
                <a:gd name="connsiteX28" fmla="*/ 553532 w 2824669"/>
                <a:gd name="connsiteY28" fmla="*/ 1203571 h 1783080"/>
                <a:gd name="connsiteX29" fmla="*/ 1469301 w 2824669"/>
                <a:gd name="connsiteY29" fmla="*/ 891540 h 1783080"/>
                <a:gd name="connsiteX30" fmla="*/ 1292799 w 2824669"/>
                <a:gd name="connsiteY30" fmla="*/ 1195853 h 1783080"/>
                <a:gd name="connsiteX31" fmla="*/ 1650279 w 2824669"/>
                <a:gd name="connsiteY31" fmla="*/ 1195853 h 1783080"/>
                <a:gd name="connsiteX32" fmla="*/ 1473777 w 2824669"/>
                <a:gd name="connsiteY32" fmla="*/ 891540 h 1783080"/>
                <a:gd name="connsiteX33" fmla="*/ 1471539 w 2824669"/>
                <a:gd name="connsiteY33" fmla="*/ 895399 h 1783080"/>
                <a:gd name="connsiteX34" fmla="*/ 734510 w 2824669"/>
                <a:gd name="connsiteY34" fmla="*/ 891540 h 1783080"/>
                <a:gd name="connsiteX35" fmla="*/ 558008 w 2824669"/>
                <a:gd name="connsiteY35" fmla="*/ 1195853 h 1783080"/>
                <a:gd name="connsiteX36" fmla="*/ 915488 w 2824669"/>
                <a:gd name="connsiteY36" fmla="*/ 1195853 h 1783080"/>
                <a:gd name="connsiteX37" fmla="*/ 738986 w 2824669"/>
                <a:gd name="connsiteY37" fmla="*/ 891540 h 1783080"/>
                <a:gd name="connsiteX38" fmla="*/ 736748 w 2824669"/>
                <a:gd name="connsiteY38" fmla="*/ 895399 h 1783080"/>
                <a:gd name="connsiteX39" fmla="*/ 1106382 w 2824669"/>
                <a:gd name="connsiteY39" fmla="*/ 889880 h 1783080"/>
                <a:gd name="connsiteX40" fmla="*/ 1103180 w 2824669"/>
                <a:gd name="connsiteY40" fmla="*/ 895399 h 1783080"/>
                <a:gd name="connsiteX41" fmla="*/ 1100942 w 2824669"/>
                <a:gd name="connsiteY41" fmla="*/ 891540 h 1783080"/>
                <a:gd name="connsiteX42" fmla="*/ 924441 w 2824669"/>
                <a:gd name="connsiteY42" fmla="*/ 1195853 h 1783080"/>
                <a:gd name="connsiteX43" fmla="*/ 1283846 w 2824669"/>
                <a:gd name="connsiteY43" fmla="*/ 1195853 h 1783080"/>
                <a:gd name="connsiteX44" fmla="*/ 370628 w 2824669"/>
                <a:gd name="connsiteY44" fmla="*/ 888220 h 1783080"/>
                <a:gd name="connsiteX45" fmla="*/ 366464 w 2824669"/>
                <a:gd name="connsiteY45" fmla="*/ 895399 h 1783080"/>
                <a:gd name="connsiteX46" fmla="*/ 364225 w 2824669"/>
                <a:gd name="connsiteY46" fmla="*/ 891540 h 1783080"/>
                <a:gd name="connsiteX47" fmla="*/ 187724 w 2824669"/>
                <a:gd name="connsiteY47" fmla="*/ 1195853 h 1783080"/>
                <a:gd name="connsiteX48" fmla="*/ 549055 w 2824669"/>
                <a:gd name="connsiteY48" fmla="*/ 1195853 h 1783080"/>
                <a:gd name="connsiteX49" fmla="*/ 181009 w 2824669"/>
                <a:gd name="connsiteY49" fmla="*/ 583368 h 1783080"/>
                <a:gd name="connsiteX50" fmla="*/ 4508 w 2824669"/>
                <a:gd name="connsiteY50" fmla="*/ 887681 h 1783080"/>
                <a:gd name="connsiteX51" fmla="*/ 361987 w 2824669"/>
                <a:gd name="connsiteY51" fmla="*/ 887681 h 1783080"/>
                <a:gd name="connsiteX52" fmla="*/ 185486 w 2824669"/>
                <a:gd name="connsiteY52" fmla="*/ 583368 h 1783080"/>
                <a:gd name="connsiteX53" fmla="*/ 183247 w 2824669"/>
                <a:gd name="connsiteY53" fmla="*/ 587227 h 1783080"/>
                <a:gd name="connsiteX54" fmla="*/ 917726 w 2824669"/>
                <a:gd name="connsiteY54" fmla="*/ 583368 h 1783080"/>
                <a:gd name="connsiteX55" fmla="*/ 741225 w 2824669"/>
                <a:gd name="connsiteY55" fmla="*/ 887681 h 1783080"/>
                <a:gd name="connsiteX56" fmla="*/ 1098704 w 2824669"/>
                <a:gd name="connsiteY56" fmla="*/ 887681 h 1783080"/>
                <a:gd name="connsiteX57" fmla="*/ 922202 w 2824669"/>
                <a:gd name="connsiteY57" fmla="*/ 583368 h 1783080"/>
                <a:gd name="connsiteX58" fmla="*/ 919964 w 2824669"/>
                <a:gd name="connsiteY58" fmla="*/ 587227 h 1783080"/>
                <a:gd name="connsiteX59" fmla="*/ 549368 w 2824669"/>
                <a:gd name="connsiteY59" fmla="*/ 580048 h 1783080"/>
                <a:gd name="connsiteX60" fmla="*/ 370941 w 2824669"/>
                <a:gd name="connsiteY60" fmla="*/ 887681 h 1783080"/>
                <a:gd name="connsiteX61" fmla="*/ 732271 w 2824669"/>
                <a:gd name="connsiteY61" fmla="*/ 887681 h 1783080"/>
                <a:gd name="connsiteX62" fmla="*/ 555770 w 2824669"/>
                <a:gd name="connsiteY62" fmla="*/ 583368 h 1783080"/>
                <a:gd name="connsiteX63" fmla="*/ 553532 w 2824669"/>
                <a:gd name="connsiteY63" fmla="*/ 587227 h 1783080"/>
                <a:gd name="connsiteX64" fmla="*/ 371976 w 2824669"/>
                <a:gd name="connsiteY64" fmla="*/ 274199 h 1783080"/>
                <a:gd name="connsiteX65" fmla="*/ 366464 w 2824669"/>
                <a:gd name="connsiteY65" fmla="*/ 283702 h 1783080"/>
                <a:gd name="connsiteX66" fmla="*/ 362878 w 2824669"/>
                <a:gd name="connsiteY66" fmla="*/ 277520 h 1783080"/>
                <a:gd name="connsiteX67" fmla="*/ 187724 w 2824669"/>
                <a:gd name="connsiteY67" fmla="*/ 579509 h 1783080"/>
                <a:gd name="connsiteX68" fmla="*/ 549055 w 2824669"/>
                <a:gd name="connsiteY68" fmla="*/ 579509 h 1783080"/>
                <a:gd name="connsiteX69" fmla="*/ 0 w 2824669"/>
                <a:gd name="connsiteY69" fmla="*/ 0 h 1783080"/>
                <a:gd name="connsiteX70" fmla="*/ 121991 w 2824669"/>
                <a:gd name="connsiteY70" fmla="*/ 73426 h 1783080"/>
                <a:gd name="connsiteX71" fmla="*/ 7203 w 2824669"/>
                <a:gd name="connsiteY71" fmla="*/ 271337 h 1783080"/>
                <a:gd name="connsiteX72" fmla="*/ 359292 w 2824669"/>
                <a:gd name="connsiteY72" fmla="*/ 271337 h 1783080"/>
                <a:gd name="connsiteX73" fmla="*/ 310211 w 2824669"/>
                <a:gd name="connsiteY73" fmla="*/ 186715 h 1783080"/>
                <a:gd name="connsiteX74" fmla="*/ 393604 w 2824669"/>
                <a:gd name="connsiteY74" fmla="*/ 236909 h 1783080"/>
                <a:gd name="connsiteX75" fmla="*/ 373635 w 2824669"/>
                <a:gd name="connsiteY75" fmla="*/ 271337 h 1783080"/>
                <a:gd name="connsiteX76" fmla="*/ 450804 w 2824669"/>
                <a:gd name="connsiteY76" fmla="*/ 271337 h 1783080"/>
                <a:gd name="connsiteX77" fmla="*/ 662756 w 2824669"/>
                <a:gd name="connsiteY77" fmla="*/ 398910 h 1783080"/>
                <a:gd name="connsiteX78" fmla="*/ 558008 w 2824669"/>
                <a:gd name="connsiteY78" fmla="*/ 579509 h 1783080"/>
                <a:gd name="connsiteX79" fmla="*/ 915488 w 2824669"/>
                <a:gd name="connsiteY79" fmla="*/ 579509 h 1783080"/>
                <a:gd name="connsiteX80" fmla="*/ 890109 w 2824669"/>
                <a:gd name="connsiteY80" fmla="*/ 535753 h 1783080"/>
                <a:gd name="connsiteX81" fmla="*/ 934369 w 2824669"/>
                <a:gd name="connsiteY81" fmla="*/ 562393 h 1783080"/>
                <a:gd name="connsiteX82" fmla="*/ 924441 w 2824669"/>
                <a:gd name="connsiteY82" fmla="*/ 579509 h 1783080"/>
                <a:gd name="connsiteX83" fmla="*/ 962806 w 2824669"/>
                <a:gd name="connsiteY83" fmla="*/ 579509 h 1783080"/>
                <a:gd name="connsiteX84" fmla="*/ 1202663 w 2824669"/>
                <a:gd name="connsiteY84" fmla="*/ 723878 h 1783080"/>
                <a:gd name="connsiteX85" fmla="*/ 1107657 w 2824669"/>
                <a:gd name="connsiteY85" fmla="*/ 887681 h 1783080"/>
                <a:gd name="connsiteX86" fmla="*/ 1467062 w 2824669"/>
                <a:gd name="connsiteY86" fmla="*/ 887681 h 1783080"/>
                <a:gd name="connsiteX87" fmla="*/ 1462908 w 2824669"/>
                <a:gd name="connsiteY87" fmla="*/ 880519 h 1783080"/>
                <a:gd name="connsiteX88" fmla="*/ 1743998 w 2824669"/>
                <a:gd name="connsiteY88" fmla="*/ 1049705 h 1783080"/>
                <a:gd name="connsiteX89" fmla="*/ 1659232 w 2824669"/>
                <a:gd name="connsiteY89" fmla="*/ 1195853 h 1783080"/>
                <a:gd name="connsiteX90" fmla="*/ 1986810 w 2824669"/>
                <a:gd name="connsiteY90" fmla="*/ 1195853 h 1783080"/>
                <a:gd name="connsiteX91" fmla="*/ 2012292 w 2824669"/>
                <a:gd name="connsiteY91" fmla="*/ 1211190 h 1783080"/>
                <a:gd name="connsiteX92" fmla="*/ 1845143 w 2824669"/>
                <a:gd name="connsiteY92" fmla="*/ 1499378 h 1783080"/>
                <a:gd name="connsiteX93" fmla="*/ 2199158 w 2824669"/>
                <a:gd name="connsiteY93" fmla="*/ 1499378 h 1783080"/>
                <a:gd name="connsiteX94" fmla="*/ 2042584 w 2824669"/>
                <a:gd name="connsiteY94" fmla="*/ 1229423 h 1783080"/>
                <a:gd name="connsiteX95" fmla="*/ 2285333 w 2824669"/>
                <a:gd name="connsiteY95" fmla="*/ 1375533 h 1783080"/>
                <a:gd name="connsiteX96" fmla="*/ 2213502 w 2824669"/>
                <a:gd name="connsiteY96" fmla="*/ 1499378 h 1783080"/>
                <a:gd name="connsiteX97" fmla="*/ 2491092 w 2824669"/>
                <a:gd name="connsiteY97" fmla="*/ 1499378 h 1783080"/>
                <a:gd name="connsiteX98" fmla="*/ 2551629 w 2824669"/>
                <a:gd name="connsiteY98" fmla="*/ 1535815 h 1783080"/>
                <a:gd name="connsiteX99" fmla="*/ 2408215 w 2824669"/>
                <a:gd name="connsiteY99" fmla="*/ 1783080 h 1783080"/>
                <a:gd name="connsiteX100" fmla="*/ 2370877 w 2824669"/>
                <a:gd name="connsiteY100" fmla="*/ 1783080 h 1783080"/>
                <a:gd name="connsiteX101" fmla="*/ 2209916 w 2824669"/>
                <a:gd name="connsiteY101" fmla="*/ 1505560 h 1783080"/>
                <a:gd name="connsiteX102" fmla="*/ 2206330 w 2824669"/>
                <a:gd name="connsiteY102" fmla="*/ 1511743 h 1783080"/>
                <a:gd name="connsiteX103" fmla="*/ 2202744 w 2824669"/>
                <a:gd name="connsiteY103" fmla="*/ 1505560 h 1783080"/>
                <a:gd name="connsiteX104" fmla="*/ 2041783 w 2824669"/>
                <a:gd name="connsiteY104" fmla="*/ 1783080 h 1783080"/>
                <a:gd name="connsiteX105" fmla="*/ 2004445 w 2824669"/>
                <a:gd name="connsiteY105" fmla="*/ 1783080 h 1783080"/>
                <a:gd name="connsiteX106" fmla="*/ 1842520 w 2824669"/>
                <a:gd name="connsiteY106" fmla="*/ 1503900 h 1783080"/>
                <a:gd name="connsiteX107" fmla="*/ 1837972 w 2824669"/>
                <a:gd name="connsiteY107" fmla="*/ 1511743 h 1783080"/>
                <a:gd name="connsiteX108" fmla="*/ 1834385 w 2824669"/>
                <a:gd name="connsiteY108" fmla="*/ 1505560 h 1783080"/>
                <a:gd name="connsiteX109" fmla="*/ 1673425 w 2824669"/>
                <a:gd name="connsiteY109" fmla="*/ 1783080 h 1783080"/>
                <a:gd name="connsiteX110" fmla="*/ 1636086 w 2824669"/>
                <a:gd name="connsiteY110" fmla="*/ 1783080 h 1783080"/>
                <a:gd name="connsiteX111" fmla="*/ 1475125 w 2824669"/>
                <a:gd name="connsiteY111" fmla="*/ 1505560 h 1783080"/>
                <a:gd name="connsiteX112" fmla="*/ 1471539 w 2824669"/>
                <a:gd name="connsiteY112" fmla="*/ 1511743 h 1783080"/>
                <a:gd name="connsiteX113" fmla="*/ 1467953 w 2824669"/>
                <a:gd name="connsiteY113" fmla="*/ 1505560 h 1783080"/>
                <a:gd name="connsiteX114" fmla="*/ 1306992 w 2824669"/>
                <a:gd name="connsiteY114" fmla="*/ 1783080 h 1783080"/>
                <a:gd name="connsiteX115" fmla="*/ 1269654 w 2824669"/>
                <a:gd name="connsiteY115" fmla="*/ 1783080 h 1783080"/>
                <a:gd name="connsiteX116" fmla="*/ 1107729 w 2824669"/>
                <a:gd name="connsiteY116" fmla="*/ 1503901 h 1783080"/>
                <a:gd name="connsiteX117" fmla="*/ 1103180 w 2824669"/>
                <a:gd name="connsiteY117" fmla="*/ 1511743 h 1783080"/>
                <a:gd name="connsiteX118" fmla="*/ 1099595 w 2824669"/>
                <a:gd name="connsiteY118" fmla="*/ 1505560 h 1783080"/>
                <a:gd name="connsiteX119" fmla="*/ 938634 w 2824669"/>
                <a:gd name="connsiteY119" fmla="*/ 1783080 h 1783080"/>
                <a:gd name="connsiteX120" fmla="*/ 901295 w 2824669"/>
                <a:gd name="connsiteY120" fmla="*/ 1783080 h 1783080"/>
                <a:gd name="connsiteX121" fmla="*/ 740334 w 2824669"/>
                <a:gd name="connsiteY121" fmla="*/ 1505560 h 1783080"/>
                <a:gd name="connsiteX122" fmla="*/ 736748 w 2824669"/>
                <a:gd name="connsiteY122" fmla="*/ 1511743 h 1783080"/>
                <a:gd name="connsiteX123" fmla="*/ 733162 w 2824669"/>
                <a:gd name="connsiteY123" fmla="*/ 1505560 h 1783080"/>
                <a:gd name="connsiteX124" fmla="*/ 572201 w 2824669"/>
                <a:gd name="connsiteY124" fmla="*/ 1783080 h 1783080"/>
                <a:gd name="connsiteX125" fmla="*/ 534863 w 2824669"/>
                <a:gd name="connsiteY125" fmla="*/ 1783080 h 1783080"/>
                <a:gd name="connsiteX126" fmla="*/ 371976 w 2824669"/>
                <a:gd name="connsiteY126" fmla="*/ 1502240 h 1783080"/>
                <a:gd name="connsiteX127" fmla="*/ 366464 w 2824669"/>
                <a:gd name="connsiteY127" fmla="*/ 1511743 h 1783080"/>
                <a:gd name="connsiteX128" fmla="*/ 362878 w 2824669"/>
                <a:gd name="connsiteY128" fmla="*/ 1505560 h 1783080"/>
                <a:gd name="connsiteX129" fmla="*/ 201917 w 2824669"/>
                <a:gd name="connsiteY129" fmla="*/ 1783080 h 1783080"/>
                <a:gd name="connsiteX130" fmla="*/ 164578 w 2824669"/>
                <a:gd name="connsiteY130" fmla="*/ 1783080 h 1783080"/>
                <a:gd name="connsiteX131" fmla="*/ 3617 w 2824669"/>
                <a:gd name="connsiteY131" fmla="*/ 1505560 h 1783080"/>
                <a:gd name="connsiteX132" fmla="*/ 31 w 2824669"/>
                <a:gd name="connsiteY132" fmla="*/ 1511743 h 1783080"/>
                <a:gd name="connsiteX133" fmla="*/ 0 w 2824669"/>
                <a:gd name="connsiteY133" fmla="*/ 1511690 h 1783080"/>
                <a:gd name="connsiteX134" fmla="*/ 0 w 2824669"/>
                <a:gd name="connsiteY134" fmla="*/ 1195853 h 1783080"/>
                <a:gd name="connsiteX135" fmla="*/ 178771 w 2824669"/>
                <a:gd name="connsiteY135" fmla="*/ 1195853 h 1783080"/>
                <a:gd name="connsiteX136" fmla="*/ 2269 w 2824669"/>
                <a:gd name="connsiteY136" fmla="*/ 891540 h 1783080"/>
                <a:gd name="connsiteX137" fmla="*/ 31 w 2824669"/>
                <a:gd name="connsiteY137" fmla="*/ 895399 h 1783080"/>
                <a:gd name="connsiteX138" fmla="*/ 0 w 2824669"/>
                <a:gd name="connsiteY138" fmla="*/ 895346 h 1783080"/>
                <a:gd name="connsiteX139" fmla="*/ 0 w 2824669"/>
                <a:gd name="connsiteY139" fmla="*/ 579509 h 1783080"/>
                <a:gd name="connsiteX140" fmla="*/ 178771 w 2824669"/>
                <a:gd name="connsiteY140" fmla="*/ 579509 h 1783080"/>
                <a:gd name="connsiteX141" fmla="*/ 3617 w 2824669"/>
                <a:gd name="connsiteY141" fmla="*/ 277520 h 1783080"/>
                <a:gd name="connsiteX142" fmla="*/ 31 w 2824669"/>
                <a:gd name="connsiteY142" fmla="*/ 283702 h 1783080"/>
                <a:gd name="connsiteX143" fmla="*/ 0 w 2824669"/>
                <a:gd name="connsiteY143" fmla="*/ 283649 h 178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824669" h="1783080">
                  <a:moveTo>
                    <a:pt x="2619523" y="1576681"/>
                  </a:moveTo>
                  <a:lnTo>
                    <a:pt x="2824669" y="1700157"/>
                  </a:lnTo>
                  <a:lnTo>
                    <a:pt x="2776574" y="1783080"/>
                  </a:lnTo>
                  <a:lnTo>
                    <a:pt x="2739236" y="1783080"/>
                  </a:lnTo>
                  <a:close/>
                  <a:moveTo>
                    <a:pt x="1652517" y="1199712"/>
                  </a:moveTo>
                  <a:lnTo>
                    <a:pt x="1478711" y="1499378"/>
                  </a:lnTo>
                  <a:lnTo>
                    <a:pt x="1830800" y="1499378"/>
                  </a:lnTo>
                  <a:lnTo>
                    <a:pt x="1656993" y="1199712"/>
                  </a:lnTo>
                  <a:lnTo>
                    <a:pt x="1654755" y="1203571"/>
                  </a:lnTo>
                  <a:close/>
                  <a:moveTo>
                    <a:pt x="917726" y="1199712"/>
                  </a:moveTo>
                  <a:lnTo>
                    <a:pt x="743920" y="1499378"/>
                  </a:lnTo>
                  <a:lnTo>
                    <a:pt x="1096009" y="1499378"/>
                  </a:lnTo>
                  <a:lnTo>
                    <a:pt x="922202" y="1199712"/>
                  </a:lnTo>
                  <a:lnTo>
                    <a:pt x="919964" y="1203571"/>
                  </a:lnTo>
                  <a:close/>
                  <a:moveTo>
                    <a:pt x="181009" y="1199712"/>
                  </a:moveTo>
                  <a:lnTo>
                    <a:pt x="7203" y="1499378"/>
                  </a:lnTo>
                  <a:lnTo>
                    <a:pt x="359292" y="1499378"/>
                  </a:lnTo>
                  <a:lnTo>
                    <a:pt x="185486" y="1199712"/>
                  </a:lnTo>
                  <a:lnTo>
                    <a:pt x="183247" y="1203571"/>
                  </a:lnTo>
                  <a:close/>
                  <a:moveTo>
                    <a:pt x="1285121" y="1198052"/>
                  </a:moveTo>
                  <a:lnTo>
                    <a:pt x="1110352" y="1499378"/>
                  </a:lnTo>
                  <a:lnTo>
                    <a:pt x="1464367" y="1499378"/>
                  </a:lnTo>
                  <a:lnTo>
                    <a:pt x="1290561" y="1199712"/>
                  </a:lnTo>
                  <a:lnTo>
                    <a:pt x="1288323" y="1203571"/>
                  </a:lnTo>
                  <a:close/>
                  <a:moveTo>
                    <a:pt x="549368" y="1196392"/>
                  </a:moveTo>
                  <a:lnTo>
                    <a:pt x="373635" y="1499378"/>
                  </a:lnTo>
                  <a:lnTo>
                    <a:pt x="729576" y="1499378"/>
                  </a:lnTo>
                  <a:lnTo>
                    <a:pt x="555770" y="1199712"/>
                  </a:lnTo>
                  <a:lnTo>
                    <a:pt x="553532" y="1203571"/>
                  </a:lnTo>
                  <a:close/>
                  <a:moveTo>
                    <a:pt x="1469301" y="891540"/>
                  </a:moveTo>
                  <a:lnTo>
                    <a:pt x="1292799" y="1195853"/>
                  </a:lnTo>
                  <a:lnTo>
                    <a:pt x="1650279" y="1195853"/>
                  </a:lnTo>
                  <a:lnTo>
                    <a:pt x="1473777" y="891540"/>
                  </a:lnTo>
                  <a:lnTo>
                    <a:pt x="1471539" y="895399"/>
                  </a:lnTo>
                  <a:close/>
                  <a:moveTo>
                    <a:pt x="734510" y="891540"/>
                  </a:moveTo>
                  <a:lnTo>
                    <a:pt x="558008" y="1195853"/>
                  </a:lnTo>
                  <a:lnTo>
                    <a:pt x="915488" y="1195853"/>
                  </a:lnTo>
                  <a:lnTo>
                    <a:pt x="738986" y="891540"/>
                  </a:lnTo>
                  <a:lnTo>
                    <a:pt x="736748" y="895399"/>
                  </a:lnTo>
                  <a:close/>
                  <a:moveTo>
                    <a:pt x="1106382" y="889880"/>
                  </a:moveTo>
                  <a:lnTo>
                    <a:pt x="1103180" y="895399"/>
                  </a:lnTo>
                  <a:lnTo>
                    <a:pt x="1100942" y="891540"/>
                  </a:lnTo>
                  <a:lnTo>
                    <a:pt x="924441" y="1195853"/>
                  </a:lnTo>
                  <a:lnTo>
                    <a:pt x="1283846" y="1195853"/>
                  </a:lnTo>
                  <a:close/>
                  <a:moveTo>
                    <a:pt x="370628" y="888220"/>
                  </a:moveTo>
                  <a:lnTo>
                    <a:pt x="366464" y="895399"/>
                  </a:lnTo>
                  <a:lnTo>
                    <a:pt x="364225" y="891540"/>
                  </a:lnTo>
                  <a:lnTo>
                    <a:pt x="187724" y="1195853"/>
                  </a:lnTo>
                  <a:lnTo>
                    <a:pt x="549055" y="1195853"/>
                  </a:lnTo>
                  <a:close/>
                  <a:moveTo>
                    <a:pt x="181009" y="583368"/>
                  </a:moveTo>
                  <a:lnTo>
                    <a:pt x="4508" y="887681"/>
                  </a:lnTo>
                  <a:lnTo>
                    <a:pt x="361987" y="887681"/>
                  </a:lnTo>
                  <a:lnTo>
                    <a:pt x="185486" y="583368"/>
                  </a:lnTo>
                  <a:lnTo>
                    <a:pt x="183247" y="587227"/>
                  </a:lnTo>
                  <a:close/>
                  <a:moveTo>
                    <a:pt x="917726" y="583368"/>
                  </a:moveTo>
                  <a:lnTo>
                    <a:pt x="741225" y="887681"/>
                  </a:lnTo>
                  <a:lnTo>
                    <a:pt x="1098704" y="887681"/>
                  </a:lnTo>
                  <a:lnTo>
                    <a:pt x="922202" y="583368"/>
                  </a:lnTo>
                  <a:lnTo>
                    <a:pt x="919964" y="587227"/>
                  </a:lnTo>
                  <a:close/>
                  <a:moveTo>
                    <a:pt x="549368" y="580048"/>
                  </a:moveTo>
                  <a:lnTo>
                    <a:pt x="370941" y="887681"/>
                  </a:lnTo>
                  <a:lnTo>
                    <a:pt x="732271" y="887681"/>
                  </a:lnTo>
                  <a:lnTo>
                    <a:pt x="555770" y="583368"/>
                  </a:lnTo>
                  <a:lnTo>
                    <a:pt x="553532" y="587227"/>
                  </a:lnTo>
                  <a:close/>
                  <a:moveTo>
                    <a:pt x="371976" y="274199"/>
                  </a:moveTo>
                  <a:lnTo>
                    <a:pt x="366464" y="283702"/>
                  </a:lnTo>
                  <a:lnTo>
                    <a:pt x="362878" y="277520"/>
                  </a:lnTo>
                  <a:lnTo>
                    <a:pt x="187724" y="579509"/>
                  </a:lnTo>
                  <a:lnTo>
                    <a:pt x="549055" y="579509"/>
                  </a:lnTo>
                  <a:close/>
                  <a:moveTo>
                    <a:pt x="0" y="0"/>
                  </a:moveTo>
                  <a:lnTo>
                    <a:pt x="121991" y="73426"/>
                  </a:lnTo>
                  <a:lnTo>
                    <a:pt x="7203" y="271337"/>
                  </a:lnTo>
                  <a:lnTo>
                    <a:pt x="359292" y="271337"/>
                  </a:lnTo>
                  <a:lnTo>
                    <a:pt x="310211" y="186715"/>
                  </a:lnTo>
                  <a:lnTo>
                    <a:pt x="393604" y="236909"/>
                  </a:lnTo>
                  <a:lnTo>
                    <a:pt x="373635" y="271337"/>
                  </a:lnTo>
                  <a:lnTo>
                    <a:pt x="450804" y="271337"/>
                  </a:lnTo>
                  <a:lnTo>
                    <a:pt x="662756" y="398910"/>
                  </a:lnTo>
                  <a:lnTo>
                    <a:pt x="558008" y="579509"/>
                  </a:lnTo>
                  <a:lnTo>
                    <a:pt x="915488" y="579509"/>
                  </a:lnTo>
                  <a:lnTo>
                    <a:pt x="890109" y="535753"/>
                  </a:lnTo>
                  <a:lnTo>
                    <a:pt x="934369" y="562393"/>
                  </a:lnTo>
                  <a:lnTo>
                    <a:pt x="924441" y="579509"/>
                  </a:lnTo>
                  <a:lnTo>
                    <a:pt x="962806" y="579509"/>
                  </a:lnTo>
                  <a:lnTo>
                    <a:pt x="1202663" y="723878"/>
                  </a:lnTo>
                  <a:lnTo>
                    <a:pt x="1107657" y="887681"/>
                  </a:lnTo>
                  <a:lnTo>
                    <a:pt x="1467062" y="887681"/>
                  </a:lnTo>
                  <a:lnTo>
                    <a:pt x="1462908" y="880519"/>
                  </a:lnTo>
                  <a:lnTo>
                    <a:pt x="1743998" y="1049705"/>
                  </a:lnTo>
                  <a:lnTo>
                    <a:pt x="1659232" y="1195853"/>
                  </a:lnTo>
                  <a:lnTo>
                    <a:pt x="1986810" y="1195853"/>
                  </a:lnTo>
                  <a:lnTo>
                    <a:pt x="2012292" y="1211190"/>
                  </a:lnTo>
                  <a:lnTo>
                    <a:pt x="1845143" y="1499378"/>
                  </a:lnTo>
                  <a:lnTo>
                    <a:pt x="2199158" y="1499378"/>
                  </a:lnTo>
                  <a:lnTo>
                    <a:pt x="2042584" y="1229423"/>
                  </a:lnTo>
                  <a:lnTo>
                    <a:pt x="2285333" y="1375533"/>
                  </a:lnTo>
                  <a:lnTo>
                    <a:pt x="2213502" y="1499378"/>
                  </a:lnTo>
                  <a:lnTo>
                    <a:pt x="2491092" y="1499378"/>
                  </a:lnTo>
                  <a:lnTo>
                    <a:pt x="2551629" y="1535815"/>
                  </a:lnTo>
                  <a:lnTo>
                    <a:pt x="2408215" y="1783080"/>
                  </a:lnTo>
                  <a:lnTo>
                    <a:pt x="2370877" y="1783080"/>
                  </a:lnTo>
                  <a:lnTo>
                    <a:pt x="2209916" y="1505560"/>
                  </a:lnTo>
                  <a:lnTo>
                    <a:pt x="2206330" y="1511743"/>
                  </a:lnTo>
                  <a:lnTo>
                    <a:pt x="2202744" y="1505560"/>
                  </a:lnTo>
                  <a:lnTo>
                    <a:pt x="2041783" y="1783080"/>
                  </a:lnTo>
                  <a:lnTo>
                    <a:pt x="2004445" y="1783080"/>
                  </a:lnTo>
                  <a:lnTo>
                    <a:pt x="1842520" y="1503900"/>
                  </a:lnTo>
                  <a:lnTo>
                    <a:pt x="1837972" y="1511743"/>
                  </a:lnTo>
                  <a:lnTo>
                    <a:pt x="1834385" y="1505560"/>
                  </a:lnTo>
                  <a:lnTo>
                    <a:pt x="1673425" y="1783080"/>
                  </a:lnTo>
                  <a:lnTo>
                    <a:pt x="1636086" y="1783080"/>
                  </a:lnTo>
                  <a:lnTo>
                    <a:pt x="1475125" y="1505560"/>
                  </a:lnTo>
                  <a:lnTo>
                    <a:pt x="1471539" y="1511743"/>
                  </a:lnTo>
                  <a:lnTo>
                    <a:pt x="1467953" y="1505560"/>
                  </a:lnTo>
                  <a:lnTo>
                    <a:pt x="1306992" y="1783080"/>
                  </a:lnTo>
                  <a:lnTo>
                    <a:pt x="1269654" y="1783080"/>
                  </a:lnTo>
                  <a:lnTo>
                    <a:pt x="1107729" y="1503901"/>
                  </a:lnTo>
                  <a:lnTo>
                    <a:pt x="1103180" y="1511743"/>
                  </a:lnTo>
                  <a:lnTo>
                    <a:pt x="1099595" y="1505560"/>
                  </a:lnTo>
                  <a:lnTo>
                    <a:pt x="938634" y="1783080"/>
                  </a:lnTo>
                  <a:lnTo>
                    <a:pt x="901295" y="1783080"/>
                  </a:lnTo>
                  <a:lnTo>
                    <a:pt x="740334" y="1505560"/>
                  </a:lnTo>
                  <a:lnTo>
                    <a:pt x="736748" y="1511743"/>
                  </a:lnTo>
                  <a:lnTo>
                    <a:pt x="733162" y="1505560"/>
                  </a:lnTo>
                  <a:lnTo>
                    <a:pt x="572201" y="1783080"/>
                  </a:lnTo>
                  <a:lnTo>
                    <a:pt x="534863" y="1783080"/>
                  </a:lnTo>
                  <a:lnTo>
                    <a:pt x="371976" y="1502240"/>
                  </a:lnTo>
                  <a:lnTo>
                    <a:pt x="366464" y="1511743"/>
                  </a:lnTo>
                  <a:lnTo>
                    <a:pt x="362878" y="1505560"/>
                  </a:lnTo>
                  <a:lnTo>
                    <a:pt x="201917" y="1783080"/>
                  </a:lnTo>
                  <a:lnTo>
                    <a:pt x="164578" y="1783080"/>
                  </a:lnTo>
                  <a:lnTo>
                    <a:pt x="3617" y="1505560"/>
                  </a:lnTo>
                  <a:lnTo>
                    <a:pt x="31" y="1511743"/>
                  </a:lnTo>
                  <a:lnTo>
                    <a:pt x="0" y="1511690"/>
                  </a:lnTo>
                  <a:lnTo>
                    <a:pt x="0" y="1195853"/>
                  </a:lnTo>
                  <a:lnTo>
                    <a:pt x="178771" y="1195853"/>
                  </a:lnTo>
                  <a:lnTo>
                    <a:pt x="2269" y="891540"/>
                  </a:lnTo>
                  <a:lnTo>
                    <a:pt x="31" y="895399"/>
                  </a:lnTo>
                  <a:lnTo>
                    <a:pt x="0" y="895346"/>
                  </a:lnTo>
                  <a:lnTo>
                    <a:pt x="0" y="579509"/>
                  </a:lnTo>
                  <a:lnTo>
                    <a:pt x="178771" y="579509"/>
                  </a:lnTo>
                  <a:lnTo>
                    <a:pt x="3617" y="277520"/>
                  </a:lnTo>
                  <a:lnTo>
                    <a:pt x="31" y="283702"/>
                  </a:lnTo>
                  <a:lnTo>
                    <a:pt x="0" y="283649"/>
                  </a:lnTo>
                  <a:close/>
                </a:path>
              </a:pathLst>
            </a:custGeom>
            <a:solidFill>
              <a:schemeClr val="bg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9B63494-6C57-4CA0-AF53-FF9230E8D3B4}"/>
              </a:ext>
            </a:extLst>
          </p:cNvPr>
          <p:cNvGrpSpPr/>
          <p:nvPr userDrawn="1"/>
        </p:nvGrpSpPr>
        <p:grpSpPr>
          <a:xfrm>
            <a:off x="7753560" y="-36565"/>
            <a:ext cx="4438439" cy="2731011"/>
            <a:chOff x="6733142" y="-36565"/>
            <a:chExt cx="5458858" cy="3358884"/>
          </a:xfrm>
        </p:grpSpPr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40780F4F-ABFA-4FC3-B0B4-953FB240FAAE}"/>
                </a:ext>
              </a:extLst>
            </p:cNvPr>
            <p:cNvSpPr/>
            <p:nvPr/>
          </p:nvSpPr>
          <p:spPr>
            <a:xfrm flipH="1" flipV="1">
              <a:off x="6733142" y="-2"/>
              <a:ext cx="5458858" cy="3322321"/>
            </a:xfrm>
            <a:prstGeom prst="rtTriangle">
              <a:avLst/>
            </a:prstGeom>
            <a:solidFill>
              <a:srgbClr val="7EA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CCFFB277-0D97-44DC-B619-2D6051BDB356}"/>
                </a:ext>
              </a:extLst>
            </p:cNvPr>
            <p:cNvSpPr/>
            <p:nvPr/>
          </p:nvSpPr>
          <p:spPr>
            <a:xfrm flipH="1" flipV="1">
              <a:off x="7167716" y="0"/>
              <a:ext cx="5024284" cy="3057834"/>
            </a:xfrm>
            <a:prstGeom prst="rtTriangle">
              <a:avLst/>
            </a:prstGeom>
            <a:solidFill>
              <a:srgbClr val="407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B503A750-A9D6-437C-A267-1BD8F79448CA}"/>
                </a:ext>
              </a:extLst>
            </p:cNvPr>
            <p:cNvSpPr/>
            <p:nvPr/>
          </p:nvSpPr>
          <p:spPr>
            <a:xfrm rot="7311089">
              <a:off x="8490711" y="-47446"/>
              <a:ext cx="659714" cy="681476"/>
            </a:xfrm>
            <a:custGeom>
              <a:avLst/>
              <a:gdLst>
                <a:gd name="connsiteX0" fmla="*/ 177625 w 2521141"/>
                <a:gd name="connsiteY0" fmla="*/ 589336 h 2604304"/>
                <a:gd name="connsiteX1" fmla="*/ 177625 w 2521141"/>
                <a:gd name="connsiteY1" fmla="*/ 2014968 h 2604304"/>
                <a:gd name="connsiteX2" fmla="*/ 121653 w 2521141"/>
                <a:gd name="connsiteY2" fmla="*/ 1922835 h 2604304"/>
                <a:gd name="connsiteX3" fmla="*/ 23032 w 2521141"/>
                <a:gd name="connsiteY3" fmla="*/ 1689372 h 2604304"/>
                <a:gd name="connsiteX4" fmla="*/ 0 w 2521141"/>
                <a:gd name="connsiteY4" fmla="*/ 1599797 h 2604304"/>
                <a:gd name="connsiteX5" fmla="*/ 0 w 2521141"/>
                <a:gd name="connsiteY5" fmla="*/ 1004507 h 2604304"/>
                <a:gd name="connsiteX6" fmla="*/ 23032 w 2521141"/>
                <a:gd name="connsiteY6" fmla="*/ 914932 h 2604304"/>
                <a:gd name="connsiteX7" fmla="*/ 121653 w 2521141"/>
                <a:gd name="connsiteY7" fmla="*/ 681469 h 2604304"/>
                <a:gd name="connsiteX8" fmla="*/ 2343516 w 2521141"/>
                <a:gd name="connsiteY8" fmla="*/ 570240 h 2604304"/>
                <a:gd name="connsiteX9" fmla="*/ 2346407 w 2521141"/>
                <a:gd name="connsiteY9" fmla="*/ 574106 h 2604304"/>
                <a:gd name="connsiteX10" fmla="*/ 2510252 w 2521141"/>
                <a:gd name="connsiteY10" fmla="*/ 914932 h 2604304"/>
                <a:gd name="connsiteX11" fmla="*/ 2521141 w 2521141"/>
                <a:gd name="connsiteY11" fmla="*/ 957281 h 2604304"/>
                <a:gd name="connsiteX12" fmla="*/ 2521141 w 2521141"/>
                <a:gd name="connsiteY12" fmla="*/ 1647023 h 2604304"/>
                <a:gd name="connsiteX13" fmla="*/ 2510252 w 2521141"/>
                <a:gd name="connsiteY13" fmla="*/ 1689372 h 2604304"/>
                <a:gd name="connsiteX14" fmla="*/ 2346407 w 2521141"/>
                <a:gd name="connsiteY14" fmla="*/ 2030198 h 2604304"/>
                <a:gd name="connsiteX15" fmla="*/ 2343516 w 2521141"/>
                <a:gd name="connsiteY15" fmla="*/ 2034064 h 2604304"/>
                <a:gd name="connsiteX16" fmla="*/ 470565 w 2521141"/>
                <a:gd name="connsiteY16" fmla="*/ 273260 h 2604304"/>
                <a:gd name="connsiteX17" fmla="*/ 470565 w 2521141"/>
                <a:gd name="connsiteY17" fmla="*/ 2331044 h 2604304"/>
                <a:gd name="connsiteX18" fmla="*/ 438352 w 2521141"/>
                <a:gd name="connsiteY18" fmla="*/ 2306956 h 2604304"/>
                <a:gd name="connsiteX19" fmla="*/ 345882 w 2521141"/>
                <a:gd name="connsiteY19" fmla="*/ 2222913 h 2604304"/>
                <a:gd name="connsiteX20" fmla="*/ 292940 w 2521141"/>
                <a:gd name="connsiteY20" fmla="*/ 2164662 h 2604304"/>
                <a:gd name="connsiteX21" fmla="*/ 292940 w 2521141"/>
                <a:gd name="connsiteY21" fmla="*/ 439642 h 2604304"/>
                <a:gd name="connsiteX22" fmla="*/ 345882 w 2521141"/>
                <a:gd name="connsiteY22" fmla="*/ 381391 h 2604304"/>
                <a:gd name="connsiteX23" fmla="*/ 438352 w 2521141"/>
                <a:gd name="connsiteY23" fmla="*/ 297348 h 2604304"/>
                <a:gd name="connsiteX24" fmla="*/ 2050576 w 2521141"/>
                <a:gd name="connsiteY24" fmla="*/ 264180 h 2604304"/>
                <a:gd name="connsiteX25" fmla="*/ 2094932 w 2521141"/>
                <a:gd name="connsiteY25" fmla="*/ 297348 h 2604304"/>
                <a:gd name="connsiteX26" fmla="*/ 2187403 w 2521141"/>
                <a:gd name="connsiteY26" fmla="*/ 381391 h 2604304"/>
                <a:gd name="connsiteX27" fmla="*/ 2228202 w 2521141"/>
                <a:gd name="connsiteY27" fmla="*/ 426282 h 2604304"/>
                <a:gd name="connsiteX28" fmla="*/ 2228202 w 2521141"/>
                <a:gd name="connsiteY28" fmla="*/ 2178023 h 2604304"/>
                <a:gd name="connsiteX29" fmla="*/ 2187403 w 2521141"/>
                <a:gd name="connsiteY29" fmla="*/ 2222913 h 2604304"/>
                <a:gd name="connsiteX30" fmla="*/ 2094932 w 2521141"/>
                <a:gd name="connsiteY30" fmla="*/ 2306956 h 2604304"/>
                <a:gd name="connsiteX31" fmla="*/ 2050576 w 2521141"/>
                <a:gd name="connsiteY31" fmla="*/ 2340125 h 2604304"/>
                <a:gd name="connsiteX32" fmla="*/ 763504 w 2521141"/>
                <a:gd name="connsiteY32" fmla="*/ 100969 h 2604304"/>
                <a:gd name="connsiteX33" fmla="*/ 763504 w 2521141"/>
                <a:gd name="connsiteY33" fmla="*/ 2503336 h 2604304"/>
                <a:gd name="connsiteX34" fmla="*/ 759786 w 2521141"/>
                <a:gd name="connsiteY34" fmla="*/ 2501975 h 2604304"/>
                <a:gd name="connsiteX35" fmla="*/ 645959 w 2521141"/>
                <a:gd name="connsiteY35" fmla="*/ 2447141 h 2604304"/>
                <a:gd name="connsiteX36" fmla="*/ 585879 w 2521141"/>
                <a:gd name="connsiteY36" fmla="*/ 2410642 h 2604304"/>
                <a:gd name="connsiteX37" fmla="*/ 585879 w 2521141"/>
                <a:gd name="connsiteY37" fmla="*/ 193662 h 2604304"/>
                <a:gd name="connsiteX38" fmla="*/ 645959 w 2521141"/>
                <a:gd name="connsiteY38" fmla="*/ 157163 h 2604304"/>
                <a:gd name="connsiteX39" fmla="*/ 759786 w 2521141"/>
                <a:gd name="connsiteY39" fmla="*/ 102330 h 2604304"/>
                <a:gd name="connsiteX40" fmla="*/ 1757637 w 2521141"/>
                <a:gd name="connsiteY40" fmla="*/ 96524 h 2604304"/>
                <a:gd name="connsiteX41" fmla="*/ 1773499 w 2521141"/>
                <a:gd name="connsiteY41" fmla="*/ 102330 h 2604304"/>
                <a:gd name="connsiteX42" fmla="*/ 1887325 w 2521141"/>
                <a:gd name="connsiteY42" fmla="*/ 157163 h 2604304"/>
                <a:gd name="connsiteX43" fmla="*/ 1935262 w 2521141"/>
                <a:gd name="connsiteY43" fmla="*/ 186285 h 2604304"/>
                <a:gd name="connsiteX44" fmla="*/ 1935262 w 2521141"/>
                <a:gd name="connsiteY44" fmla="*/ 2418019 h 2604304"/>
                <a:gd name="connsiteX45" fmla="*/ 1887325 w 2521141"/>
                <a:gd name="connsiteY45" fmla="*/ 2447141 h 2604304"/>
                <a:gd name="connsiteX46" fmla="*/ 1773499 w 2521141"/>
                <a:gd name="connsiteY46" fmla="*/ 2501975 h 2604304"/>
                <a:gd name="connsiteX47" fmla="*/ 1757637 w 2521141"/>
                <a:gd name="connsiteY47" fmla="*/ 2507780 h 2604304"/>
                <a:gd name="connsiteX48" fmla="*/ 1056444 w 2521141"/>
                <a:gd name="connsiteY48" fmla="*/ 18484 h 2604304"/>
                <a:gd name="connsiteX49" fmla="*/ 1056444 w 2521141"/>
                <a:gd name="connsiteY49" fmla="*/ 2585820 h 2604304"/>
                <a:gd name="connsiteX50" fmla="*/ 1004213 w 2521141"/>
                <a:gd name="connsiteY50" fmla="*/ 2577849 h 2604304"/>
                <a:gd name="connsiteX51" fmla="*/ 879422 w 2521141"/>
                <a:gd name="connsiteY51" fmla="*/ 2545762 h 2604304"/>
                <a:gd name="connsiteX52" fmla="*/ 878818 w 2521141"/>
                <a:gd name="connsiteY52" fmla="*/ 2545541 h 2604304"/>
                <a:gd name="connsiteX53" fmla="*/ 878818 w 2521141"/>
                <a:gd name="connsiteY53" fmla="*/ 58763 h 2604304"/>
                <a:gd name="connsiteX54" fmla="*/ 879422 w 2521141"/>
                <a:gd name="connsiteY54" fmla="*/ 58542 h 2604304"/>
                <a:gd name="connsiteX55" fmla="*/ 1004213 w 2521141"/>
                <a:gd name="connsiteY55" fmla="*/ 26455 h 2604304"/>
                <a:gd name="connsiteX56" fmla="*/ 1464697 w 2521141"/>
                <a:gd name="connsiteY56" fmla="*/ 16631 h 2604304"/>
                <a:gd name="connsiteX57" fmla="*/ 1529071 w 2521141"/>
                <a:gd name="connsiteY57" fmla="*/ 26455 h 2604304"/>
                <a:gd name="connsiteX58" fmla="*/ 1642323 w 2521141"/>
                <a:gd name="connsiteY58" fmla="*/ 55575 h 2604304"/>
                <a:gd name="connsiteX59" fmla="*/ 1642323 w 2521141"/>
                <a:gd name="connsiteY59" fmla="*/ 2548729 h 2604304"/>
                <a:gd name="connsiteX60" fmla="*/ 1529071 w 2521141"/>
                <a:gd name="connsiteY60" fmla="*/ 2577849 h 2604304"/>
                <a:gd name="connsiteX61" fmla="*/ 1464697 w 2521141"/>
                <a:gd name="connsiteY61" fmla="*/ 2587674 h 2604304"/>
                <a:gd name="connsiteX62" fmla="*/ 1266642 w 2521141"/>
                <a:gd name="connsiteY62" fmla="*/ 0 h 2604304"/>
                <a:gd name="connsiteX63" fmla="*/ 1349383 w 2521141"/>
                <a:gd name="connsiteY63" fmla="*/ 4178 h 2604304"/>
                <a:gd name="connsiteX64" fmla="*/ 1349383 w 2521141"/>
                <a:gd name="connsiteY64" fmla="*/ 2600126 h 2604304"/>
                <a:gd name="connsiteX65" fmla="*/ 1266642 w 2521141"/>
                <a:gd name="connsiteY65" fmla="*/ 2604304 h 2604304"/>
                <a:gd name="connsiteX66" fmla="*/ 1171758 w 2521141"/>
                <a:gd name="connsiteY66" fmla="*/ 2599513 h 2604304"/>
                <a:gd name="connsiteX67" fmla="*/ 1171758 w 2521141"/>
                <a:gd name="connsiteY67" fmla="*/ 4791 h 260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521141" h="2604304">
                  <a:moveTo>
                    <a:pt x="177625" y="589336"/>
                  </a:moveTo>
                  <a:lnTo>
                    <a:pt x="177625" y="2014968"/>
                  </a:lnTo>
                  <a:lnTo>
                    <a:pt x="121653" y="1922835"/>
                  </a:lnTo>
                  <a:cubicBezTo>
                    <a:pt x="81561" y="1849033"/>
                    <a:pt x="48397" y="1770921"/>
                    <a:pt x="23032" y="1689372"/>
                  </a:cubicBezTo>
                  <a:lnTo>
                    <a:pt x="0" y="1599797"/>
                  </a:lnTo>
                  <a:lnTo>
                    <a:pt x="0" y="1004507"/>
                  </a:lnTo>
                  <a:lnTo>
                    <a:pt x="23032" y="914932"/>
                  </a:lnTo>
                  <a:cubicBezTo>
                    <a:pt x="48397" y="833383"/>
                    <a:pt x="81561" y="755271"/>
                    <a:pt x="121653" y="681469"/>
                  </a:cubicBezTo>
                  <a:close/>
                  <a:moveTo>
                    <a:pt x="2343516" y="570240"/>
                  </a:moveTo>
                  <a:lnTo>
                    <a:pt x="2346407" y="574106"/>
                  </a:lnTo>
                  <a:cubicBezTo>
                    <a:pt x="2416609" y="678019"/>
                    <a:pt x="2472206" y="792609"/>
                    <a:pt x="2510252" y="914932"/>
                  </a:cubicBezTo>
                  <a:lnTo>
                    <a:pt x="2521141" y="957281"/>
                  </a:lnTo>
                  <a:lnTo>
                    <a:pt x="2521141" y="1647023"/>
                  </a:lnTo>
                  <a:lnTo>
                    <a:pt x="2510252" y="1689372"/>
                  </a:lnTo>
                  <a:cubicBezTo>
                    <a:pt x="2472206" y="1811695"/>
                    <a:pt x="2416609" y="1926285"/>
                    <a:pt x="2346407" y="2030198"/>
                  </a:cubicBezTo>
                  <a:lnTo>
                    <a:pt x="2343516" y="2034064"/>
                  </a:lnTo>
                  <a:close/>
                  <a:moveTo>
                    <a:pt x="470565" y="273260"/>
                  </a:moveTo>
                  <a:lnTo>
                    <a:pt x="470565" y="2331044"/>
                  </a:lnTo>
                  <a:lnTo>
                    <a:pt x="438352" y="2306956"/>
                  </a:lnTo>
                  <a:cubicBezTo>
                    <a:pt x="406197" y="2280419"/>
                    <a:pt x="375337" y="2252368"/>
                    <a:pt x="345882" y="2222913"/>
                  </a:cubicBezTo>
                  <a:lnTo>
                    <a:pt x="292940" y="2164662"/>
                  </a:lnTo>
                  <a:lnTo>
                    <a:pt x="292940" y="439642"/>
                  </a:lnTo>
                  <a:lnTo>
                    <a:pt x="345882" y="381391"/>
                  </a:lnTo>
                  <a:cubicBezTo>
                    <a:pt x="375337" y="351936"/>
                    <a:pt x="406197" y="323885"/>
                    <a:pt x="438352" y="297348"/>
                  </a:cubicBezTo>
                  <a:close/>
                  <a:moveTo>
                    <a:pt x="2050576" y="264180"/>
                  </a:moveTo>
                  <a:lnTo>
                    <a:pt x="2094932" y="297348"/>
                  </a:lnTo>
                  <a:cubicBezTo>
                    <a:pt x="2127087" y="323885"/>
                    <a:pt x="2157947" y="351936"/>
                    <a:pt x="2187403" y="381391"/>
                  </a:cubicBezTo>
                  <a:lnTo>
                    <a:pt x="2228202" y="426282"/>
                  </a:lnTo>
                  <a:lnTo>
                    <a:pt x="2228202" y="2178023"/>
                  </a:lnTo>
                  <a:lnTo>
                    <a:pt x="2187403" y="2222913"/>
                  </a:lnTo>
                  <a:cubicBezTo>
                    <a:pt x="2157947" y="2252368"/>
                    <a:pt x="2127087" y="2280419"/>
                    <a:pt x="2094932" y="2306956"/>
                  </a:cubicBezTo>
                  <a:lnTo>
                    <a:pt x="2050576" y="2340125"/>
                  </a:lnTo>
                  <a:close/>
                  <a:moveTo>
                    <a:pt x="763504" y="100969"/>
                  </a:moveTo>
                  <a:lnTo>
                    <a:pt x="763504" y="2503336"/>
                  </a:lnTo>
                  <a:lnTo>
                    <a:pt x="759786" y="2501975"/>
                  </a:lnTo>
                  <a:cubicBezTo>
                    <a:pt x="720839" y="2485501"/>
                    <a:pt x="682860" y="2467187"/>
                    <a:pt x="645959" y="2447141"/>
                  </a:cubicBezTo>
                  <a:lnTo>
                    <a:pt x="585879" y="2410642"/>
                  </a:lnTo>
                  <a:lnTo>
                    <a:pt x="585879" y="193662"/>
                  </a:lnTo>
                  <a:lnTo>
                    <a:pt x="645959" y="157163"/>
                  </a:lnTo>
                  <a:cubicBezTo>
                    <a:pt x="682860" y="137117"/>
                    <a:pt x="720839" y="118803"/>
                    <a:pt x="759786" y="102330"/>
                  </a:cubicBezTo>
                  <a:close/>
                  <a:moveTo>
                    <a:pt x="1757637" y="96524"/>
                  </a:moveTo>
                  <a:lnTo>
                    <a:pt x="1773499" y="102330"/>
                  </a:lnTo>
                  <a:cubicBezTo>
                    <a:pt x="1812445" y="118803"/>
                    <a:pt x="1850424" y="137117"/>
                    <a:pt x="1887325" y="157163"/>
                  </a:cubicBezTo>
                  <a:lnTo>
                    <a:pt x="1935262" y="186285"/>
                  </a:lnTo>
                  <a:lnTo>
                    <a:pt x="1935262" y="2418019"/>
                  </a:lnTo>
                  <a:lnTo>
                    <a:pt x="1887325" y="2447141"/>
                  </a:lnTo>
                  <a:cubicBezTo>
                    <a:pt x="1850424" y="2467187"/>
                    <a:pt x="1812445" y="2485501"/>
                    <a:pt x="1773499" y="2501975"/>
                  </a:cubicBezTo>
                  <a:lnTo>
                    <a:pt x="1757637" y="2507780"/>
                  </a:lnTo>
                  <a:close/>
                  <a:moveTo>
                    <a:pt x="1056444" y="18484"/>
                  </a:moveTo>
                  <a:lnTo>
                    <a:pt x="1056444" y="2585820"/>
                  </a:lnTo>
                  <a:lnTo>
                    <a:pt x="1004213" y="2577849"/>
                  </a:lnTo>
                  <a:cubicBezTo>
                    <a:pt x="961830" y="2569176"/>
                    <a:pt x="920196" y="2558444"/>
                    <a:pt x="879422" y="2545762"/>
                  </a:cubicBezTo>
                  <a:lnTo>
                    <a:pt x="878818" y="2545541"/>
                  </a:lnTo>
                  <a:lnTo>
                    <a:pt x="878818" y="58763"/>
                  </a:lnTo>
                  <a:lnTo>
                    <a:pt x="879422" y="58542"/>
                  </a:lnTo>
                  <a:cubicBezTo>
                    <a:pt x="920196" y="45860"/>
                    <a:pt x="961830" y="35128"/>
                    <a:pt x="1004213" y="26455"/>
                  </a:cubicBezTo>
                  <a:close/>
                  <a:moveTo>
                    <a:pt x="1464697" y="16631"/>
                  </a:moveTo>
                  <a:lnTo>
                    <a:pt x="1529071" y="26455"/>
                  </a:lnTo>
                  <a:lnTo>
                    <a:pt x="1642323" y="55575"/>
                  </a:lnTo>
                  <a:lnTo>
                    <a:pt x="1642323" y="2548729"/>
                  </a:lnTo>
                  <a:lnTo>
                    <a:pt x="1529071" y="2577849"/>
                  </a:lnTo>
                  <a:lnTo>
                    <a:pt x="1464697" y="2587674"/>
                  </a:lnTo>
                  <a:close/>
                  <a:moveTo>
                    <a:pt x="1266642" y="0"/>
                  </a:moveTo>
                  <a:lnTo>
                    <a:pt x="1349383" y="4178"/>
                  </a:lnTo>
                  <a:lnTo>
                    <a:pt x="1349383" y="2600126"/>
                  </a:lnTo>
                  <a:lnTo>
                    <a:pt x="1266642" y="2604304"/>
                  </a:lnTo>
                  <a:lnTo>
                    <a:pt x="1171758" y="2599513"/>
                  </a:lnTo>
                  <a:lnTo>
                    <a:pt x="1171758" y="4791"/>
                  </a:ln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112C30C4-3B23-4BE6-A77C-FE1E1BB39E77}"/>
                </a:ext>
              </a:extLst>
            </p:cNvPr>
            <p:cNvSpPr/>
            <p:nvPr/>
          </p:nvSpPr>
          <p:spPr>
            <a:xfrm rot="4926350">
              <a:off x="10674798" y="905289"/>
              <a:ext cx="517014" cy="534069"/>
            </a:xfrm>
            <a:custGeom>
              <a:avLst/>
              <a:gdLst>
                <a:gd name="connsiteX0" fmla="*/ 177625 w 2521141"/>
                <a:gd name="connsiteY0" fmla="*/ 589336 h 2604304"/>
                <a:gd name="connsiteX1" fmla="*/ 177625 w 2521141"/>
                <a:gd name="connsiteY1" fmla="*/ 2014968 h 2604304"/>
                <a:gd name="connsiteX2" fmla="*/ 121653 w 2521141"/>
                <a:gd name="connsiteY2" fmla="*/ 1922835 h 2604304"/>
                <a:gd name="connsiteX3" fmla="*/ 23032 w 2521141"/>
                <a:gd name="connsiteY3" fmla="*/ 1689372 h 2604304"/>
                <a:gd name="connsiteX4" fmla="*/ 0 w 2521141"/>
                <a:gd name="connsiteY4" fmla="*/ 1599797 h 2604304"/>
                <a:gd name="connsiteX5" fmla="*/ 0 w 2521141"/>
                <a:gd name="connsiteY5" fmla="*/ 1004507 h 2604304"/>
                <a:gd name="connsiteX6" fmla="*/ 23032 w 2521141"/>
                <a:gd name="connsiteY6" fmla="*/ 914932 h 2604304"/>
                <a:gd name="connsiteX7" fmla="*/ 121653 w 2521141"/>
                <a:gd name="connsiteY7" fmla="*/ 681469 h 2604304"/>
                <a:gd name="connsiteX8" fmla="*/ 2343516 w 2521141"/>
                <a:gd name="connsiteY8" fmla="*/ 570240 h 2604304"/>
                <a:gd name="connsiteX9" fmla="*/ 2346407 w 2521141"/>
                <a:gd name="connsiteY9" fmla="*/ 574106 h 2604304"/>
                <a:gd name="connsiteX10" fmla="*/ 2510252 w 2521141"/>
                <a:gd name="connsiteY10" fmla="*/ 914932 h 2604304"/>
                <a:gd name="connsiteX11" fmla="*/ 2521141 w 2521141"/>
                <a:gd name="connsiteY11" fmla="*/ 957281 h 2604304"/>
                <a:gd name="connsiteX12" fmla="*/ 2521141 w 2521141"/>
                <a:gd name="connsiteY12" fmla="*/ 1647023 h 2604304"/>
                <a:gd name="connsiteX13" fmla="*/ 2510252 w 2521141"/>
                <a:gd name="connsiteY13" fmla="*/ 1689372 h 2604304"/>
                <a:gd name="connsiteX14" fmla="*/ 2346407 w 2521141"/>
                <a:gd name="connsiteY14" fmla="*/ 2030198 h 2604304"/>
                <a:gd name="connsiteX15" fmla="*/ 2343516 w 2521141"/>
                <a:gd name="connsiteY15" fmla="*/ 2034064 h 2604304"/>
                <a:gd name="connsiteX16" fmla="*/ 470565 w 2521141"/>
                <a:gd name="connsiteY16" fmla="*/ 273260 h 2604304"/>
                <a:gd name="connsiteX17" fmla="*/ 470565 w 2521141"/>
                <a:gd name="connsiteY17" fmla="*/ 2331044 h 2604304"/>
                <a:gd name="connsiteX18" fmla="*/ 438352 w 2521141"/>
                <a:gd name="connsiteY18" fmla="*/ 2306956 h 2604304"/>
                <a:gd name="connsiteX19" fmla="*/ 345882 w 2521141"/>
                <a:gd name="connsiteY19" fmla="*/ 2222913 h 2604304"/>
                <a:gd name="connsiteX20" fmla="*/ 292940 w 2521141"/>
                <a:gd name="connsiteY20" fmla="*/ 2164662 h 2604304"/>
                <a:gd name="connsiteX21" fmla="*/ 292940 w 2521141"/>
                <a:gd name="connsiteY21" fmla="*/ 439642 h 2604304"/>
                <a:gd name="connsiteX22" fmla="*/ 345882 w 2521141"/>
                <a:gd name="connsiteY22" fmla="*/ 381391 h 2604304"/>
                <a:gd name="connsiteX23" fmla="*/ 438352 w 2521141"/>
                <a:gd name="connsiteY23" fmla="*/ 297348 h 2604304"/>
                <a:gd name="connsiteX24" fmla="*/ 2050576 w 2521141"/>
                <a:gd name="connsiteY24" fmla="*/ 264180 h 2604304"/>
                <a:gd name="connsiteX25" fmla="*/ 2094932 w 2521141"/>
                <a:gd name="connsiteY25" fmla="*/ 297348 h 2604304"/>
                <a:gd name="connsiteX26" fmla="*/ 2187403 w 2521141"/>
                <a:gd name="connsiteY26" fmla="*/ 381391 h 2604304"/>
                <a:gd name="connsiteX27" fmla="*/ 2228202 w 2521141"/>
                <a:gd name="connsiteY27" fmla="*/ 426282 h 2604304"/>
                <a:gd name="connsiteX28" fmla="*/ 2228202 w 2521141"/>
                <a:gd name="connsiteY28" fmla="*/ 2178023 h 2604304"/>
                <a:gd name="connsiteX29" fmla="*/ 2187403 w 2521141"/>
                <a:gd name="connsiteY29" fmla="*/ 2222913 h 2604304"/>
                <a:gd name="connsiteX30" fmla="*/ 2094932 w 2521141"/>
                <a:gd name="connsiteY30" fmla="*/ 2306956 h 2604304"/>
                <a:gd name="connsiteX31" fmla="*/ 2050576 w 2521141"/>
                <a:gd name="connsiteY31" fmla="*/ 2340125 h 2604304"/>
                <a:gd name="connsiteX32" fmla="*/ 763504 w 2521141"/>
                <a:gd name="connsiteY32" fmla="*/ 100969 h 2604304"/>
                <a:gd name="connsiteX33" fmla="*/ 763504 w 2521141"/>
                <a:gd name="connsiteY33" fmla="*/ 2503336 h 2604304"/>
                <a:gd name="connsiteX34" fmla="*/ 759786 w 2521141"/>
                <a:gd name="connsiteY34" fmla="*/ 2501975 h 2604304"/>
                <a:gd name="connsiteX35" fmla="*/ 645959 w 2521141"/>
                <a:gd name="connsiteY35" fmla="*/ 2447141 h 2604304"/>
                <a:gd name="connsiteX36" fmla="*/ 585879 w 2521141"/>
                <a:gd name="connsiteY36" fmla="*/ 2410642 h 2604304"/>
                <a:gd name="connsiteX37" fmla="*/ 585879 w 2521141"/>
                <a:gd name="connsiteY37" fmla="*/ 193662 h 2604304"/>
                <a:gd name="connsiteX38" fmla="*/ 645959 w 2521141"/>
                <a:gd name="connsiteY38" fmla="*/ 157163 h 2604304"/>
                <a:gd name="connsiteX39" fmla="*/ 759786 w 2521141"/>
                <a:gd name="connsiteY39" fmla="*/ 102330 h 2604304"/>
                <a:gd name="connsiteX40" fmla="*/ 1757637 w 2521141"/>
                <a:gd name="connsiteY40" fmla="*/ 96524 h 2604304"/>
                <a:gd name="connsiteX41" fmla="*/ 1773499 w 2521141"/>
                <a:gd name="connsiteY41" fmla="*/ 102330 h 2604304"/>
                <a:gd name="connsiteX42" fmla="*/ 1887325 w 2521141"/>
                <a:gd name="connsiteY42" fmla="*/ 157163 h 2604304"/>
                <a:gd name="connsiteX43" fmla="*/ 1935262 w 2521141"/>
                <a:gd name="connsiteY43" fmla="*/ 186285 h 2604304"/>
                <a:gd name="connsiteX44" fmla="*/ 1935262 w 2521141"/>
                <a:gd name="connsiteY44" fmla="*/ 2418019 h 2604304"/>
                <a:gd name="connsiteX45" fmla="*/ 1887325 w 2521141"/>
                <a:gd name="connsiteY45" fmla="*/ 2447141 h 2604304"/>
                <a:gd name="connsiteX46" fmla="*/ 1773499 w 2521141"/>
                <a:gd name="connsiteY46" fmla="*/ 2501975 h 2604304"/>
                <a:gd name="connsiteX47" fmla="*/ 1757637 w 2521141"/>
                <a:gd name="connsiteY47" fmla="*/ 2507780 h 2604304"/>
                <a:gd name="connsiteX48" fmla="*/ 1056444 w 2521141"/>
                <a:gd name="connsiteY48" fmla="*/ 18484 h 2604304"/>
                <a:gd name="connsiteX49" fmla="*/ 1056444 w 2521141"/>
                <a:gd name="connsiteY49" fmla="*/ 2585820 h 2604304"/>
                <a:gd name="connsiteX50" fmla="*/ 1004213 w 2521141"/>
                <a:gd name="connsiteY50" fmla="*/ 2577849 h 2604304"/>
                <a:gd name="connsiteX51" fmla="*/ 879422 w 2521141"/>
                <a:gd name="connsiteY51" fmla="*/ 2545762 h 2604304"/>
                <a:gd name="connsiteX52" fmla="*/ 878818 w 2521141"/>
                <a:gd name="connsiteY52" fmla="*/ 2545541 h 2604304"/>
                <a:gd name="connsiteX53" fmla="*/ 878818 w 2521141"/>
                <a:gd name="connsiteY53" fmla="*/ 58763 h 2604304"/>
                <a:gd name="connsiteX54" fmla="*/ 879422 w 2521141"/>
                <a:gd name="connsiteY54" fmla="*/ 58542 h 2604304"/>
                <a:gd name="connsiteX55" fmla="*/ 1004213 w 2521141"/>
                <a:gd name="connsiteY55" fmla="*/ 26455 h 2604304"/>
                <a:gd name="connsiteX56" fmla="*/ 1464697 w 2521141"/>
                <a:gd name="connsiteY56" fmla="*/ 16631 h 2604304"/>
                <a:gd name="connsiteX57" fmla="*/ 1529071 w 2521141"/>
                <a:gd name="connsiteY57" fmla="*/ 26455 h 2604304"/>
                <a:gd name="connsiteX58" fmla="*/ 1642323 w 2521141"/>
                <a:gd name="connsiteY58" fmla="*/ 55575 h 2604304"/>
                <a:gd name="connsiteX59" fmla="*/ 1642323 w 2521141"/>
                <a:gd name="connsiteY59" fmla="*/ 2548729 h 2604304"/>
                <a:gd name="connsiteX60" fmla="*/ 1529071 w 2521141"/>
                <a:gd name="connsiteY60" fmla="*/ 2577849 h 2604304"/>
                <a:gd name="connsiteX61" fmla="*/ 1464697 w 2521141"/>
                <a:gd name="connsiteY61" fmla="*/ 2587674 h 2604304"/>
                <a:gd name="connsiteX62" fmla="*/ 1266642 w 2521141"/>
                <a:gd name="connsiteY62" fmla="*/ 0 h 2604304"/>
                <a:gd name="connsiteX63" fmla="*/ 1349383 w 2521141"/>
                <a:gd name="connsiteY63" fmla="*/ 4178 h 2604304"/>
                <a:gd name="connsiteX64" fmla="*/ 1349383 w 2521141"/>
                <a:gd name="connsiteY64" fmla="*/ 2600126 h 2604304"/>
                <a:gd name="connsiteX65" fmla="*/ 1266642 w 2521141"/>
                <a:gd name="connsiteY65" fmla="*/ 2604304 h 2604304"/>
                <a:gd name="connsiteX66" fmla="*/ 1171758 w 2521141"/>
                <a:gd name="connsiteY66" fmla="*/ 2599513 h 2604304"/>
                <a:gd name="connsiteX67" fmla="*/ 1171758 w 2521141"/>
                <a:gd name="connsiteY67" fmla="*/ 4791 h 260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521141" h="2604304">
                  <a:moveTo>
                    <a:pt x="177625" y="589336"/>
                  </a:moveTo>
                  <a:lnTo>
                    <a:pt x="177625" y="2014968"/>
                  </a:lnTo>
                  <a:lnTo>
                    <a:pt x="121653" y="1922835"/>
                  </a:lnTo>
                  <a:cubicBezTo>
                    <a:pt x="81561" y="1849033"/>
                    <a:pt x="48397" y="1770921"/>
                    <a:pt x="23032" y="1689372"/>
                  </a:cubicBezTo>
                  <a:lnTo>
                    <a:pt x="0" y="1599797"/>
                  </a:lnTo>
                  <a:lnTo>
                    <a:pt x="0" y="1004507"/>
                  </a:lnTo>
                  <a:lnTo>
                    <a:pt x="23032" y="914932"/>
                  </a:lnTo>
                  <a:cubicBezTo>
                    <a:pt x="48397" y="833383"/>
                    <a:pt x="81561" y="755271"/>
                    <a:pt x="121653" y="681469"/>
                  </a:cubicBezTo>
                  <a:close/>
                  <a:moveTo>
                    <a:pt x="2343516" y="570240"/>
                  </a:moveTo>
                  <a:lnTo>
                    <a:pt x="2346407" y="574106"/>
                  </a:lnTo>
                  <a:cubicBezTo>
                    <a:pt x="2416609" y="678019"/>
                    <a:pt x="2472206" y="792609"/>
                    <a:pt x="2510252" y="914932"/>
                  </a:cubicBezTo>
                  <a:lnTo>
                    <a:pt x="2521141" y="957281"/>
                  </a:lnTo>
                  <a:lnTo>
                    <a:pt x="2521141" y="1647023"/>
                  </a:lnTo>
                  <a:lnTo>
                    <a:pt x="2510252" y="1689372"/>
                  </a:lnTo>
                  <a:cubicBezTo>
                    <a:pt x="2472206" y="1811695"/>
                    <a:pt x="2416609" y="1926285"/>
                    <a:pt x="2346407" y="2030198"/>
                  </a:cubicBezTo>
                  <a:lnTo>
                    <a:pt x="2343516" y="2034064"/>
                  </a:lnTo>
                  <a:close/>
                  <a:moveTo>
                    <a:pt x="470565" y="273260"/>
                  </a:moveTo>
                  <a:lnTo>
                    <a:pt x="470565" y="2331044"/>
                  </a:lnTo>
                  <a:lnTo>
                    <a:pt x="438352" y="2306956"/>
                  </a:lnTo>
                  <a:cubicBezTo>
                    <a:pt x="406197" y="2280419"/>
                    <a:pt x="375337" y="2252368"/>
                    <a:pt x="345882" y="2222913"/>
                  </a:cubicBezTo>
                  <a:lnTo>
                    <a:pt x="292940" y="2164662"/>
                  </a:lnTo>
                  <a:lnTo>
                    <a:pt x="292940" y="439642"/>
                  </a:lnTo>
                  <a:lnTo>
                    <a:pt x="345882" y="381391"/>
                  </a:lnTo>
                  <a:cubicBezTo>
                    <a:pt x="375337" y="351936"/>
                    <a:pt x="406197" y="323885"/>
                    <a:pt x="438352" y="297348"/>
                  </a:cubicBezTo>
                  <a:close/>
                  <a:moveTo>
                    <a:pt x="2050576" y="264180"/>
                  </a:moveTo>
                  <a:lnTo>
                    <a:pt x="2094932" y="297348"/>
                  </a:lnTo>
                  <a:cubicBezTo>
                    <a:pt x="2127087" y="323885"/>
                    <a:pt x="2157947" y="351936"/>
                    <a:pt x="2187403" y="381391"/>
                  </a:cubicBezTo>
                  <a:lnTo>
                    <a:pt x="2228202" y="426282"/>
                  </a:lnTo>
                  <a:lnTo>
                    <a:pt x="2228202" y="2178023"/>
                  </a:lnTo>
                  <a:lnTo>
                    <a:pt x="2187403" y="2222913"/>
                  </a:lnTo>
                  <a:cubicBezTo>
                    <a:pt x="2157947" y="2252368"/>
                    <a:pt x="2127087" y="2280419"/>
                    <a:pt x="2094932" y="2306956"/>
                  </a:cubicBezTo>
                  <a:lnTo>
                    <a:pt x="2050576" y="2340125"/>
                  </a:lnTo>
                  <a:close/>
                  <a:moveTo>
                    <a:pt x="763504" y="100969"/>
                  </a:moveTo>
                  <a:lnTo>
                    <a:pt x="763504" y="2503336"/>
                  </a:lnTo>
                  <a:lnTo>
                    <a:pt x="759786" y="2501975"/>
                  </a:lnTo>
                  <a:cubicBezTo>
                    <a:pt x="720839" y="2485501"/>
                    <a:pt x="682860" y="2467187"/>
                    <a:pt x="645959" y="2447141"/>
                  </a:cubicBezTo>
                  <a:lnTo>
                    <a:pt x="585879" y="2410642"/>
                  </a:lnTo>
                  <a:lnTo>
                    <a:pt x="585879" y="193662"/>
                  </a:lnTo>
                  <a:lnTo>
                    <a:pt x="645959" y="157163"/>
                  </a:lnTo>
                  <a:cubicBezTo>
                    <a:pt x="682860" y="137117"/>
                    <a:pt x="720839" y="118803"/>
                    <a:pt x="759786" y="102330"/>
                  </a:cubicBezTo>
                  <a:close/>
                  <a:moveTo>
                    <a:pt x="1757637" y="96524"/>
                  </a:moveTo>
                  <a:lnTo>
                    <a:pt x="1773499" y="102330"/>
                  </a:lnTo>
                  <a:cubicBezTo>
                    <a:pt x="1812445" y="118803"/>
                    <a:pt x="1850424" y="137117"/>
                    <a:pt x="1887325" y="157163"/>
                  </a:cubicBezTo>
                  <a:lnTo>
                    <a:pt x="1935262" y="186285"/>
                  </a:lnTo>
                  <a:lnTo>
                    <a:pt x="1935262" y="2418019"/>
                  </a:lnTo>
                  <a:lnTo>
                    <a:pt x="1887325" y="2447141"/>
                  </a:lnTo>
                  <a:cubicBezTo>
                    <a:pt x="1850424" y="2467187"/>
                    <a:pt x="1812445" y="2485501"/>
                    <a:pt x="1773499" y="2501975"/>
                  </a:cubicBezTo>
                  <a:lnTo>
                    <a:pt x="1757637" y="2507780"/>
                  </a:lnTo>
                  <a:close/>
                  <a:moveTo>
                    <a:pt x="1056444" y="18484"/>
                  </a:moveTo>
                  <a:lnTo>
                    <a:pt x="1056444" y="2585820"/>
                  </a:lnTo>
                  <a:lnTo>
                    <a:pt x="1004213" y="2577849"/>
                  </a:lnTo>
                  <a:cubicBezTo>
                    <a:pt x="961830" y="2569176"/>
                    <a:pt x="920196" y="2558444"/>
                    <a:pt x="879422" y="2545762"/>
                  </a:cubicBezTo>
                  <a:lnTo>
                    <a:pt x="878818" y="2545541"/>
                  </a:lnTo>
                  <a:lnTo>
                    <a:pt x="878818" y="58763"/>
                  </a:lnTo>
                  <a:lnTo>
                    <a:pt x="879422" y="58542"/>
                  </a:lnTo>
                  <a:cubicBezTo>
                    <a:pt x="920196" y="45860"/>
                    <a:pt x="961830" y="35128"/>
                    <a:pt x="1004213" y="26455"/>
                  </a:cubicBezTo>
                  <a:close/>
                  <a:moveTo>
                    <a:pt x="1464697" y="16631"/>
                  </a:moveTo>
                  <a:lnTo>
                    <a:pt x="1529071" y="26455"/>
                  </a:lnTo>
                  <a:lnTo>
                    <a:pt x="1642323" y="55575"/>
                  </a:lnTo>
                  <a:lnTo>
                    <a:pt x="1642323" y="2548729"/>
                  </a:lnTo>
                  <a:lnTo>
                    <a:pt x="1529071" y="2577849"/>
                  </a:lnTo>
                  <a:lnTo>
                    <a:pt x="1464697" y="2587674"/>
                  </a:lnTo>
                  <a:close/>
                  <a:moveTo>
                    <a:pt x="1266642" y="0"/>
                  </a:moveTo>
                  <a:lnTo>
                    <a:pt x="1349383" y="4178"/>
                  </a:lnTo>
                  <a:lnTo>
                    <a:pt x="1349383" y="2600126"/>
                  </a:lnTo>
                  <a:lnTo>
                    <a:pt x="1266642" y="2604304"/>
                  </a:lnTo>
                  <a:lnTo>
                    <a:pt x="1171758" y="2599513"/>
                  </a:lnTo>
                  <a:lnTo>
                    <a:pt x="1171758" y="4791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788E796-8196-4135-96AE-4768224221C4}"/>
                </a:ext>
              </a:extLst>
            </p:cNvPr>
            <p:cNvGrpSpPr/>
            <p:nvPr/>
          </p:nvGrpSpPr>
          <p:grpSpPr>
            <a:xfrm rot="19215261">
              <a:off x="9687975" y="473062"/>
              <a:ext cx="868828" cy="846540"/>
              <a:chOff x="8453592" y="1744204"/>
              <a:chExt cx="1675446" cy="1632467"/>
            </a:xfrm>
          </p:grpSpPr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1A3E57E9-1B24-4B35-8A44-1B8BC4A77896}"/>
                  </a:ext>
                </a:extLst>
              </p:cNvPr>
              <p:cNvSpPr/>
              <p:nvPr/>
            </p:nvSpPr>
            <p:spPr>
              <a:xfrm>
                <a:off x="9284069" y="1786022"/>
                <a:ext cx="844969" cy="746170"/>
              </a:xfrm>
              <a:custGeom>
                <a:avLst/>
                <a:gdLst>
                  <a:gd name="connsiteX0" fmla="*/ 519068 w 1113310"/>
                  <a:gd name="connsiteY0" fmla="*/ 0 h 983139"/>
                  <a:gd name="connsiteX1" fmla="*/ 1113310 w 1113310"/>
                  <a:gd name="connsiteY1" fmla="*/ 983139 h 983139"/>
                  <a:gd name="connsiteX2" fmla="*/ 0 w 1113310"/>
                  <a:gd name="connsiteY2" fmla="*/ 983139 h 983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13310" h="983139">
                    <a:moveTo>
                      <a:pt x="519068" y="0"/>
                    </a:moveTo>
                    <a:cubicBezTo>
                      <a:pt x="846026" y="216213"/>
                      <a:pt x="1071514" y="572110"/>
                      <a:pt x="1113310" y="983139"/>
                    </a:cubicBezTo>
                    <a:lnTo>
                      <a:pt x="0" y="983139"/>
                    </a:lnTo>
                    <a:close/>
                  </a:path>
                </a:pathLst>
              </a:custGeom>
              <a:solidFill>
                <a:schemeClr val="bg1"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E0C5302E-DCF1-4756-A7C7-F4103B8E7D13}"/>
                  </a:ext>
                </a:extLst>
              </p:cNvPr>
              <p:cNvSpPr/>
              <p:nvPr/>
            </p:nvSpPr>
            <p:spPr>
              <a:xfrm>
                <a:off x="8453592" y="1842710"/>
                <a:ext cx="1524858" cy="1533961"/>
              </a:xfrm>
              <a:custGeom>
                <a:avLst/>
                <a:gdLst>
                  <a:gd name="connsiteX0" fmla="*/ 2709504 w 2716600"/>
                  <a:gd name="connsiteY0" fmla="*/ 1645244 h 2732828"/>
                  <a:gd name="connsiteX1" fmla="*/ 2705704 w 2716600"/>
                  <a:gd name="connsiteY1" fmla="*/ 1667294 h 2732828"/>
                  <a:gd name="connsiteX2" fmla="*/ 2014648 w 2716600"/>
                  <a:gd name="connsiteY2" fmla="*/ 2573024 h 2732828"/>
                  <a:gd name="connsiteX3" fmla="*/ 2011712 w 2716600"/>
                  <a:gd name="connsiteY3" fmla="*/ 2574416 h 2732828"/>
                  <a:gd name="connsiteX4" fmla="*/ 2534900 w 2716600"/>
                  <a:gd name="connsiteY4" fmla="*/ 1396966 h 2732828"/>
                  <a:gd name="connsiteX5" fmla="*/ 2716600 w 2716600"/>
                  <a:gd name="connsiteY5" fmla="*/ 1396966 h 2732828"/>
                  <a:gd name="connsiteX6" fmla="*/ 1754328 w 2716600"/>
                  <a:gd name="connsiteY6" fmla="*/ 2678312 h 2732828"/>
                  <a:gd name="connsiteX7" fmla="*/ 1642180 w 2716600"/>
                  <a:gd name="connsiteY7" fmla="*/ 2706686 h 2732828"/>
                  <a:gd name="connsiteX8" fmla="*/ 1539764 w 2716600"/>
                  <a:gd name="connsiteY8" fmla="*/ 2722070 h 2732828"/>
                  <a:gd name="connsiteX9" fmla="*/ 2173836 w 2716600"/>
                  <a:gd name="connsiteY9" fmla="*/ 1396966 h 2732828"/>
                  <a:gd name="connsiteX10" fmla="*/ 2355540 w 2716600"/>
                  <a:gd name="connsiteY10" fmla="*/ 1396966 h 2732828"/>
                  <a:gd name="connsiteX11" fmla="*/ 1352328 w 2716600"/>
                  <a:gd name="connsiteY11" fmla="*/ 2732828 h 2732828"/>
                  <a:gd name="connsiteX12" fmla="*/ 1229556 w 2716600"/>
                  <a:gd name="connsiteY12" fmla="*/ 2726628 h 2732828"/>
                  <a:gd name="connsiteX13" fmla="*/ 1180860 w 2716600"/>
                  <a:gd name="connsiteY13" fmla="*/ 2719196 h 2732828"/>
                  <a:gd name="connsiteX14" fmla="*/ 1812768 w 2716600"/>
                  <a:gd name="connsiteY14" fmla="*/ 1396966 h 2732828"/>
                  <a:gd name="connsiteX15" fmla="*/ 1994476 w 2716600"/>
                  <a:gd name="connsiteY15" fmla="*/ 1396966 h 2732828"/>
                  <a:gd name="connsiteX16" fmla="*/ 1024772 w 2716600"/>
                  <a:gd name="connsiteY16" fmla="*/ 2688210 h 2732828"/>
                  <a:gd name="connsiteX17" fmla="*/ 961820 w 2716600"/>
                  <a:gd name="connsiteY17" fmla="*/ 2672024 h 2732828"/>
                  <a:gd name="connsiteX18" fmla="*/ 878200 w 2716600"/>
                  <a:gd name="connsiteY18" fmla="*/ 2641420 h 2732828"/>
                  <a:gd name="connsiteX19" fmla="*/ 1451704 w 2716600"/>
                  <a:gd name="connsiteY19" fmla="*/ 1396966 h 2732828"/>
                  <a:gd name="connsiteX20" fmla="*/ 1496756 w 2716600"/>
                  <a:gd name="connsiteY20" fmla="*/ 1396966 h 2732828"/>
                  <a:gd name="connsiteX21" fmla="*/ 1633412 w 2716600"/>
                  <a:gd name="connsiteY21" fmla="*/ 1396966 h 2732828"/>
                  <a:gd name="connsiteX22" fmla="*/ 743784 w 2716600"/>
                  <a:gd name="connsiteY22" fmla="*/ 2581580 h 2732828"/>
                  <a:gd name="connsiteX23" fmla="*/ 715808 w 2716600"/>
                  <a:gd name="connsiteY23" fmla="*/ 2568104 h 2732828"/>
                  <a:gd name="connsiteX24" fmla="*/ 617192 w 2716600"/>
                  <a:gd name="connsiteY24" fmla="*/ 2508192 h 2732828"/>
                  <a:gd name="connsiteX25" fmla="*/ 1332872 w 2716600"/>
                  <a:gd name="connsiteY25" fmla="*/ 1074412 h 2732828"/>
                  <a:gd name="connsiteX26" fmla="*/ 1332872 w 2716600"/>
                  <a:gd name="connsiteY26" fmla="*/ 1316368 h 2732828"/>
                  <a:gd name="connsiteX27" fmla="*/ 501352 w 2716600"/>
                  <a:gd name="connsiteY27" fmla="*/ 2423606 h 2732828"/>
                  <a:gd name="connsiteX28" fmla="*/ 497044 w 2716600"/>
                  <a:gd name="connsiteY28" fmla="*/ 2420386 h 2732828"/>
                  <a:gd name="connsiteX29" fmla="*/ 399604 w 2716600"/>
                  <a:gd name="connsiteY29" fmla="*/ 2331826 h 2732828"/>
                  <a:gd name="connsiteX30" fmla="*/ 393564 w 2716600"/>
                  <a:gd name="connsiteY30" fmla="*/ 2325180 h 2732828"/>
                  <a:gd name="connsiteX31" fmla="*/ 1332872 w 2716600"/>
                  <a:gd name="connsiteY31" fmla="*/ 593628 h 2732828"/>
                  <a:gd name="connsiteX32" fmla="*/ 1332872 w 2716600"/>
                  <a:gd name="connsiteY32" fmla="*/ 835582 h 2732828"/>
                  <a:gd name="connsiteX33" fmla="*/ 296748 w 2716600"/>
                  <a:gd name="connsiteY33" fmla="*/ 2215268 h 2732828"/>
                  <a:gd name="connsiteX34" fmla="*/ 232052 w 2716600"/>
                  <a:gd name="connsiteY34" fmla="*/ 2128754 h 2732828"/>
                  <a:gd name="connsiteX35" fmla="*/ 208780 w 2716600"/>
                  <a:gd name="connsiteY35" fmla="*/ 2090448 h 2732828"/>
                  <a:gd name="connsiteX36" fmla="*/ 785296 w 2716600"/>
                  <a:gd name="connsiteY36" fmla="*/ 122362 h 2732828"/>
                  <a:gd name="connsiteX37" fmla="*/ 16124 w 2716600"/>
                  <a:gd name="connsiteY37" fmla="*/ 1146576 h 2732828"/>
                  <a:gd name="connsiteX38" fmla="*/ 24700 w 2716600"/>
                  <a:gd name="connsiteY38" fmla="*/ 1089446 h 2732828"/>
                  <a:gd name="connsiteX39" fmla="*/ 694964 w 2716600"/>
                  <a:gd name="connsiteY39" fmla="*/ 167688 h 2732828"/>
                  <a:gd name="connsiteX40" fmla="*/ 1332872 w 2716600"/>
                  <a:gd name="connsiteY40" fmla="*/ 112838 h 2732828"/>
                  <a:gd name="connsiteX41" fmla="*/ 1332872 w 2716600"/>
                  <a:gd name="connsiteY41" fmla="*/ 354794 h 2732828"/>
                  <a:gd name="connsiteX42" fmla="*/ 132956 w 2716600"/>
                  <a:gd name="connsiteY42" fmla="*/ 1952584 h 2732828"/>
                  <a:gd name="connsiteX43" fmla="*/ 105544 w 2716600"/>
                  <a:gd name="connsiteY43" fmla="*/ 1895680 h 2732828"/>
                  <a:gd name="connsiteX44" fmla="*/ 68988 w 2716600"/>
                  <a:gd name="connsiteY44" fmla="*/ 1795804 h 2732828"/>
                  <a:gd name="connsiteX45" fmla="*/ 1238248 w 2716600"/>
                  <a:gd name="connsiteY45" fmla="*/ 0 h 2732828"/>
                  <a:gd name="connsiteX46" fmla="*/ 22628 w 2716600"/>
                  <a:gd name="connsiteY46" fmla="*/ 1618704 h 2732828"/>
                  <a:gd name="connsiteX47" fmla="*/ 4796 w 2716600"/>
                  <a:gd name="connsiteY47" fmla="*/ 1501878 h 2732828"/>
                  <a:gd name="connsiteX48" fmla="*/ 0 w 2716600"/>
                  <a:gd name="connsiteY48" fmla="*/ 1406878 h 2732828"/>
                  <a:gd name="connsiteX49" fmla="*/ 1030124 w 2716600"/>
                  <a:gd name="connsiteY49" fmla="*/ 35182 h 2732828"/>
                  <a:gd name="connsiteX50" fmla="*/ 1062824 w 2716600"/>
                  <a:gd name="connsiteY50" fmla="*/ 26114 h 2732828"/>
                  <a:gd name="connsiteX51" fmla="*/ 1195804 w 2716600"/>
                  <a:gd name="connsiteY51" fmla="*/ 3060 h 273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716600" h="2732828">
                    <a:moveTo>
                      <a:pt x="2709504" y="1645244"/>
                    </a:moveTo>
                    <a:lnTo>
                      <a:pt x="2705704" y="1667294"/>
                    </a:lnTo>
                    <a:cubicBezTo>
                      <a:pt x="2617708" y="2059874"/>
                      <a:pt x="2360528" y="2388422"/>
                      <a:pt x="2014648" y="2573024"/>
                    </a:cubicBezTo>
                    <a:lnTo>
                      <a:pt x="2011712" y="2574416"/>
                    </a:lnTo>
                    <a:close/>
                    <a:moveTo>
                      <a:pt x="2534900" y="1396966"/>
                    </a:moveTo>
                    <a:lnTo>
                      <a:pt x="2716600" y="1396966"/>
                    </a:lnTo>
                    <a:lnTo>
                      <a:pt x="1754328" y="2678312"/>
                    </a:lnTo>
                    <a:lnTo>
                      <a:pt x="1642180" y="2706686"/>
                    </a:lnTo>
                    <a:lnTo>
                      <a:pt x="1539764" y="2722070"/>
                    </a:lnTo>
                    <a:close/>
                    <a:moveTo>
                      <a:pt x="2173836" y="1396966"/>
                    </a:moveTo>
                    <a:lnTo>
                      <a:pt x="2355540" y="1396966"/>
                    </a:lnTo>
                    <a:lnTo>
                      <a:pt x="1352328" y="2732828"/>
                    </a:lnTo>
                    <a:lnTo>
                      <a:pt x="1229556" y="2726628"/>
                    </a:lnTo>
                    <a:lnTo>
                      <a:pt x="1180860" y="2719196"/>
                    </a:lnTo>
                    <a:close/>
                    <a:moveTo>
                      <a:pt x="1812768" y="1396966"/>
                    </a:moveTo>
                    <a:lnTo>
                      <a:pt x="1994476" y="1396966"/>
                    </a:lnTo>
                    <a:lnTo>
                      <a:pt x="1024772" y="2688210"/>
                    </a:lnTo>
                    <a:lnTo>
                      <a:pt x="961820" y="2672024"/>
                    </a:lnTo>
                    <a:lnTo>
                      <a:pt x="878200" y="2641420"/>
                    </a:lnTo>
                    <a:close/>
                    <a:moveTo>
                      <a:pt x="1451704" y="1396966"/>
                    </a:moveTo>
                    <a:lnTo>
                      <a:pt x="1496756" y="1396966"/>
                    </a:lnTo>
                    <a:lnTo>
                      <a:pt x="1633412" y="1396966"/>
                    </a:lnTo>
                    <a:lnTo>
                      <a:pt x="743784" y="2581580"/>
                    </a:lnTo>
                    <a:lnTo>
                      <a:pt x="715808" y="2568104"/>
                    </a:lnTo>
                    <a:lnTo>
                      <a:pt x="617192" y="2508192"/>
                    </a:lnTo>
                    <a:close/>
                    <a:moveTo>
                      <a:pt x="1332872" y="1074412"/>
                    </a:moveTo>
                    <a:lnTo>
                      <a:pt x="1332872" y="1316368"/>
                    </a:lnTo>
                    <a:lnTo>
                      <a:pt x="501352" y="2423606"/>
                    </a:lnTo>
                    <a:lnTo>
                      <a:pt x="497044" y="2420386"/>
                    </a:lnTo>
                    <a:cubicBezTo>
                      <a:pt x="463160" y="2392422"/>
                      <a:pt x="430644" y="2362864"/>
                      <a:pt x="399604" y="2331826"/>
                    </a:cubicBezTo>
                    <a:lnTo>
                      <a:pt x="393564" y="2325180"/>
                    </a:lnTo>
                    <a:close/>
                    <a:moveTo>
                      <a:pt x="1332872" y="593628"/>
                    </a:moveTo>
                    <a:lnTo>
                      <a:pt x="1332872" y="835582"/>
                    </a:lnTo>
                    <a:lnTo>
                      <a:pt x="296748" y="2215268"/>
                    </a:lnTo>
                    <a:lnTo>
                      <a:pt x="232052" y="2128754"/>
                    </a:lnTo>
                    <a:lnTo>
                      <a:pt x="208780" y="2090448"/>
                    </a:lnTo>
                    <a:close/>
                    <a:moveTo>
                      <a:pt x="785296" y="122362"/>
                    </a:moveTo>
                    <a:lnTo>
                      <a:pt x="16124" y="1146576"/>
                    </a:lnTo>
                    <a:lnTo>
                      <a:pt x="24700" y="1089446"/>
                    </a:lnTo>
                    <a:cubicBezTo>
                      <a:pt x="104348" y="693640"/>
                      <a:pt x="354352" y="359610"/>
                      <a:pt x="694964" y="167688"/>
                    </a:cubicBezTo>
                    <a:close/>
                    <a:moveTo>
                      <a:pt x="1332872" y="112838"/>
                    </a:moveTo>
                    <a:lnTo>
                      <a:pt x="1332872" y="354794"/>
                    </a:lnTo>
                    <a:lnTo>
                      <a:pt x="132956" y="1952584"/>
                    </a:lnTo>
                    <a:lnTo>
                      <a:pt x="105544" y="1895680"/>
                    </a:lnTo>
                    <a:lnTo>
                      <a:pt x="68988" y="1795804"/>
                    </a:lnTo>
                    <a:close/>
                    <a:moveTo>
                      <a:pt x="1238248" y="0"/>
                    </a:moveTo>
                    <a:lnTo>
                      <a:pt x="22628" y="1618704"/>
                    </a:lnTo>
                    <a:lnTo>
                      <a:pt x="4796" y="1501878"/>
                    </a:lnTo>
                    <a:lnTo>
                      <a:pt x="0" y="1406878"/>
                    </a:lnTo>
                    <a:lnTo>
                      <a:pt x="1030124" y="35182"/>
                    </a:lnTo>
                    <a:lnTo>
                      <a:pt x="1062824" y="26114"/>
                    </a:lnTo>
                    <a:cubicBezTo>
                      <a:pt x="1106396" y="16306"/>
                      <a:pt x="1150760" y="8586"/>
                      <a:pt x="1195804" y="3060"/>
                    </a:cubicBez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E4E50E02-8389-4967-B1DC-66D6C8FF9745}"/>
                  </a:ext>
                </a:extLst>
              </p:cNvPr>
              <p:cNvSpPr/>
              <p:nvPr/>
            </p:nvSpPr>
            <p:spPr>
              <a:xfrm>
                <a:off x="9267518" y="1744204"/>
                <a:ext cx="290654" cy="637813"/>
              </a:xfrm>
              <a:custGeom>
                <a:avLst/>
                <a:gdLst>
                  <a:gd name="connsiteX0" fmla="*/ 0 w 517812"/>
                  <a:gd name="connsiteY0" fmla="*/ 0 h 1136296"/>
                  <a:gd name="connsiteX1" fmla="*/ 517812 w 517812"/>
                  <a:gd name="connsiteY1" fmla="*/ 155544 h 1136296"/>
                  <a:gd name="connsiteX2" fmla="*/ 0 w 517812"/>
                  <a:gd name="connsiteY2" fmla="*/ 1136296 h 1136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7812" h="1136296">
                    <a:moveTo>
                      <a:pt x="0" y="0"/>
                    </a:moveTo>
                    <a:cubicBezTo>
                      <a:pt x="186672" y="15340"/>
                      <a:pt x="362492" y="68492"/>
                      <a:pt x="517812" y="155544"/>
                    </a:cubicBezTo>
                    <a:lnTo>
                      <a:pt x="0" y="1136296"/>
                    </a:lnTo>
                    <a:close/>
                  </a:path>
                </a:pathLst>
              </a:custGeom>
              <a:solidFill>
                <a:srgbClr val="E483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2D14CB0F-6C44-4728-89CC-72447B4C02EF}"/>
                </a:ext>
              </a:extLst>
            </p:cNvPr>
            <p:cNvSpPr/>
            <p:nvPr/>
          </p:nvSpPr>
          <p:spPr>
            <a:xfrm rot="21428525">
              <a:off x="11003115" y="1895877"/>
              <a:ext cx="272484" cy="281472"/>
            </a:xfrm>
            <a:custGeom>
              <a:avLst/>
              <a:gdLst>
                <a:gd name="connsiteX0" fmla="*/ 177625 w 2521141"/>
                <a:gd name="connsiteY0" fmla="*/ 589336 h 2604304"/>
                <a:gd name="connsiteX1" fmla="*/ 177625 w 2521141"/>
                <a:gd name="connsiteY1" fmla="*/ 2014968 h 2604304"/>
                <a:gd name="connsiteX2" fmla="*/ 121653 w 2521141"/>
                <a:gd name="connsiteY2" fmla="*/ 1922835 h 2604304"/>
                <a:gd name="connsiteX3" fmla="*/ 23032 w 2521141"/>
                <a:gd name="connsiteY3" fmla="*/ 1689372 h 2604304"/>
                <a:gd name="connsiteX4" fmla="*/ 0 w 2521141"/>
                <a:gd name="connsiteY4" fmla="*/ 1599797 h 2604304"/>
                <a:gd name="connsiteX5" fmla="*/ 0 w 2521141"/>
                <a:gd name="connsiteY5" fmla="*/ 1004507 h 2604304"/>
                <a:gd name="connsiteX6" fmla="*/ 23032 w 2521141"/>
                <a:gd name="connsiteY6" fmla="*/ 914932 h 2604304"/>
                <a:gd name="connsiteX7" fmla="*/ 121653 w 2521141"/>
                <a:gd name="connsiteY7" fmla="*/ 681469 h 2604304"/>
                <a:gd name="connsiteX8" fmla="*/ 2343516 w 2521141"/>
                <a:gd name="connsiteY8" fmla="*/ 570240 h 2604304"/>
                <a:gd name="connsiteX9" fmla="*/ 2346407 w 2521141"/>
                <a:gd name="connsiteY9" fmla="*/ 574106 h 2604304"/>
                <a:gd name="connsiteX10" fmla="*/ 2510252 w 2521141"/>
                <a:gd name="connsiteY10" fmla="*/ 914932 h 2604304"/>
                <a:gd name="connsiteX11" fmla="*/ 2521141 w 2521141"/>
                <a:gd name="connsiteY11" fmla="*/ 957281 h 2604304"/>
                <a:gd name="connsiteX12" fmla="*/ 2521141 w 2521141"/>
                <a:gd name="connsiteY12" fmla="*/ 1647023 h 2604304"/>
                <a:gd name="connsiteX13" fmla="*/ 2510252 w 2521141"/>
                <a:gd name="connsiteY13" fmla="*/ 1689372 h 2604304"/>
                <a:gd name="connsiteX14" fmla="*/ 2346407 w 2521141"/>
                <a:gd name="connsiteY14" fmla="*/ 2030198 h 2604304"/>
                <a:gd name="connsiteX15" fmla="*/ 2343516 w 2521141"/>
                <a:gd name="connsiteY15" fmla="*/ 2034064 h 2604304"/>
                <a:gd name="connsiteX16" fmla="*/ 470565 w 2521141"/>
                <a:gd name="connsiteY16" fmla="*/ 273260 h 2604304"/>
                <a:gd name="connsiteX17" fmla="*/ 470565 w 2521141"/>
                <a:gd name="connsiteY17" fmla="*/ 2331044 h 2604304"/>
                <a:gd name="connsiteX18" fmla="*/ 438352 w 2521141"/>
                <a:gd name="connsiteY18" fmla="*/ 2306956 h 2604304"/>
                <a:gd name="connsiteX19" fmla="*/ 345882 w 2521141"/>
                <a:gd name="connsiteY19" fmla="*/ 2222913 h 2604304"/>
                <a:gd name="connsiteX20" fmla="*/ 292940 w 2521141"/>
                <a:gd name="connsiteY20" fmla="*/ 2164662 h 2604304"/>
                <a:gd name="connsiteX21" fmla="*/ 292940 w 2521141"/>
                <a:gd name="connsiteY21" fmla="*/ 439642 h 2604304"/>
                <a:gd name="connsiteX22" fmla="*/ 345882 w 2521141"/>
                <a:gd name="connsiteY22" fmla="*/ 381391 h 2604304"/>
                <a:gd name="connsiteX23" fmla="*/ 438352 w 2521141"/>
                <a:gd name="connsiteY23" fmla="*/ 297348 h 2604304"/>
                <a:gd name="connsiteX24" fmla="*/ 2050576 w 2521141"/>
                <a:gd name="connsiteY24" fmla="*/ 264180 h 2604304"/>
                <a:gd name="connsiteX25" fmla="*/ 2094932 w 2521141"/>
                <a:gd name="connsiteY25" fmla="*/ 297348 h 2604304"/>
                <a:gd name="connsiteX26" fmla="*/ 2187403 w 2521141"/>
                <a:gd name="connsiteY26" fmla="*/ 381391 h 2604304"/>
                <a:gd name="connsiteX27" fmla="*/ 2228202 w 2521141"/>
                <a:gd name="connsiteY27" fmla="*/ 426282 h 2604304"/>
                <a:gd name="connsiteX28" fmla="*/ 2228202 w 2521141"/>
                <a:gd name="connsiteY28" fmla="*/ 2178023 h 2604304"/>
                <a:gd name="connsiteX29" fmla="*/ 2187403 w 2521141"/>
                <a:gd name="connsiteY29" fmla="*/ 2222913 h 2604304"/>
                <a:gd name="connsiteX30" fmla="*/ 2094932 w 2521141"/>
                <a:gd name="connsiteY30" fmla="*/ 2306956 h 2604304"/>
                <a:gd name="connsiteX31" fmla="*/ 2050576 w 2521141"/>
                <a:gd name="connsiteY31" fmla="*/ 2340125 h 2604304"/>
                <a:gd name="connsiteX32" fmla="*/ 763504 w 2521141"/>
                <a:gd name="connsiteY32" fmla="*/ 100969 h 2604304"/>
                <a:gd name="connsiteX33" fmla="*/ 763504 w 2521141"/>
                <a:gd name="connsiteY33" fmla="*/ 2503336 h 2604304"/>
                <a:gd name="connsiteX34" fmla="*/ 759786 w 2521141"/>
                <a:gd name="connsiteY34" fmla="*/ 2501975 h 2604304"/>
                <a:gd name="connsiteX35" fmla="*/ 645959 w 2521141"/>
                <a:gd name="connsiteY35" fmla="*/ 2447141 h 2604304"/>
                <a:gd name="connsiteX36" fmla="*/ 585879 w 2521141"/>
                <a:gd name="connsiteY36" fmla="*/ 2410642 h 2604304"/>
                <a:gd name="connsiteX37" fmla="*/ 585879 w 2521141"/>
                <a:gd name="connsiteY37" fmla="*/ 193662 h 2604304"/>
                <a:gd name="connsiteX38" fmla="*/ 645959 w 2521141"/>
                <a:gd name="connsiteY38" fmla="*/ 157163 h 2604304"/>
                <a:gd name="connsiteX39" fmla="*/ 759786 w 2521141"/>
                <a:gd name="connsiteY39" fmla="*/ 102330 h 2604304"/>
                <a:gd name="connsiteX40" fmla="*/ 1757637 w 2521141"/>
                <a:gd name="connsiteY40" fmla="*/ 96524 h 2604304"/>
                <a:gd name="connsiteX41" fmla="*/ 1773499 w 2521141"/>
                <a:gd name="connsiteY41" fmla="*/ 102330 h 2604304"/>
                <a:gd name="connsiteX42" fmla="*/ 1887325 w 2521141"/>
                <a:gd name="connsiteY42" fmla="*/ 157163 h 2604304"/>
                <a:gd name="connsiteX43" fmla="*/ 1935262 w 2521141"/>
                <a:gd name="connsiteY43" fmla="*/ 186285 h 2604304"/>
                <a:gd name="connsiteX44" fmla="*/ 1935262 w 2521141"/>
                <a:gd name="connsiteY44" fmla="*/ 2418019 h 2604304"/>
                <a:gd name="connsiteX45" fmla="*/ 1887325 w 2521141"/>
                <a:gd name="connsiteY45" fmla="*/ 2447141 h 2604304"/>
                <a:gd name="connsiteX46" fmla="*/ 1773499 w 2521141"/>
                <a:gd name="connsiteY46" fmla="*/ 2501975 h 2604304"/>
                <a:gd name="connsiteX47" fmla="*/ 1757637 w 2521141"/>
                <a:gd name="connsiteY47" fmla="*/ 2507780 h 2604304"/>
                <a:gd name="connsiteX48" fmla="*/ 1056444 w 2521141"/>
                <a:gd name="connsiteY48" fmla="*/ 18484 h 2604304"/>
                <a:gd name="connsiteX49" fmla="*/ 1056444 w 2521141"/>
                <a:gd name="connsiteY49" fmla="*/ 2585820 h 2604304"/>
                <a:gd name="connsiteX50" fmla="*/ 1004213 w 2521141"/>
                <a:gd name="connsiteY50" fmla="*/ 2577849 h 2604304"/>
                <a:gd name="connsiteX51" fmla="*/ 879422 w 2521141"/>
                <a:gd name="connsiteY51" fmla="*/ 2545762 h 2604304"/>
                <a:gd name="connsiteX52" fmla="*/ 878818 w 2521141"/>
                <a:gd name="connsiteY52" fmla="*/ 2545541 h 2604304"/>
                <a:gd name="connsiteX53" fmla="*/ 878818 w 2521141"/>
                <a:gd name="connsiteY53" fmla="*/ 58763 h 2604304"/>
                <a:gd name="connsiteX54" fmla="*/ 879422 w 2521141"/>
                <a:gd name="connsiteY54" fmla="*/ 58542 h 2604304"/>
                <a:gd name="connsiteX55" fmla="*/ 1004213 w 2521141"/>
                <a:gd name="connsiteY55" fmla="*/ 26455 h 2604304"/>
                <a:gd name="connsiteX56" fmla="*/ 1464697 w 2521141"/>
                <a:gd name="connsiteY56" fmla="*/ 16631 h 2604304"/>
                <a:gd name="connsiteX57" fmla="*/ 1529071 w 2521141"/>
                <a:gd name="connsiteY57" fmla="*/ 26455 h 2604304"/>
                <a:gd name="connsiteX58" fmla="*/ 1642323 w 2521141"/>
                <a:gd name="connsiteY58" fmla="*/ 55575 h 2604304"/>
                <a:gd name="connsiteX59" fmla="*/ 1642323 w 2521141"/>
                <a:gd name="connsiteY59" fmla="*/ 2548729 h 2604304"/>
                <a:gd name="connsiteX60" fmla="*/ 1529071 w 2521141"/>
                <a:gd name="connsiteY60" fmla="*/ 2577849 h 2604304"/>
                <a:gd name="connsiteX61" fmla="*/ 1464697 w 2521141"/>
                <a:gd name="connsiteY61" fmla="*/ 2587674 h 2604304"/>
                <a:gd name="connsiteX62" fmla="*/ 1266642 w 2521141"/>
                <a:gd name="connsiteY62" fmla="*/ 0 h 2604304"/>
                <a:gd name="connsiteX63" fmla="*/ 1349383 w 2521141"/>
                <a:gd name="connsiteY63" fmla="*/ 4178 h 2604304"/>
                <a:gd name="connsiteX64" fmla="*/ 1349383 w 2521141"/>
                <a:gd name="connsiteY64" fmla="*/ 2600126 h 2604304"/>
                <a:gd name="connsiteX65" fmla="*/ 1266642 w 2521141"/>
                <a:gd name="connsiteY65" fmla="*/ 2604304 h 2604304"/>
                <a:gd name="connsiteX66" fmla="*/ 1171758 w 2521141"/>
                <a:gd name="connsiteY66" fmla="*/ 2599513 h 2604304"/>
                <a:gd name="connsiteX67" fmla="*/ 1171758 w 2521141"/>
                <a:gd name="connsiteY67" fmla="*/ 4791 h 260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521141" h="2604304">
                  <a:moveTo>
                    <a:pt x="177625" y="589336"/>
                  </a:moveTo>
                  <a:lnTo>
                    <a:pt x="177625" y="2014968"/>
                  </a:lnTo>
                  <a:lnTo>
                    <a:pt x="121653" y="1922835"/>
                  </a:lnTo>
                  <a:cubicBezTo>
                    <a:pt x="81561" y="1849033"/>
                    <a:pt x="48397" y="1770921"/>
                    <a:pt x="23032" y="1689372"/>
                  </a:cubicBezTo>
                  <a:lnTo>
                    <a:pt x="0" y="1599797"/>
                  </a:lnTo>
                  <a:lnTo>
                    <a:pt x="0" y="1004507"/>
                  </a:lnTo>
                  <a:lnTo>
                    <a:pt x="23032" y="914932"/>
                  </a:lnTo>
                  <a:cubicBezTo>
                    <a:pt x="48397" y="833383"/>
                    <a:pt x="81561" y="755271"/>
                    <a:pt x="121653" y="681469"/>
                  </a:cubicBezTo>
                  <a:close/>
                  <a:moveTo>
                    <a:pt x="2343516" y="570240"/>
                  </a:moveTo>
                  <a:lnTo>
                    <a:pt x="2346407" y="574106"/>
                  </a:lnTo>
                  <a:cubicBezTo>
                    <a:pt x="2416609" y="678019"/>
                    <a:pt x="2472206" y="792609"/>
                    <a:pt x="2510252" y="914932"/>
                  </a:cubicBezTo>
                  <a:lnTo>
                    <a:pt x="2521141" y="957281"/>
                  </a:lnTo>
                  <a:lnTo>
                    <a:pt x="2521141" y="1647023"/>
                  </a:lnTo>
                  <a:lnTo>
                    <a:pt x="2510252" y="1689372"/>
                  </a:lnTo>
                  <a:cubicBezTo>
                    <a:pt x="2472206" y="1811695"/>
                    <a:pt x="2416609" y="1926285"/>
                    <a:pt x="2346407" y="2030198"/>
                  </a:cubicBezTo>
                  <a:lnTo>
                    <a:pt x="2343516" y="2034064"/>
                  </a:lnTo>
                  <a:close/>
                  <a:moveTo>
                    <a:pt x="470565" y="273260"/>
                  </a:moveTo>
                  <a:lnTo>
                    <a:pt x="470565" y="2331044"/>
                  </a:lnTo>
                  <a:lnTo>
                    <a:pt x="438352" y="2306956"/>
                  </a:lnTo>
                  <a:cubicBezTo>
                    <a:pt x="406197" y="2280419"/>
                    <a:pt x="375337" y="2252368"/>
                    <a:pt x="345882" y="2222913"/>
                  </a:cubicBezTo>
                  <a:lnTo>
                    <a:pt x="292940" y="2164662"/>
                  </a:lnTo>
                  <a:lnTo>
                    <a:pt x="292940" y="439642"/>
                  </a:lnTo>
                  <a:lnTo>
                    <a:pt x="345882" y="381391"/>
                  </a:lnTo>
                  <a:cubicBezTo>
                    <a:pt x="375337" y="351936"/>
                    <a:pt x="406197" y="323885"/>
                    <a:pt x="438352" y="297348"/>
                  </a:cubicBezTo>
                  <a:close/>
                  <a:moveTo>
                    <a:pt x="2050576" y="264180"/>
                  </a:moveTo>
                  <a:lnTo>
                    <a:pt x="2094932" y="297348"/>
                  </a:lnTo>
                  <a:cubicBezTo>
                    <a:pt x="2127087" y="323885"/>
                    <a:pt x="2157947" y="351936"/>
                    <a:pt x="2187403" y="381391"/>
                  </a:cubicBezTo>
                  <a:lnTo>
                    <a:pt x="2228202" y="426282"/>
                  </a:lnTo>
                  <a:lnTo>
                    <a:pt x="2228202" y="2178023"/>
                  </a:lnTo>
                  <a:lnTo>
                    <a:pt x="2187403" y="2222913"/>
                  </a:lnTo>
                  <a:cubicBezTo>
                    <a:pt x="2157947" y="2252368"/>
                    <a:pt x="2127087" y="2280419"/>
                    <a:pt x="2094932" y="2306956"/>
                  </a:cubicBezTo>
                  <a:lnTo>
                    <a:pt x="2050576" y="2340125"/>
                  </a:lnTo>
                  <a:close/>
                  <a:moveTo>
                    <a:pt x="763504" y="100969"/>
                  </a:moveTo>
                  <a:lnTo>
                    <a:pt x="763504" y="2503336"/>
                  </a:lnTo>
                  <a:lnTo>
                    <a:pt x="759786" y="2501975"/>
                  </a:lnTo>
                  <a:cubicBezTo>
                    <a:pt x="720839" y="2485501"/>
                    <a:pt x="682860" y="2467187"/>
                    <a:pt x="645959" y="2447141"/>
                  </a:cubicBezTo>
                  <a:lnTo>
                    <a:pt x="585879" y="2410642"/>
                  </a:lnTo>
                  <a:lnTo>
                    <a:pt x="585879" y="193662"/>
                  </a:lnTo>
                  <a:lnTo>
                    <a:pt x="645959" y="157163"/>
                  </a:lnTo>
                  <a:cubicBezTo>
                    <a:pt x="682860" y="137117"/>
                    <a:pt x="720839" y="118803"/>
                    <a:pt x="759786" y="102330"/>
                  </a:cubicBezTo>
                  <a:close/>
                  <a:moveTo>
                    <a:pt x="1757637" y="96524"/>
                  </a:moveTo>
                  <a:lnTo>
                    <a:pt x="1773499" y="102330"/>
                  </a:lnTo>
                  <a:cubicBezTo>
                    <a:pt x="1812445" y="118803"/>
                    <a:pt x="1850424" y="137117"/>
                    <a:pt x="1887325" y="157163"/>
                  </a:cubicBezTo>
                  <a:lnTo>
                    <a:pt x="1935262" y="186285"/>
                  </a:lnTo>
                  <a:lnTo>
                    <a:pt x="1935262" y="2418019"/>
                  </a:lnTo>
                  <a:lnTo>
                    <a:pt x="1887325" y="2447141"/>
                  </a:lnTo>
                  <a:cubicBezTo>
                    <a:pt x="1850424" y="2467187"/>
                    <a:pt x="1812445" y="2485501"/>
                    <a:pt x="1773499" y="2501975"/>
                  </a:cubicBezTo>
                  <a:lnTo>
                    <a:pt x="1757637" y="2507780"/>
                  </a:lnTo>
                  <a:close/>
                  <a:moveTo>
                    <a:pt x="1056444" y="18484"/>
                  </a:moveTo>
                  <a:lnTo>
                    <a:pt x="1056444" y="2585820"/>
                  </a:lnTo>
                  <a:lnTo>
                    <a:pt x="1004213" y="2577849"/>
                  </a:lnTo>
                  <a:cubicBezTo>
                    <a:pt x="961830" y="2569176"/>
                    <a:pt x="920196" y="2558444"/>
                    <a:pt x="879422" y="2545762"/>
                  </a:cubicBezTo>
                  <a:lnTo>
                    <a:pt x="878818" y="2545541"/>
                  </a:lnTo>
                  <a:lnTo>
                    <a:pt x="878818" y="58763"/>
                  </a:lnTo>
                  <a:lnTo>
                    <a:pt x="879422" y="58542"/>
                  </a:lnTo>
                  <a:cubicBezTo>
                    <a:pt x="920196" y="45860"/>
                    <a:pt x="961830" y="35128"/>
                    <a:pt x="1004213" y="26455"/>
                  </a:cubicBezTo>
                  <a:close/>
                  <a:moveTo>
                    <a:pt x="1464697" y="16631"/>
                  </a:moveTo>
                  <a:lnTo>
                    <a:pt x="1529071" y="26455"/>
                  </a:lnTo>
                  <a:lnTo>
                    <a:pt x="1642323" y="55575"/>
                  </a:lnTo>
                  <a:lnTo>
                    <a:pt x="1642323" y="2548729"/>
                  </a:lnTo>
                  <a:lnTo>
                    <a:pt x="1529071" y="2577849"/>
                  </a:lnTo>
                  <a:lnTo>
                    <a:pt x="1464697" y="2587674"/>
                  </a:lnTo>
                  <a:close/>
                  <a:moveTo>
                    <a:pt x="1266642" y="0"/>
                  </a:moveTo>
                  <a:lnTo>
                    <a:pt x="1349383" y="4178"/>
                  </a:lnTo>
                  <a:lnTo>
                    <a:pt x="1349383" y="2600126"/>
                  </a:lnTo>
                  <a:lnTo>
                    <a:pt x="1266642" y="2604304"/>
                  </a:lnTo>
                  <a:lnTo>
                    <a:pt x="1171758" y="2599513"/>
                  </a:lnTo>
                  <a:lnTo>
                    <a:pt x="1171758" y="4791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DA247FAF-75E4-4569-A507-384E17BC375C}"/>
                </a:ext>
              </a:extLst>
            </p:cNvPr>
            <p:cNvSpPr/>
            <p:nvPr/>
          </p:nvSpPr>
          <p:spPr>
            <a:xfrm rot="17270204">
              <a:off x="11499794" y="2014177"/>
              <a:ext cx="220976" cy="228265"/>
            </a:xfrm>
            <a:custGeom>
              <a:avLst/>
              <a:gdLst>
                <a:gd name="connsiteX0" fmla="*/ 177625 w 2521141"/>
                <a:gd name="connsiteY0" fmla="*/ 589336 h 2604304"/>
                <a:gd name="connsiteX1" fmla="*/ 177625 w 2521141"/>
                <a:gd name="connsiteY1" fmla="*/ 2014968 h 2604304"/>
                <a:gd name="connsiteX2" fmla="*/ 121653 w 2521141"/>
                <a:gd name="connsiteY2" fmla="*/ 1922835 h 2604304"/>
                <a:gd name="connsiteX3" fmla="*/ 23032 w 2521141"/>
                <a:gd name="connsiteY3" fmla="*/ 1689372 h 2604304"/>
                <a:gd name="connsiteX4" fmla="*/ 0 w 2521141"/>
                <a:gd name="connsiteY4" fmla="*/ 1599797 h 2604304"/>
                <a:gd name="connsiteX5" fmla="*/ 0 w 2521141"/>
                <a:gd name="connsiteY5" fmla="*/ 1004507 h 2604304"/>
                <a:gd name="connsiteX6" fmla="*/ 23032 w 2521141"/>
                <a:gd name="connsiteY6" fmla="*/ 914932 h 2604304"/>
                <a:gd name="connsiteX7" fmla="*/ 121653 w 2521141"/>
                <a:gd name="connsiteY7" fmla="*/ 681469 h 2604304"/>
                <a:gd name="connsiteX8" fmla="*/ 2343516 w 2521141"/>
                <a:gd name="connsiteY8" fmla="*/ 570240 h 2604304"/>
                <a:gd name="connsiteX9" fmla="*/ 2346407 w 2521141"/>
                <a:gd name="connsiteY9" fmla="*/ 574106 h 2604304"/>
                <a:gd name="connsiteX10" fmla="*/ 2510252 w 2521141"/>
                <a:gd name="connsiteY10" fmla="*/ 914932 h 2604304"/>
                <a:gd name="connsiteX11" fmla="*/ 2521141 w 2521141"/>
                <a:gd name="connsiteY11" fmla="*/ 957281 h 2604304"/>
                <a:gd name="connsiteX12" fmla="*/ 2521141 w 2521141"/>
                <a:gd name="connsiteY12" fmla="*/ 1647023 h 2604304"/>
                <a:gd name="connsiteX13" fmla="*/ 2510252 w 2521141"/>
                <a:gd name="connsiteY13" fmla="*/ 1689372 h 2604304"/>
                <a:gd name="connsiteX14" fmla="*/ 2346407 w 2521141"/>
                <a:gd name="connsiteY14" fmla="*/ 2030198 h 2604304"/>
                <a:gd name="connsiteX15" fmla="*/ 2343516 w 2521141"/>
                <a:gd name="connsiteY15" fmla="*/ 2034064 h 2604304"/>
                <a:gd name="connsiteX16" fmla="*/ 470565 w 2521141"/>
                <a:gd name="connsiteY16" fmla="*/ 273260 h 2604304"/>
                <a:gd name="connsiteX17" fmla="*/ 470565 w 2521141"/>
                <a:gd name="connsiteY17" fmla="*/ 2331044 h 2604304"/>
                <a:gd name="connsiteX18" fmla="*/ 438352 w 2521141"/>
                <a:gd name="connsiteY18" fmla="*/ 2306956 h 2604304"/>
                <a:gd name="connsiteX19" fmla="*/ 345882 w 2521141"/>
                <a:gd name="connsiteY19" fmla="*/ 2222913 h 2604304"/>
                <a:gd name="connsiteX20" fmla="*/ 292940 w 2521141"/>
                <a:gd name="connsiteY20" fmla="*/ 2164662 h 2604304"/>
                <a:gd name="connsiteX21" fmla="*/ 292940 w 2521141"/>
                <a:gd name="connsiteY21" fmla="*/ 439642 h 2604304"/>
                <a:gd name="connsiteX22" fmla="*/ 345882 w 2521141"/>
                <a:gd name="connsiteY22" fmla="*/ 381391 h 2604304"/>
                <a:gd name="connsiteX23" fmla="*/ 438352 w 2521141"/>
                <a:gd name="connsiteY23" fmla="*/ 297348 h 2604304"/>
                <a:gd name="connsiteX24" fmla="*/ 2050576 w 2521141"/>
                <a:gd name="connsiteY24" fmla="*/ 264180 h 2604304"/>
                <a:gd name="connsiteX25" fmla="*/ 2094932 w 2521141"/>
                <a:gd name="connsiteY25" fmla="*/ 297348 h 2604304"/>
                <a:gd name="connsiteX26" fmla="*/ 2187403 w 2521141"/>
                <a:gd name="connsiteY26" fmla="*/ 381391 h 2604304"/>
                <a:gd name="connsiteX27" fmla="*/ 2228202 w 2521141"/>
                <a:gd name="connsiteY27" fmla="*/ 426282 h 2604304"/>
                <a:gd name="connsiteX28" fmla="*/ 2228202 w 2521141"/>
                <a:gd name="connsiteY28" fmla="*/ 2178023 h 2604304"/>
                <a:gd name="connsiteX29" fmla="*/ 2187403 w 2521141"/>
                <a:gd name="connsiteY29" fmla="*/ 2222913 h 2604304"/>
                <a:gd name="connsiteX30" fmla="*/ 2094932 w 2521141"/>
                <a:gd name="connsiteY30" fmla="*/ 2306956 h 2604304"/>
                <a:gd name="connsiteX31" fmla="*/ 2050576 w 2521141"/>
                <a:gd name="connsiteY31" fmla="*/ 2340125 h 2604304"/>
                <a:gd name="connsiteX32" fmla="*/ 763504 w 2521141"/>
                <a:gd name="connsiteY32" fmla="*/ 100969 h 2604304"/>
                <a:gd name="connsiteX33" fmla="*/ 763504 w 2521141"/>
                <a:gd name="connsiteY33" fmla="*/ 2503336 h 2604304"/>
                <a:gd name="connsiteX34" fmla="*/ 759786 w 2521141"/>
                <a:gd name="connsiteY34" fmla="*/ 2501975 h 2604304"/>
                <a:gd name="connsiteX35" fmla="*/ 645959 w 2521141"/>
                <a:gd name="connsiteY35" fmla="*/ 2447141 h 2604304"/>
                <a:gd name="connsiteX36" fmla="*/ 585879 w 2521141"/>
                <a:gd name="connsiteY36" fmla="*/ 2410642 h 2604304"/>
                <a:gd name="connsiteX37" fmla="*/ 585879 w 2521141"/>
                <a:gd name="connsiteY37" fmla="*/ 193662 h 2604304"/>
                <a:gd name="connsiteX38" fmla="*/ 645959 w 2521141"/>
                <a:gd name="connsiteY38" fmla="*/ 157163 h 2604304"/>
                <a:gd name="connsiteX39" fmla="*/ 759786 w 2521141"/>
                <a:gd name="connsiteY39" fmla="*/ 102330 h 2604304"/>
                <a:gd name="connsiteX40" fmla="*/ 1757637 w 2521141"/>
                <a:gd name="connsiteY40" fmla="*/ 96524 h 2604304"/>
                <a:gd name="connsiteX41" fmla="*/ 1773499 w 2521141"/>
                <a:gd name="connsiteY41" fmla="*/ 102330 h 2604304"/>
                <a:gd name="connsiteX42" fmla="*/ 1887325 w 2521141"/>
                <a:gd name="connsiteY42" fmla="*/ 157163 h 2604304"/>
                <a:gd name="connsiteX43" fmla="*/ 1935262 w 2521141"/>
                <a:gd name="connsiteY43" fmla="*/ 186285 h 2604304"/>
                <a:gd name="connsiteX44" fmla="*/ 1935262 w 2521141"/>
                <a:gd name="connsiteY44" fmla="*/ 2418019 h 2604304"/>
                <a:gd name="connsiteX45" fmla="*/ 1887325 w 2521141"/>
                <a:gd name="connsiteY45" fmla="*/ 2447141 h 2604304"/>
                <a:gd name="connsiteX46" fmla="*/ 1773499 w 2521141"/>
                <a:gd name="connsiteY46" fmla="*/ 2501975 h 2604304"/>
                <a:gd name="connsiteX47" fmla="*/ 1757637 w 2521141"/>
                <a:gd name="connsiteY47" fmla="*/ 2507780 h 2604304"/>
                <a:gd name="connsiteX48" fmla="*/ 1056444 w 2521141"/>
                <a:gd name="connsiteY48" fmla="*/ 18484 h 2604304"/>
                <a:gd name="connsiteX49" fmla="*/ 1056444 w 2521141"/>
                <a:gd name="connsiteY49" fmla="*/ 2585820 h 2604304"/>
                <a:gd name="connsiteX50" fmla="*/ 1004213 w 2521141"/>
                <a:gd name="connsiteY50" fmla="*/ 2577849 h 2604304"/>
                <a:gd name="connsiteX51" fmla="*/ 879422 w 2521141"/>
                <a:gd name="connsiteY51" fmla="*/ 2545762 h 2604304"/>
                <a:gd name="connsiteX52" fmla="*/ 878818 w 2521141"/>
                <a:gd name="connsiteY52" fmla="*/ 2545541 h 2604304"/>
                <a:gd name="connsiteX53" fmla="*/ 878818 w 2521141"/>
                <a:gd name="connsiteY53" fmla="*/ 58763 h 2604304"/>
                <a:gd name="connsiteX54" fmla="*/ 879422 w 2521141"/>
                <a:gd name="connsiteY54" fmla="*/ 58542 h 2604304"/>
                <a:gd name="connsiteX55" fmla="*/ 1004213 w 2521141"/>
                <a:gd name="connsiteY55" fmla="*/ 26455 h 2604304"/>
                <a:gd name="connsiteX56" fmla="*/ 1464697 w 2521141"/>
                <a:gd name="connsiteY56" fmla="*/ 16631 h 2604304"/>
                <a:gd name="connsiteX57" fmla="*/ 1529071 w 2521141"/>
                <a:gd name="connsiteY57" fmla="*/ 26455 h 2604304"/>
                <a:gd name="connsiteX58" fmla="*/ 1642323 w 2521141"/>
                <a:gd name="connsiteY58" fmla="*/ 55575 h 2604304"/>
                <a:gd name="connsiteX59" fmla="*/ 1642323 w 2521141"/>
                <a:gd name="connsiteY59" fmla="*/ 2548729 h 2604304"/>
                <a:gd name="connsiteX60" fmla="*/ 1529071 w 2521141"/>
                <a:gd name="connsiteY60" fmla="*/ 2577849 h 2604304"/>
                <a:gd name="connsiteX61" fmla="*/ 1464697 w 2521141"/>
                <a:gd name="connsiteY61" fmla="*/ 2587674 h 2604304"/>
                <a:gd name="connsiteX62" fmla="*/ 1266642 w 2521141"/>
                <a:gd name="connsiteY62" fmla="*/ 0 h 2604304"/>
                <a:gd name="connsiteX63" fmla="*/ 1349383 w 2521141"/>
                <a:gd name="connsiteY63" fmla="*/ 4178 h 2604304"/>
                <a:gd name="connsiteX64" fmla="*/ 1349383 w 2521141"/>
                <a:gd name="connsiteY64" fmla="*/ 2600126 h 2604304"/>
                <a:gd name="connsiteX65" fmla="*/ 1266642 w 2521141"/>
                <a:gd name="connsiteY65" fmla="*/ 2604304 h 2604304"/>
                <a:gd name="connsiteX66" fmla="*/ 1171758 w 2521141"/>
                <a:gd name="connsiteY66" fmla="*/ 2599513 h 2604304"/>
                <a:gd name="connsiteX67" fmla="*/ 1171758 w 2521141"/>
                <a:gd name="connsiteY67" fmla="*/ 4791 h 260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521141" h="2604304">
                  <a:moveTo>
                    <a:pt x="177625" y="589336"/>
                  </a:moveTo>
                  <a:lnTo>
                    <a:pt x="177625" y="2014968"/>
                  </a:lnTo>
                  <a:lnTo>
                    <a:pt x="121653" y="1922835"/>
                  </a:lnTo>
                  <a:cubicBezTo>
                    <a:pt x="81561" y="1849033"/>
                    <a:pt x="48397" y="1770921"/>
                    <a:pt x="23032" y="1689372"/>
                  </a:cubicBezTo>
                  <a:lnTo>
                    <a:pt x="0" y="1599797"/>
                  </a:lnTo>
                  <a:lnTo>
                    <a:pt x="0" y="1004507"/>
                  </a:lnTo>
                  <a:lnTo>
                    <a:pt x="23032" y="914932"/>
                  </a:lnTo>
                  <a:cubicBezTo>
                    <a:pt x="48397" y="833383"/>
                    <a:pt x="81561" y="755271"/>
                    <a:pt x="121653" y="681469"/>
                  </a:cubicBezTo>
                  <a:close/>
                  <a:moveTo>
                    <a:pt x="2343516" y="570240"/>
                  </a:moveTo>
                  <a:lnTo>
                    <a:pt x="2346407" y="574106"/>
                  </a:lnTo>
                  <a:cubicBezTo>
                    <a:pt x="2416609" y="678019"/>
                    <a:pt x="2472206" y="792609"/>
                    <a:pt x="2510252" y="914932"/>
                  </a:cubicBezTo>
                  <a:lnTo>
                    <a:pt x="2521141" y="957281"/>
                  </a:lnTo>
                  <a:lnTo>
                    <a:pt x="2521141" y="1647023"/>
                  </a:lnTo>
                  <a:lnTo>
                    <a:pt x="2510252" y="1689372"/>
                  </a:lnTo>
                  <a:cubicBezTo>
                    <a:pt x="2472206" y="1811695"/>
                    <a:pt x="2416609" y="1926285"/>
                    <a:pt x="2346407" y="2030198"/>
                  </a:cubicBezTo>
                  <a:lnTo>
                    <a:pt x="2343516" y="2034064"/>
                  </a:lnTo>
                  <a:close/>
                  <a:moveTo>
                    <a:pt x="470565" y="273260"/>
                  </a:moveTo>
                  <a:lnTo>
                    <a:pt x="470565" y="2331044"/>
                  </a:lnTo>
                  <a:lnTo>
                    <a:pt x="438352" y="2306956"/>
                  </a:lnTo>
                  <a:cubicBezTo>
                    <a:pt x="406197" y="2280419"/>
                    <a:pt x="375337" y="2252368"/>
                    <a:pt x="345882" y="2222913"/>
                  </a:cubicBezTo>
                  <a:lnTo>
                    <a:pt x="292940" y="2164662"/>
                  </a:lnTo>
                  <a:lnTo>
                    <a:pt x="292940" y="439642"/>
                  </a:lnTo>
                  <a:lnTo>
                    <a:pt x="345882" y="381391"/>
                  </a:lnTo>
                  <a:cubicBezTo>
                    <a:pt x="375337" y="351936"/>
                    <a:pt x="406197" y="323885"/>
                    <a:pt x="438352" y="297348"/>
                  </a:cubicBezTo>
                  <a:close/>
                  <a:moveTo>
                    <a:pt x="2050576" y="264180"/>
                  </a:moveTo>
                  <a:lnTo>
                    <a:pt x="2094932" y="297348"/>
                  </a:lnTo>
                  <a:cubicBezTo>
                    <a:pt x="2127087" y="323885"/>
                    <a:pt x="2157947" y="351936"/>
                    <a:pt x="2187403" y="381391"/>
                  </a:cubicBezTo>
                  <a:lnTo>
                    <a:pt x="2228202" y="426282"/>
                  </a:lnTo>
                  <a:lnTo>
                    <a:pt x="2228202" y="2178023"/>
                  </a:lnTo>
                  <a:lnTo>
                    <a:pt x="2187403" y="2222913"/>
                  </a:lnTo>
                  <a:cubicBezTo>
                    <a:pt x="2157947" y="2252368"/>
                    <a:pt x="2127087" y="2280419"/>
                    <a:pt x="2094932" y="2306956"/>
                  </a:cubicBezTo>
                  <a:lnTo>
                    <a:pt x="2050576" y="2340125"/>
                  </a:lnTo>
                  <a:close/>
                  <a:moveTo>
                    <a:pt x="763504" y="100969"/>
                  </a:moveTo>
                  <a:lnTo>
                    <a:pt x="763504" y="2503336"/>
                  </a:lnTo>
                  <a:lnTo>
                    <a:pt x="759786" y="2501975"/>
                  </a:lnTo>
                  <a:cubicBezTo>
                    <a:pt x="720839" y="2485501"/>
                    <a:pt x="682860" y="2467187"/>
                    <a:pt x="645959" y="2447141"/>
                  </a:cubicBezTo>
                  <a:lnTo>
                    <a:pt x="585879" y="2410642"/>
                  </a:lnTo>
                  <a:lnTo>
                    <a:pt x="585879" y="193662"/>
                  </a:lnTo>
                  <a:lnTo>
                    <a:pt x="645959" y="157163"/>
                  </a:lnTo>
                  <a:cubicBezTo>
                    <a:pt x="682860" y="137117"/>
                    <a:pt x="720839" y="118803"/>
                    <a:pt x="759786" y="102330"/>
                  </a:cubicBezTo>
                  <a:close/>
                  <a:moveTo>
                    <a:pt x="1757637" y="96524"/>
                  </a:moveTo>
                  <a:lnTo>
                    <a:pt x="1773499" y="102330"/>
                  </a:lnTo>
                  <a:cubicBezTo>
                    <a:pt x="1812445" y="118803"/>
                    <a:pt x="1850424" y="137117"/>
                    <a:pt x="1887325" y="157163"/>
                  </a:cubicBezTo>
                  <a:lnTo>
                    <a:pt x="1935262" y="186285"/>
                  </a:lnTo>
                  <a:lnTo>
                    <a:pt x="1935262" y="2418019"/>
                  </a:lnTo>
                  <a:lnTo>
                    <a:pt x="1887325" y="2447141"/>
                  </a:lnTo>
                  <a:cubicBezTo>
                    <a:pt x="1850424" y="2467187"/>
                    <a:pt x="1812445" y="2485501"/>
                    <a:pt x="1773499" y="2501975"/>
                  </a:cubicBezTo>
                  <a:lnTo>
                    <a:pt x="1757637" y="2507780"/>
                  </a:lnTo>
                  <a:close/>
                  <a:moveTo>
                    <a:pt x="1056444" y="18484"/>
                  </a:moveTo>
                  <a:lnTo>
                    <a:pt x="1056444" y="2585820"/>
                  </a:lnTo>
                  <a:lnTo>
                    <a:pt x="1004213" y="2577849"/>
                  </a:lnTo>
                  <a:cubicBezTo>
                    <a:pt x="961830" y="2569176"/>
                    <a:pt x="920196" y="2558444"/>
                    <a:pt x="879422" y="2545762"/>
                  </a:cubicBezTo>
                  <a:lnTo>
                    <a:pt x="878818" y="2545541"/>
                  </a:lnTo>
                  <a:lnTo>
                    <a:pt x="878818" y="58763"/>
                  </a:lnTo>
                  <a:lnTo>
                    <a:pt x="879422" y="58542"/>
                  </a:lnTo>
                  <a:cubicBezTo>
                    <a:pt x="920196" y="45860"/>
                    <a:pt x="961830" y="35128"/>
                    <a:pt x="1004213" y="26455"/>
                  </a:cubicBezTo>
                  <a:close/>
                  <a:moveTo>
                    <a:pt x="1464697" y="16631"/>
                  </a:moveTo>
                  <a:lnTo>
                    <a:pt x="1529071" y="26455"/>
                  </a:lnTo>
                  <a:lnTo>
                    <a:pt x="1642323" y="55575"/>
                  </a:lnTo>
                  <a:lnTo>
                    <a:pt x="1642323" y="2548729"/>
                  </a:lnTo>
                  <a:lnTo>
                    <a:pt x="1529071" y="2577849"/>
                  </a:lnTo>
                  <a:lnTo>
                    <a:pt x="1464697" y="2587674"/>
                  </a:lnTo>
                  <a:close/>
                  <a:moveTo>
                    <a:pt x="1266642" y="0"/>
                  </a:moveTo>
                  <a:lnTo>
                    <a:pt x="1349383" y="4178"/>
                  </a:lnTo>
                  <a:lnTo>
                    <a:pt x="1349383" y="2600126"/>
                  </a:lnTo>
                  <a:lnTo>
                    <a:pt x="1266642" y="2604304"/>
                  </a:lnTo>
                  <a:lnTo>
                    <a:pt x="1171758" y="2599513"/>
                  </a:lnTo>
                  <a:lnTo>
                    <a:pt x="1171758" y="4791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353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B28FC72-8D95-4577-99E4-DD2CC164C604}"/>
              </a:ext>
            </a:extLst>
          </p:cNvPr>
          <p:cNvGrpSpPr/>
          <p:nvPr userDrawn="1"/>
        </p:nvGrpSpPr>
        <p:grpSpPr>
          <a:xfrm>
            <a:off x="0" y="-450"/>
            <a:ext cx="12193200" cy="1239315"/>
            <a:chOff x="0" y="-449"/>
            <a:chExt cx="12193200" cy="129681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4F8564E-24DD-44B6-A3FF-FD181798DB7D}"/>
                </a:ext>
              </a:extLst>
            </p:cNvPr>
            <p:cNvSpPr/>
            <p:nvPr/>
          </p:nvSpPr>
          <p:spPr>
            <a:xfrm>
              <a:off x="1" y="0"/>
              <a:ext cx="12192000" cy="1296365"/>
            </a:xfrm>
            <a:prstGeom prst="rect">
              <a:avLst/>
            </a:prstGeom>
            <a:solidFill>
              <a:srgbClr val="7EA9CA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6C95D761-1838-475F-A7A4-0E823AA158B4}"/>
                </a:ext>
              </a:extLst>
            </p:cNvPr>
            <p:cNvSpPr/>
            <p:nvPr/>
          </p:nvSpPr>
          <p:spPr>
            <a:xfrm>
              <a:off x="8584465" y="-449"/>
              <a:ext cx="3607535" cy="1295171"/>
            </a:xfrm>
            <a:custGeom>
              <a:avLst/>
              <a:gdLst>
                <a:gd name="connsiteX0" fmla="*/ 2708812 w 3607535"/>
                <a:gd name="connsiteY0" fmla="*/ 451 h 1295171"/>
                <a:gd name="connsiteX1" fmla="*/ 3607535 w 3607535"/>
                <a:gd name="connsiteY1" fmla="*/ 451 h 1295171"/>
                <a:gd name="connsiteX2" fmla="*/ 3607535 w 3607535"/>
                <a:gd name="connsiteY2" fmla="*/ 1295171 h 1295171"/>
                <a:gd name="connsiteX3" fmla="*/ 0 w 3607535"/>
                <a:gd name="connsiteY3" fmla="*/ 1291736 h 1295171"/>
                <a:gd name="connsiteX4" fmla="*/ 2708812 w 3607535"/>
                <a:gd name="connsiteY4" fmla="*/ 451 h 129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7535" h="1295171">
                  <a:moveTo>
                    <a:pt x="2708812" y="451"/>
                  </a:moveTo>
                  <a:lnTo>
                    <a:pt x="3607535" y="451"/>
                  </a:lnTo>
                  <a:lnTo>
                    <a:pt x="3607535" y="1295171"/>
                  </a:lnTo>
                  <a:lnTo>
                    <a:pt x="0" y="1291736"/>
                  </a:lnTo>
                  <a:cubicBezTo>
                    <a:pt x="1417175" y="1001854"/>
                    <a:pt x="1280038" y="-24627"/>
                    <a:pt x="2708812" y="451"/>
                  </a:cubicBez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90A7137-A41A-4917-A4DA-F9C5A9865271}"/>
                </a:ext>
              </a:extLst>
            </p:cNvPr>
            <p:cNvSpPr/>
            <p:nvPr/>
          </p:nvSpPr>
          <p:spPr>
            <a:xfrm>
              <a:off x="0" y="0"/>
              <a:ext cx="12193200" cy="167640"/>
            </a:xfrm>
            <a:prstGeom prst="rect">
              <a:avLst/>
            </a:prstGeom>
            <a:solidFill>
              <a:srgbClr val="407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89041EFD-EDE7-432D-8969-03CA804C0EF5}"/>
                </a:ext>
              </a:extLst>
            </p:cNvPr>
            <p:cNvSpPr/>
            <p:nvPr/>
          </p:nvSpPr>
          <p:spPr>
            <a:xfrm>
              <a:off x="10434262" y="0"/>
              <a:ext cx="1757738" cy="168090"/>
            </a:xfrm>
            <a:custGeom>
              <a:avLst/>
              <a:gdLst>
                <a:gd name="connsiteX0" fmla="*/ 859015 w 1757738"/>
                <a:gd name="connsiteY0" fmla="*/ 451 h 168090"/>
                <a:gd name="connsiteX1" fmla="*/ 1757738 w 1757738"/>
                <a:gd name="connsiteY1" fmla="*/ 451 h 168090"/>
                <a:gd name="connsiteX2" fmla="*/ 1757738 w 1757738"/>
                <a:gd name="connsiteY2" fmla="*/ 168090 h 168090"/>
                <a:gd name="connsiteX3" fmla="*/ 0 w 1757738"/>
                <a:gd name="connsiteY3" fmla="*/ 168090 h 168090"/>
                <a:gd name="connsiteX4" fmla="*/ 32290 w 1757738"/>
                <a:gd name="connsiteY4" fmla="*/ 150870 h 168090"/>
                <a:gd name="connsiteX5" fmla="*/ 859015 w 1757738"/>
                <a:gd name="connsiteY5" fmla="*/ 451 h 168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7738" h="168090">
                  <a:moveTo>
                    <a:pt x="859015" y="451"/>
                  </a:moveTo>
                  <a:lnTo>
                    <a:pt x="1757738" y="451"/>
                  </a:lnTo>
                  <a:lnTo>
                    <a:pt x="1757738" y="168090"/>
                  </a:lnTo>
                  <a:lnTo>
                    <a:pt x="0" y="168090"/>
                  </a:lnTo>
                  <a:lnTo>
                    <a:pt x="32290" y="150870"/>
                  </a:lnTo>
                  <a:cubicBezTo>
                    <a:pt x="242497" y="53635"/>
                    <a:pt x="501822" y="-5819"/>
                    <a:pt x="859015" y="451"/>
                  </a:cubicBezTo>
                  <a:close/>
                </a:path>
              </a:pathLst>
            </a:custGeom>
            <a:solidFill>
              <a:srgbClr val="294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71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16F2B-899C-4BCA-933D-19242D8E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AF8851-DD01-4321-B239-308F61FAA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4C713-0073-4BAD-B753-72BD5175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9A1D-228F-41E1-88EB-418A712153C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6EB62-DE08-45FF-8D6F-E9C89E94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D27C1-71C0-408C-A925-7A7ED492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1A19-FA07-46BE-95EE-8618E4FD7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39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B05D2-2025-4C91-A0B8-F9CEAD61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450F0-92A7-49EA-9C5E-4B083E2DC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8CFC14-F17D-41D1-90C6-3284997CB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70D0AB-1A6F-4C5D-8098-1942FF7A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9A1D-228F-41E1-88EB-418A712153C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AF40D4-B47A-4046-B4A6-6658820A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9CFA95-1C7A-4ABE-B041-73F3CD70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1A19-FA07-46BE-95EE-8618E4FD7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4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915C5-0C6A-4AD0-A0A0-0228DC0D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5A983D-240E-4CE1-83F8-175311BD1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C8DFDE-66CF-4E22-99DA-006E4B1B2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5FBCBB-2CAD-46BE-A998-A7CF93E46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80A3BD-F09F-4857-B439-F30655C37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143611-FD04-48BA-A96A-F9B9CC9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9A1D-228F-41E1-88EB-418A712153C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DA9A91-1C7B-4025-BC86-EBB7E297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0A169E-A7E0-403B-813C-FE8759A1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1A19-FA07-46BE-95EE-8618E4FD7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3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4B3D5-D303-4C7A-BCB7-8DE63DEB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64F64A-4D13-4F48-B32F-5A636936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9A1D-228F-41E1-88EB-418A712153C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6F2438-B69E-4261-9A0D-03839CFA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79BC7A-BA2C-4D67-9579-824D10D6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1A19-FA07-46BE-95EE-8618E4FD7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4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FEDC28-20E3-49FC-B0DA-5B94727E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9A1D-228F-41E1-88EB-418A712153C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90E7E8-B4F1-4681-8708-3FC3FD4B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E6E418-459C-4035-A069-EBA875B1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1A19-FA07-46BE-95EE-8618E4FD7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92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23CBE-F1A1-49F1-B5F4-4930C7BC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C068F-AA1D-456E-AD63-5511BB48C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C8F333-C8E7-4BE3-9E9F-463806F64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3E51B9-574D-42BA-A7EA-32CE4003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9A1D-228F-41E1-88EB-418A712153C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976C05-33E7-459B-A38C-CD2C9E67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9F2125-B7A0-4C50-9F93-6F45F26D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1A19-FA07-46BE-95EE-8618E4FD7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03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7052E1-1C3E-4B82-BD83-B687E4E9B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4E1FF8-7412-4CBF-9D98-D9E6008D6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43124-453D-485B-B1F7-155A69D24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59A1D-228F-41E1-88EB-418A712153C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1D9EC-A82E-4FFB-B603-EE6CECF71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AAC8C-A57F-4F04-97E4-8E310929F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C1A19-FA07-46BE-95EE-8618E4FD7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83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414603B-4548-48A5-AF36-A62EB683CF0C}"/>
              </a:ext>
            </a:extLst>
          </p:cNvPr>
          <p:cNvSpPr/>
          <p:nvPr/>
        </p:nvSpPr>
        <p:spPr>
          <a:xfrm>
            <a:off x="2123000" y="1792503"/>
            <a:ext cx="6602492" cy="1548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Deep Residual Learning for</a:t>
            </a:r>
          </a:p>
          <a:p>
            <a:r>
              <a:rPr lang="en-US" altLang="ko-KR" sz="36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Image Recognition : ResNet</a:t>
            </a:r>
          </a:p>
          <a:p>
            <a:pPr>
              <a:lnSpc>
                <a:spcPct val="120000"/>
              </a:lnSpc>
            </a:pPr>
            <a:r>
              <a:rPr lang="en-US" altLang="ko-KR" sz="20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Deep-Learning CNN Model</a:t>
            </a:r>
            <a:endParaRPr lang="ko-KR" altLang="en-US" sz="2000" kern="0" spc="-4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52525"/>
                </a:solidFill>
              </a:u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70D378-AF28-4E90-84D4-372C4F6A5B2C}"/>
              </a:ext>
            </a:extLst>
          </p:cNvPr>
          <p:cNvSpPr txBox="1"/>
          <p:nvPr/>
        </p:nvSpPr>
        <p:spPr>
          <a:xfrm>
            <a:off x="4177842" y="5087472"/>
            <a:ext cx="38363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panose="020B0604030504040204" pitchFamily="34" charset="0"/>
              </a:rPr>
              <a:t>System Software Lab.</a:t>
            </a:r>
            <a:r>
              <a:rPr lang="ko-KR" altLang="en-US" sz="240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panose="020B0604030504040204" pitchFamily="34" charset="0"/>
              </a:rPr>
              <a:t> </a:t>
            </a:r>
            <a:br>
              <a:rPr lang="en-US" altLang="ko-KR" sz="240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panose="020B0604030504040204" pitchFamily="34" charset="0"/>
              </a:rPr>
            </a:br>
            <a:r>
              <a:rPr lang="ko-KR" altLang="en-US" sz="280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서준혁</a:t>
            </a: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552689F-C391-4429-B75A-F9DBE4156D78}"/>
              </a:ext>
            </a:extLst>
          </p:cNvPr>
          <p:cNvSpPr/>
          <p:nvPr/>
        </p:nvSpPr>
        <p:spPr>
          <a:xfrm>
            <a:off x="1230099" y="1176330"/>
            <a:ext cx="2305842" cy="2740082"/>
          </a:xfrm>
          <a:custGeom>
            <a:avLst/>
            <a:gdLst>
              <a:gd name="connsiteX0" fmla="*/ 0 w 2305842"/>
              <a:gd name="connsiteY0" fmla="*/ 0 h 2740082"/>
              <a:gd name="connsiteX1" fmla="*/ 2305842 w 2305842"/>
              <a:gd name="connsiteY1" fmla="*/ 0 h 2740082"/>
              <a:gd name="connsiteX2" fmla="*/ 2305842 w 2305842"/>
              <a:gd name="connsiteY2" fmla="*/ 461199 h 2740082"/>
              <a:gd name="connsiteX3" fmla="*/ 2111944 w 2305842"/>
              <a:gd name="connsiteY3" fmla="*/ 461199 h 2740082"/>
              <a:gd name="connsiteX4" fmla="*/ 2111944 w 2305842"/>
              <a:gd name="connsiteY4" fmla="*/ 193898 h 2740082"/>
              <a:gd name="connsiteX5" fmla="*/ 193898 w 2305842"/>
              <a:gd name="connsiteY5" fmla="*/ 193898 h 2740082"/>
              <a:gd name="connsiteX6" fmla="*/ 193898 w 2305842"/>
              <a:gd name="connsiteY6" fmla="*/ 2546184 h 2740082"/>
              <a:gd name="connsiteX7" fmla="*/ 2111944 w 2305842"/>
              <a:gd name="connsiteY7" fmla="*/ 2546184 h 2740082"/>
              <a:gd name="connsiteX8" fmla="*/ 2111944 w 2305842"/>
              <a:gd name="connsiteY8" fmla="*/ 2278883 h 2740082"/>
              <a:gd name="connsiteX9" fmla="*/ 2305842 w 2305842"/>
              <a:gd name="connsiteY9" fmla="*/ 2278883 h 2740082"/>
              <a:gd name="connsiteX10" fmla="*/ 2305842 w 2305842"/>
              <a:gd name="connsiteY10" fmla="*/ 2740082 h 2740082"/>
              <a:gd name="connsiteX11" fmla="*/ 0 w 2305842"/>
              <a:gd name="connsiteY11" fmla="*/ 2740082 h 2740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05842" h="2740082">
                <a:moveTo>
                  <a:pt x="0" y="0"/>
                </a:moveTo>
                <a:lnTo>
                  <a:pt x="2305842" y="0"/>
                </a:lnTo>
                <a:lnTo>
                  <a:pt x="2305842" y="461199"/>
                </a:lnTo>
                <a:lnTo>
                  <a:pt x="2111944" y="461199"/>
                </a:lnTo>
                <a:lnTo>
                  <a:pt x="2111944" y="193898"/>
                </a:lnTo>
                <a:lnTo>
                  <a:pt x="193898" y="193898"/>
                </a:lnTo>
                <a:lnTo>
                  <a:pt x="193898" y="2546184"/>
                </a:lnTo>
                <a:lnTo>
                  <a:pt x="2111944" y="2546184"/>
                </a:lnTo>
                <a:lnTo>
                  <a:pt x="2111944" y="2278883"/>
                </a:lnTo>
                <a:lnTo>
                  <a:pt x="2305842" y="2278883"/>
                </a:lnTo>
                <a:lnTo>
                  <a:pt x="2305842" y="2740082"/>
                </a:lnTo>
                <a:lnTo>
                  <a:pt x="0" y="2740082"/>
                </a:lnTo>
                <a:close/>
              </a:path>
            </a:pathLst>
          </a:custGeom>
          <a:gradFill>
            <a:gsLst>
              <a:gs pos="0">
                <a:srgbClr val="40749B"/>
              </a:gs>
              <a:gs pos="100000">
                <a:srgbClr val="A2AF9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C416354-90B5-485E-84BA-651730B14639}"/>
              </a:ext>
            </a:extLst>
          </p:cNvPr>
          <p:cNvGrpSpPr/>
          <p:nvPr/>
        </p:nvGrpSpPr>
        <p:grpSpPr>
          <a:xfrm>
            <a:off x="9121059" y="2618473"/>
            <a:ext cx="1782185" cy="3780079"/>
            <a:chOff x="9030421" y="2008689"/>
            <a:chExt cx="1782185" cy="3780079"/>
          </a:xfrm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288B321C-FE08-4555-93EB-45BF39F7A322}"/>
                </a:ext>
              </a:extLst>
            </p:cNvPr>
            <p:cNvSpPr/>
            <p:nvPr/>
          </p:nvSpPr>
          <p:spPr>
            <a:xfrm rot="7311089">
              <a:off x="9997090" y="3384990"/>
              <a:ext cx="802284" cy="828749"/>
            </a:xfrm>
            <a:custGeom>
              <a:avLst/>
              <a:gdLst>
                <a:gd name="connsiteX0" fmla="*/ 177625 w 2521141"/>
                <a:gd name="connsiteY0" fmla="*/ 589336 h 2604304"/>
                <a:gd name="connsiteX1" fmla="*/ 177625 w 2521141"/>
                <a:gd name="connsiteY1" fmla="*/ 2014968 h 2604304"/>
                <a:gd name="connsiteX2" fmla="*/ 121653 w 2521141"/>
                <a:gd name="connsiteY2" fmla="*/ 1922835 h 2604304"/>
                <a:gd name="connsiteX3" fmla="*/ 23032 w 2521141"/>
                <a:gd name="connsiteY3" fmla="*/ 1689372 h 2604304"/>
                <a:gd name="connsiteX4" fmla="*/ 0 w 2521141"/>
                <a:gd name="connsiteY4" fmla="*/ 1599797 h 2604304"/>
                <a:gd name="connsiteX5" fmla="*/ 0 w 2521141"/>
                <a:gd name="connsiteY5" fmla="*/ 1004507 h 2604304"/>
                <a:gd name="connsiteX6" fmla="*/ 23032 w 2521141"/>
                <a:gd name="connsiteY6" fmla="*/ 914932 h 2604304"/>
                <a:gd name="connsiteX7" fmla="*/ 121653 w 2521141"/>
                <a:gd name="connsiteY7" fmla="*/ 681469 h 2604304"/>
                <a:gd name="connsiteX8" fmla="*/ 2343516 w 2521141"/>
                <a:gd name="connsiteY8" fmla="*/ 570240 h 2604304"/>
                <a:gd name="connsiteX9" fmla="*/ 2346407 w 2521141"/>
                <a:gd name="connsiteY9" fmla="*/ 574106 h 2604304"/>
                <a:gd name="connsiteX10" fmla="*/ 2510252 w 2521141"/>
                <a:gd name="connsiteY10" fmla="*/ 914932 h 2604304"/>
                <a:gd name="connsiteX11" fmla="*/ 2521141 w 2521141"/>
                <a:gd name="connsiteY11" fmla="*/ 957281 h 2604304"/>
                <a:gd name="connsiteX12" fmla="*/ 2521141 w 2521141"/>
                <a:gd name="connsiteY12" fmla="*/ 1647023 h 2604304"/>
                <a:gd name="connsiteX13" fmla="*/ 2510252 w 2521141"/>
                <a:gd name="connsiteY13" fmla="*/ 1689372 h 2604304"/>
                <a:gd name="connsiteX14" fmla="*/ 2346407 w 2521141"/>
                <a:gd name="connsiteY14" fmla="*/ 2030198 h 2604304"/>
                <a:gd name="connsiteX15" fmla="*/ 2343516 w 2521141"/>
                <a:gd name="connsiteY15" fmla="*/ 2034064 h 2604304"/>
                <a:gd name="connsiteX16" fmla="*/ 470565 w 2521141"/>
                <a:gd name="connsiteY16" fmla="*/ 273260 h 2604304"/>
                <a:gd name="connsiteX17" fmla="*/ 470565 w 2521141"/>
                <a:gd name="connsiteY17" fmla="*/ 2331044 h 2604304"/>
                <a:gd name="connsiteX18" fmla="*/ 438352 w 2521141"/>
                <a:gd name="connsiteY18" fmla="*/ 2306956 h 2604304"/>
                <a:gd name="connsiteX19" fmla="*/ 345882 w 2521141"/>
                <a:gd name="connsiteY19" fmla="*/ 2222913 h 2604304"/>
                <a:gd name="connsiteX20" fmla="*/ 292940 w 2521141"/>
                <a:gd name="connsiteY20" fmla="*/ 2164662 h 2604304"/>
                <a:gd name="connsiteX21" fmla="*/ 292940 w 2521141"/>
                <a:gd name="connsiteY21" fmla="*/ 439642 h 2604304"/>
                <a:gd name="connsiteX22" fmla="*/ 345882 w 2521141"/>
                <a:gd name="connsiteY22" fmla="*/ 381391 h 2604304"/>
                <a:gd name="connsiteX23" fmla="*/ 438352 w 2521141"/>
                <a:gd name="connsiteY23" fmla="*/ 297348 h 2604304"/>
                <a:gd name="connsiteX24" fmla="*/ 2050576 w 2521141"/>
                <a:gd name="connsiteY24" fmla="*/ 264180 h 2604304"/>
                <a:gd name="connsiteX25" fmla="*/ 2094932 w 2521141"/>
                <a:gd name="connsiteY25" fmla="*/ 297348 h 2604304"/>
                <a:gd name="connsiteX26" fmla="*/ 2187403 w 2521141"/>
                <a:gd name="connsiteY26" fmla="*/ 381391 h 2604304"/>
                <a:gd name="connsiteX27" fmla="*/ 2228202 w 2521141"/>
                <a:gd name="connsiteY27" fmla="*/ 426282 h 2604304"/>
                <a:gd name="connsiteX28" fmla="*/ 2228202 w 2521141"/>
                <a:gd name="connsiteY28" fmla="*/ 2178023 h 2604304"/>
                <a:gd name="connsiteX29" fmla="*/ 2187403 w 2521141"/>
                <a:gd name="connsiteY29" fmla="*/ 2222913 h 2604304"/>
                <a:gd name="connsiteX30" fmla="*/ 2094932 w 2521141"/>
                <a:gd name="connsiteY30" fmla="*/ 2306956 h 2604304"/>
                <a:gd name="connsiteX31" fmla="*/ 2050576 w 2521141"/>
                <a:gd name="connsiteY31" fmla="*/ 2340125 h 2604304"/>
                <a:gd name="connsiteX32" fmla="*/ 763504 w 2521141"/>
                <a:gd name="connsiteY32" fmla="*/ 100969 h 2604304"/>
                <a:gd name="connsiteX33" fmla="*/ 763504 w 2521141"/>
                <a:gd name="connsiteY33" fmla="*/ 2503336 h 2604304"/>
                <a:gd name="connsiteX34" fmla="*/ 759786 w 2521141"/>
                <a:gd name="connsiteY34" fmla="*/ 2501975 h 2604304"/>
                <a:gd name="connsiteX35" fmla="*/ 645959 w 2521141"/>
                <a:gd name="connsiteY35" fmla="*/ 2447141 h 2604304"/>
                <a:gd name="connsiteX36" fmla="*/ 585879 w 2521141"/>
                <a:gd name="connsiteY36" fmla="*/ 2410642 h 2604304"/>
                <a:gd name="connsiteX37" fmla="*/ 585879 w 2521141"/>
                <a:gd name="connsiteY37" fmla="*/ 193662 h 2604304"/>
                <a:gd name="connsiteX38" fmla="*/ 645959 w 2521141"/>
                <a:gd name="connsiteY38" fmla="*/ 157163 h 2604304"/>
                <a:gd name="connsiteX39" fmla="*/ 759786 w 2521141"/>
                <a:gd name="connsiteY39" fmla="*/ 102330 h 2604304"/>
                <a:gd name="connsiteX40" fmla="*/ 1757637 w 2521141"/>
                <a:gd name="connsiteY40" fmla="*/ 96524 h 2604304"/>
                <a:gd name="connsiteX41" fmla="*/ 1773499 w 2521141"/>
                <a:gd name="connsiteY41" fmla="*/ 102330 h 2604304"/>
                <a:gd name="connsiteX42" fmla="*/ 1887325 w 2521141"/>
                <a:gd name="connsiteY42" fmla="*/ 157163 h 2604304"/>
                <a:gd name="connsiteX43" fmla="*/ 1935262 w 2521141"/>
                <a:gd name="connsiteY43" fmla="*/ 186285 h 2604304"/>
                <a:gd name="connsiteX44" fmla="*/ 1935262 w 2521141"/>
                <a:gd name="connsiteY44" fmla="*/ 2418019 h 2604304"/>
                <a:gd name="connsiteX45" fmla="*/ 1887325 w 2521141"/>
                <a:gd name="connsiteY45" fmla="*/ 2447141 h 2604304"/>
                <a:gd name="connsiteX46" fmla="*/ 1773499 w 2521141"/>
                <a:gd name="connsiteY46" fmla="*/ 2501975 h 2604304"/>
                <a:gd name="connsiteX47" fmla="*/ 1757637 w 2521141"/>
                <a:gd name="connsiteY47" fmla="*/ 2507780 h 2604304"/>
                <a:gd name="connsiteX48" fmla="*/ 1056444 w 2521141"/>
                <a:gd name="connsiteY48" fmla="*/ 18484 h 2604304"/>
                <a:gd name="connsiteX49" fmla="*/ 1056444 w 2521141"/>
                <a:gd name="connsiteY49" fmla="*/ 2585820 h 2604304"/>
                <a:gd name="connsiteX50" fmla="*/ 1004213 w 2521141"/>
                <a:gd name="connsiteY50" fmla="*/ 2577849 h 2604304"/>
                <a:gd name="connsiteX51" fmla="*/ 879422 w 2521141"/>
                <a:gd name="connsiteY51" fmla="*/ 2545762 h 2604304"/>
                <a:gd name="connsiteX52" fmla="*/ 878818 w 2521141"/>
                <a:gd name="connsiteY52" fmla="*/ 2545541 h 2604304"/>
                <a:gd name="connsiteX53" fmla="*/ 878818 w 2521141"/>
                <a:gd name="connsiteY53" fmla="*/ 58763 h 2604304"/>
                <a:gd name="connsiteX54" fmla="*/ 879422 w 2521141"/>
                <a:gd name="connsiteY54" fmla="*/ 58542 h 2604304"/>
                <a:gd name="connsiteX55" fmla="*/ 1004213 w 2521141"/>
                <a:gd name="connsiteY55" fmla="*/ 26455 h 2604304"/>
                <a:gd name="connsiteX56" fmla="*/ 1464697 w 2521141"/>
                <a:gd name="connsiteY56" fmla="*/ 16631 h 2604304"/>
                <a:gd name="connsiteX57" fmla="*/ 1529071 w 2521141"/>
                <a:gd name="connsiteY57" fmla="*/ 26455 h 2604304"/>
                <a:gd name="connsiteX58" fmla="*/ 1642323 w 2521141"/>
                <a:gd name="connsiteY58" fmla="*/ 55575 h 2604304"/>
                <a:gd name="connsiteX59" fmla="*/ 1642323 w 2521141"/>
                <a:gd name="connsiteY59" fmla="*/ 2548729 h 2604304"/>
                <a:gd name="connsiteX60" fmla="*/ 1529071 w 2521141"/>
                <a:gd name="connsiteY60" fmla="*/ 2577849 h 2604304"/>
                <a:gd name="connsiteX61" fmla="*/ 1464697 w 2521141"/>
                <a:gd name="connsiteY61" fmla="*/ 2587674 h 2604304"/>
                <a:gd name="connsiteX62" fmla="*/ 1266642 w 2521141"/>
                <a:gd name="connsiteY62" fmla="*/ 0 h 2604304"/>
                <a:gd name="connsiteX63" fmla="*/ 1349383 w 2521141"/>
                <a:gd name="connsiteY63" fmla="*/ 4178 h 2604304"/>
                <a:gd name="connsiteX64" fmla="*/ 1349383 w 2521141"/>
                <a:gd name="connsiteY64" fmla="*/ 2600126 h 2604304"/>
                <a:gd name="connsiteX65" fmla="*/ 1266642 w 2521141"/>
                <a:gd name="connsiteY65" fmla="*/ 2604304 h 2604304"/>
                <a:gd name="connsiteX66" fmla="*/ 1171758 w 2521141"/>
                <a:gd name="connsiteY66" fmla="*/ 2599513 h 2604304"/>
                <a:gd name="connsiteX67" fmla="*/ 1171758 w 2521141"/>
                <a:gd name="connsiteY67" fmla="*/ 4791 h 260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521141" h="2604304">
                  <a:moveTo>
                    <a:pt x="177625" y="589336"/>
                  </a:moveTo>
                  <a:lnTo>
                    <a:pt x="177625" y="2014968"/>
                  </a:lnTo>
                  <a:lnTo>
                    <a:pt x="121653" y="1922835"/>
                  </a:lnTo>
                  <a:cubicBezTo>
                    <a:pt x="81561" y="1849033"/>
                    <a:pt x="48397" y="1770921"/>
                    <a:pt x="23032" y="1689372"/>
                  </a:cubicBezTo>
                  <a:lnTo>
                    <a:pt x="0" y="1599797"/>
                  </a:lnTo>
                  <a:lnTo>
                    <a:pt x="0" y="1004507"/>
                  </a:lnTo>
                  <a:lnTo>
                    <a:pt x="23032" y="914932"/>
                  </a:lnTo>
                  <a:cubicBezTo>
                    <a:pt x="48397" y="833383"/>
                    <a:pt x="81561" y="755271"/>
                    <a:pt x="121653" y="681469"/>
                  </a:cubicBezTo>
                  <a:close/>
                  <a:moveTo>
                    <a:pt x="2343516" y="570240"/>
                  </a:moveTo>
                  <a:lnTo>
                    <a:pt x="2346407" y="574106"/>
                  </a:lnTo>
                  <a:cubicBezTo>
                    <a:pt x="2416609" y="678019"/>
                    <a:pt x="2472206" y="792609"/>
                    <a:pt x="2510252" y="914932"/>
                  </a:cubicBezTo>
                  <a:lnTo>
                    <a:pt x="2521141" y="957281"/>
                  </a:lnTo>
                  <a:lnTo>
                    <a:pt x="2521141" y="1647023"/>
                  </a:lnTo>
                  <a:lnTo>
                    <a:pt x="2510252" y="1689372"/>
                  </a:lnTo>
                  <a:cubicBezTo>
                    <a:pt x="2472206" y="1811695"/>
                    <a:pt x="2416609" y="1926285"/>
                    <a:pt x="2346407" y="2030198"/>
                  </a:cubicBezTo>
                  <a:lnTo>
                    <a:pt x="2343516" y="2034064"/>
                  </a:lnTo>
                  <a:close/>
                  <a:moveTo>
                    <a:pt x="470565" y="273260"/>
                  </a:moveTo>
                  <a:lnTo>
                    <a:pt x="470565" y="2331044"/>
                  </a:lnTo>
                  <a:lnTo>
                    <a:pt x="438352" y="2306956"/>
                  </a:lnTo>
                  <a:cubicBezTo>
                    <a:pt x="406197" y="2280419"/>
                    <a:pt x="375337" y="2252368"/>
                    <a:pt x="345882" y="2222913"/>
                  </a:cubicBezTo>
                  <a:lnTo>
                    <a:pt x="292940" y="2164662"/>
                  </a:lnTo>
                  <a:lnTo>
                    <a:pt x="292940" y="439642"/>
                  </a:lnTo>
                  <a:lnTo>
                    <a:pt x="345882" y="381391"/>
                  </a:lnTo>
                  <a:cubicBezTo>
                    <a:pt x="375337" y="351936"/>
                    <a:pt x="406197" y="323885"/>
                    <a:pt x="438352" y="297348"/>
                  </a:cubicBezTo>
                  <a:close/>
                  <a:moveTo>
                    <a:pt x="2050576" y="264180"/>
                  </a:moveTo>
                  <a:lnTo>
                    <a:pt x="2094932" y="297348"/>
                  </a:lnTo>
                  <a:cubicBezTo>
                    <a:pt x="2127087" y="323885"/>
                    <a:pt x="2157947" y="351936"/>
                    <a:pt x="2187403" y="381391"/>
                  </a:cubicBezTo>
                  <a:lnTo>
                    <a:pt x="2228202" y="426282"/>
                  </a:lnTo>
                  <a:lnTo>
                    <a:pt x="2228202" y="2178023"/>
                  </a:lnTo>
                  <a:lnTo>
                    <a:pt x="2187403" y="2222913"/>
                  </a:lnTo>
                  <a:cubicBezTo>
                    <a:pt x="2157947" y="2252368"/>
                    <a:pt x="2127087" y="2280419"/>
                    <a:pt x="2094932" y="2306956"/>
                  </a:cubicBezTo>
                  <a:lnTo>
                    <a:pt x="2050576" y="2340125"/>
                  </a:lnTo>
                  <a:close/>
                  <a:moveTo>
                    <a:pt x="763504" y="100969"/>
                  </a:moveTo>
                  <a:lnTo>
                    <a:pt x="763504" y="2503336"/>
                  </a:lnTo>
                  <a:lnTo>
                    <a:pt x="759786" y="2501975"/>
                  </a:lnTo>
                  <a:cubicBezTo>
                    <a:pt x="720839" y="2485501"/>
                    <a:pt x="682860" y="2467187"/>
                    <a:pt x="645959" y="2447141"/>
                  </a:cubicBezTo>
                  <a:lnTo>
                    <a:pt x="585879" y="2410642"/>
                  </a:lnTo>
                  <a:lnTo>
                    <a:pt x="585879" y="193662"/>
                  </a:lnTo>
                  <a:lnTo>
                    <a:pt x="645959" y="157163"/>
                  </a:lnTo>
                  <a:cubicBezTo>
                    <a:pt x="682860" y="137117"/>
                    <a:pt x="720839" y="118803"/>
                    <a:pt x="759786" y="102330"/>
                  </a:cubicBezTo>
                  <a:close/>
                  <a:moveTo>
                    <a:pt x="1757637" y="96524"/>
                  </a:moveTo>
                  <a:lnTo>
                    <a:pt x="1773499" y="102330"/>
                  </a:lnTo>
                  <a:cubicBezTo>
                    <a:pt x="1812445" y="118803"/>
                    <a:pt x="1850424" y="137117"/>
                    <a:pt x="1887325" y="157163"/>
                  </a:cubicBezTo>
                  <a:lnTo>
                    <a:pt x="1935262" y="186285"/>
                  </a:lnTo>
                  <a:lnTo>
                    <a:pt x="1935262" y="2418019"/>
                  </a:lnTo>
                  <a:lnTo>
                    <a:pt x="1887325" y="2447141"/>
                  </a:lnTo>
                  <a:cubicBezTo>
                    <a:pt x="1850424" y="2467187"/>
                    <a:pt x="1812445" y="2485501"/>
                    <a:pt x="1773499" y="2501975"/>
                  </a:cubicBezTo>
                  <a:lnTo>
                    <a:pt x="1757637" y="2507780"/>
                  </a:lnTo>
                  <a:close/>
                  <a:moveTo>
                    <a:pt x="1056444" y="18484"/>
                  </a:moveTo>
                  <a:lnTo>
                    <a:pt x="1056444" y="2585820"/>
                  </a:lnTo>
                  <a:lnTo>
                    <a:pt x="1004213" y="2577849"/>
                  </a:lnTo>
                  <a:cubicBezTo>
                    <a:pt x="961830" y="2569176"/>
                    <a:pt x="920196" y="2558444"/>
                    <a:pt x="879422" y="2545762"/>
                  </a:cubicBezTo>
                  <a:lnTo>
                    <a:pt x="878818" y="2545541"/>
                  </a:lnTo>
                  <a:lnTo>
                    <a:pt x="878818" y="58763"/>
                  </a:lnTo>
                  <a:lnTo>
                    <a:pt x="879422" y="58542"/>
                  </a:lnTo>
                  <a:cubicBezTo>
                    <a:pt x="920196" y="45860"/>
                    <a:pt x="961830" y="35128"/>
                    <a:pt x="1004213" y="26455"/>
                  </a:cubicBezTo>
                  <a:close/>
                  <a:moveTo>
                    <a:pt x="1464697" y="16631"/>
                  </a:moveTo>
                  <a:lnTo>
                    <a:pt x="1529071" y="26455"/>
                  </a:lnTo>
                  <a:lnTo>
                    <a:pt x="1642323" y="55575"/>
                  </a:lnTo>
                  <a:lnTo>
                    <a:pt x="1642323" y="2548729"/>
                  </a:lnTo>
                  <a:lnTo>
                    <a:pt x="1529071" y="2577849"/>
                  </a:lnTo>
                  <a:lnTo>
                    <a:pt x="1464697" y="2587674"/>
                  </a:lnTo>
                  <a:close/>
                  <a:moveTo>
                    <a:pt x="1266642" y="0"/>
                  </a:moveTo>
                  <a:lnTo>
                    <a:pt x="1349383" y="4178"/>
                  </a:lnTo>
                  <a:lnTo>
                    <a:pt x="1349383" y="2600126"/>
                  </a:lnTo>
                  <a:lnTo>
                    <a:pt x="1266642" y="2604304"/>
                  </a:lnTo>
                  <a:lnTo>
                    <a:pt x="1171758" y="2599513"/>
                  </a:lnTo>
                  <a:lnTo>
                    <a:pt x="1171758" y="4791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1" name="그룹 280">
              <a:extLst>
                <a:ext uri="{FF2B5EF4-FFF2-40B4-BE49-F238E27FC236}">
                  <a16:creationId xmlns:a16="http://schemas.microsoft.com/office/drawing/2014/main" id="{ED17A859-89CB-449F-A4C3-B265120F7745}"/>
                </a:ext>
              </a:extLst>
            </p:cNvPr>
            <p:cNvGrpSpPr/>
            <p:nvPr/>
          </p:nvGrpSpPr>
          <p:grpSpPr>
            <a:xfrm>
              <a:off x="9030421" y="2008689"/>
              <a:ext cx="1348215" cy="1313630"/>
              <a:chOff x="8453592" y="1744204"/>
              <a:chExt cx="1675446" cy="1632467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0CDFDD1-019A-4059-873E-B0B5CBCA36FD}"/>
                  </a:ext>
                </a:extLst>
              </p:cNvPr>
              <p:cNvSpPr/>
              <p:nvPr/>
            </p:nvSpPr>
            <p:spPr>
              <a:xfrm>
                <a:off x="9284069" y="1786022"/>
                <a:ext cx="844969" cy="746170"/>
              </a:xfrm>
              <a:custGeom>
                <a:avLst/>
                <a:gdLst>
                  <a:gd name="connsiteX0" fmla="*/ 519068 w 1113310"/>
                  <a:gd name="connsiteY0" fmla="*/ 0 h 983139"/>
                  <a:gd name="connsiteX1" fmla="*/ 1113310 w 1113310"/>
                  <a:gd name="connsiteY1" fmla="*/ 983139 h 983139"/>
                  <a:gd name="connsiteX2" fmla="*/ 0 w 1113310"/>
                  <a:gd name="connsiteY2" fmla="*/ 983139 h 983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13310" h="983139">
                    <a:moveTo>
                      <a:pt x="519068" y="0"/>
                    </a:moveTo>
                    <a:cubicBezTo>
                      <a:pt x="846026" y="216213"/>
                      <a:pt x="1071514" y="572110"/>
                      <a:pt x="1113310" y="983139"/>
                    </a:cubicBezTo>
                    <a:lnTo>
                      <a:pt x="0" y="983139"/>
                    </a:lnTo>
                    <a:close/>
                  </a:path>
                </a:pathLst>
              </a:custGeom>
              <a:solidFill>
                <a:srgbClr val="4074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AFBFF2C2-F38A-4F83-B25C-70580D43F054}"/>
                  </a:ext>
                </a:extLst>
              </p:cNvPr>
              <p:cNvSpPr/>
              <p:nvPr/>
            </p:nvSpPr>
            <p:spPr>
              <a:xfrm>
                <a:off x="8453592" y="1842710"/>
                <a:ext cx="1524858" cy="1533961"/>
              </a:xfrm>
              <a:custGeom>
                <a:avLst/>
                <a:gdLst>
                  <a:gd name="connsiteX0" fmla="*/ 2709504 w 2716600"/>
                  <a:gd name="connsiteY0" fmla="*/ 1645244 h 2732828"/>
                  <a:gd name="connsiteX1" fmla="*/ 2705704 w 2716600"/>
                  <a:gd name="connsiteY1" fmla="*/ 1667294 h 2732828"/>
                  <a:gd name="connsiteX2" fmla="*/ 2014648 w 2716600"/>
                  <a:gd name="connsiteY2" fmla="*/ 2573024 h 2732828"/>
                  <a:gd name="connsiteX3" fmla="*/ 2011712 w 2716600"/>
                  <a:gd name="connsiteY3" fmla="*/ 2574416 h 2732828"/>
                  <a:gd name="connsiteX4" fmla="*/ 2534900 w 2716600"/>
                  <a:gd name="connsiteY4" fmla="*/ 1396966 h 2732828"/>
                  <a:gd name="connsiteX5" fmla="*/ 2716600 w 2716600"/>
                  <a:gd name="connsiteY5" fmla="*/ 1396966 h 2732828"/>
                  <a:gd name="connsiteX6" fmla="*/ 1754328 w 2716600"/>
                  <a:gd name="connsiteY6" fmla="*/ 2678312 h 2732828"/>
                  <a:gd name="connsiteX7" fmla="*/ 1642180 w 2716600"/>
                  <a:gd name="connsiteY7" fmla="*/ 2706686 h 2732828"/>
                  <a:gd name="connsiteX8" fmla="*/ 1539764 w 2716600"/>
                  <a:gd name="connsiteY8" fmla="*/ 2722070 h 2732828"/>
                  <a:gd name="connsiteX9" fmla="*/ 2173836 w 2716600"/>
                  <a:gd name="connsiteY9" fmla="*/ 1396966 h 2732828"/>
                  <a:gd name="connsiteX10" fmla="*/ 2355540 w 2716600"/>
                  <a:gd name="connsiteY10" fmla="*/ 1396966 h 2732828"/>
                  <a:gd name="connsiteX11" fmla="*/ 1352328 w 2716600"/>
                  <a:gd name="connsiteY11" fmla="*/ 2732828 h 2732828"/>
                  <a:gd name="connsiteX12" fmla="*/ 1229556 w 2716600"/>
                  <a:gd name="connsiteY12" fmla="*/ 2726628 h 2732828"/>
                  <a:gd name="connsiteX13" fmla="*/ 1180860 w 2716600"/>
                  <a:gd name="connsiteY13" fmla="*/ 2719196 h 2732828"/>
                  <a:gd name="connsiteX14" fmla="*/ 1812768 w 2716600"/>
                  <a:gd name="connsiteY14" fmla="*/ 1396966 h 2732828"/>
                  <a:gd name="connsiteX15" fmla="*/ 1994476 w 2716600"/>
                  <a:gd name="connsiteY15" fmla="*/ 1396966 h 2732828"/>
                  <a:gd name="connsiteX16" fmla="*/ 1024772 w 2716600"/>
                  <a:gd name="connsiteY16" fmla="*/ 2688210 h 2732828"/>
                  <a:gd name="connsiteX17" fmla="*/ 961820 w 2716600"/>
                  <a:gd name="connsiteY17" fmla="*/ 2672024 h 2732828"/>
                  <a:gd name="connsiteX18" fmla="*/ 878200 w 2716600"/>
                  <a:gd name="connsiteY18" fmla="*/ 2641420 h 2732828"/>
                  <a:gd name="connsiteX19" fmla="*/ 1451704 w 2716600"/>
                  <a:gd name="connsiteY19" fmla="*/ 1396966 h 2732828"/>
                  <a:gd name="connsiteX20" fmla="*/ 1496756 w 2716600"/>
                  <a:gd name="connsiteY20" fmla="*/ 1396966 h 2732828"/>
                  <a:gd name="connsiteX21" fmla="*/ 1633412 w 2716600"/>
                  <a:gd name="connsiteY21" fmla="*/ 1396966 h 2732828"/>
                  <a:gd name="connsiteX22" fmla="*/ 743784 w 2716600"/>
                  <a:gd name="connsiteY22" fmla="*/ 2581580 h 2732828"/>
                  <a:gd name="connsiteX23" fmla="*/ 715808 w 2716600"/>
                  <a:gd name="connsiteY23" fmla="*/ 2568104 h 2732828"/>
                  <a:gd name="connsiteX24" fmla="*/ 617192 w 2716600"/>
                  <a:gd name="connsiteY24" fmla="*/ 2508192 h 2732828"/>
                  <a:gd name="connsiteX25" fmla="*/ 1332872 w 2716600"/>
                  <a:gd name="connsiteY25" fmla="*/ 1074412 h 2732828"/>
                  <a:gd name="connsiteX26" fmla="*/ 1332872 w 2716600"/>
                  <a:gd name="connsiteY26" fmla="*/ 1316368 h 2732828"/>
                  <a:gd name="connsiteX27" fmla="*/ 501352 w 2716600"/>
                  <a:gd name="connsiteY27" fmla="*/ 2423606 h 2732828"/>
                  <a:gd name="connsiteX28" fmla="*/ 497044 w 2716600"/>
                  <a:gd name="connsiteY28" fmla="*/ 2420386 h 2732828"/>
                  <a:gd name="connsiteX29" fmla="*/ 399604 w 2716600"/>
                  <a:gd name="connsiteY29" fmla="*/ 2331826 h 2732828"/>
                  <a:gd name="connsiteX30" fmla="*/ 393564 w 2716600"/>
                  <a:gd name="connsiteY30" fmla="*/ 2325180 h 2732828"/>
                  <a:gd name="connsiteX31" fmla="*/ 1332872 w 2716600"/>
                  <a:gd name="connsiteY31" fmla="*/ 593628 h 2732828"/>
                  <a:gd name="connsiteX32" fmla="*/ 1332872 w 2716600"/>
                  <a:gd name="connsiteY32" fmla="*/ 835582 h 2732828"/>
                  <a:gd name="connsiteX33" fmla="*/ 296748 w 2716600"/>
                  <a:gd name="connsiteY33" fmla="*/ 2215268 h 2732828"/>
                  <a:gd name="connsiteX34" fmla="*/ 232052 w 2716600"/>
                  <a:gd name="connsiteY34" fmla="*/ 2128754 h 2732828"/>
                  <a:gd name="connsiteX35" fmla="*/ 208780 w 2716600"/>
                  <a:gd name="connsiteY35" fmla="*/ 2090448 h 2732828"/>
                  <a:gd name="connsiteX36" fmla="*/ 785296 w 2716600"/>
                  <a:gd name="connsiteY36" fmla="*/ 122362 h 2732828"/>
                  <a:gd name="connsiteX37" fmla="*/ 16124 w 2716600"/>
                  <a:gd name="connsiteY37" fmla="*/ 1146576 h 2732828"/>
                  <a:gd name="connsiteX38" fmla="*/ 24700 w 2716600"/>
                  <a:gd name="connsiteY38" fmla="*/ 1089446 h 2732828"/>
                  <a:gd name="connsiteX39" fmla="*/ 694964 w 2716600"/>
                  <a:gd name="connsiteY39" fmla="*/ 167688 h 2732828"/>
                  <a:gd name="connsiteX40" fmla="*/ 1332872 w 2716600"/>
                  <a:gd name="connsiteY40" fmla="*/ 112838 h 2732828"/>
                  <a:gd name="connsiteX41" fmla="*/ 1332872 w 2716600"/>
                  <a:gd name="connsiteY41" fmla="*/ 354794 h 2732828"/>
                  <a:gd name="connsiteX42" fmla="*/ 132956 w 2716600"/>
                  <a:gd name="connsiteY42" fmla="*/ 1952584 h 2732828"/>
                  <a:gd name="connsiteX43" fmla="*/ 105544 w 2716600"/>
                  <a:gd name="connsiteY43" fmla="*/ 1895680 h 2732828"/>
                  <a:gd name="connsiteX44" fmla="*/ 68988 w 2716600"/>
                  <a:gd name="connsiteY44" fmla="*/ 1795804 h 2732828"/>
                  <a:gd name="connsiteX45" fmla="*/ 1238248 w 2716600"/>
                  <a:gd name="connsiteY45" fmla="*/ 0 h 2732828"/>
                  <a:gd name="connsiteX46" fmla="*/ 22628 w 2716600"/>
                  <a:gd name="connsiteY46" fmla="*/ 1618704 h 2732828"/>
                  <a:gd name="connsiteX47" fmla="*/ 4796 w 2716600"/>
                  <a:gd name="connsiteY47" fmla="*/ 1501878 h 2732828"/>
                  <a:gd name="connsiteX48" fmla="*/ 0 w 2716600"/>
                  <a:gd name="connsiteY48" fmla="*/ 1406878 h 2732828"/>
                  <a:gd name="connsiteX49" fmla="*/ 1030124 w 2716600"/>
                  <a:gd name="connsiteY49" fmla="*/ 35182 h 2732828"/>
                  <a:gd name="connsiteX50" fmla="*/ 1062824 w 2716600"/>
                  <a:gd name="connsiteY50" fmla="*/ 26114 h 2732828"/>
                  <a:gd name="connsiteX51" fmla="*/ 1195804 w 2716600"/>
                  <a:gd name="connsiteY51" fmla="*/ 3060 h 273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716600" h="2732828">
                    <a:moveTo>
                      <a:pt x="2709504" y="1645244"/>
                    </a:moveTo>
                    <a:lnTo>
                      <a:pt x="2705704" y="1667294"/>
                    </a:lnTo>
                    <a:cubicBezTo>
                      <a:pt x="2617708" y="2059874"/>
                      <a:pt x="2360528" y="2388422"/>
                      <a:pt x="2014648" y="2573024"/>
                    </a:cubicBezTo>
                    <a:lnTo>
                      <a:pt x="2011712" y="2574416"/>
                    </a:lnTo>
                    <a:close/>
                    <a:moveTo>
                      <a:pt x="2534900" y="1396966"/>
                    </a:moveTo>
                    <a:lnTo>
                      <a:pt x="2716600" y="1396966"/>
                    </a:lnTo>
                    <a:lnTo>
                      <a:pt x="1754328" y="2678312"/>
                    </a:lnTo>
                    <a:lnTo>
                      <a:pt x="1642180" y="2706686"/>
                    </a:lnTo>
                    <a:lnTo>
                      <a:pt x="1539764" y="2722070"/>
                    </a:lnTo>
                    <a:close/>
                    <a:moveTo>
                      <a:pt x="2173836" y="1396966"/>
                    </a:moveTo>
                    <a:lnTo>
                      <a:pt x="2355540" y="1396966"/>
                    </a:lnTo>
                    <a:lnTo>
                      <a:pt x="1352328" y="2732828"/>
                    </a:lnTo>
                    <a:lnTo>
                      <a:pt x="1229556" y="2726628"/>
                    </a:lnTo>
                    <a:lnTo>
                      <a:pt x="1180860" y="2719196"/>
                    </a:lnTo>
                    <a:close/>
                    <a:moveTo>
                      <a:pt x="1812768" y="1396966"/>
                    </a:moveTo>
                    <a:lnTo>
                      <a:pt x="1994476" y="1396966"/>
                    </a:lnTo>
                    <a:lnTo>
                      <a:pt x="1024772" y="2688210"/>
                    </a:lnTo>
                    <a:lnTo>
                      <a:pt x="961820" y="2672024"/>
                    </a:lnTo>
                    <a:lnTo>
                      <a:pt x="878200" y="2641420"/>
                    </a:lnTo>
                    <a:close/>
                    <a:moveTo>
                      <a:pt x="1451704" y="1396966"/>
                    </a:moveTo>
                    <a:lnTo>
                      <a:pt x="1496756" y="1396966"/>
                    </a:lnTo>
                    <a:lnTo>
                      <a:pt x="1633412" y="1396966"/>
                    </a:lnTo>
                    <a:lnTo>
                      <a:pt x="743784" y="2581580"/>
                    </a:lnTo>
                    <a:lnTo>
                      <a:pt x="715808" y="2568104"/>
                    </a:lnTo>
                    <a:lnTo>
                      <a:pt x="617192" y="2508192"/>
                    </a:lnTo>
                    <a:close/>
                    <a:moveTo>
                      <a:pt x="1332872" y="1074412"/>
                    </a:moveTo>
                    <a:lnTo>
                      <a:pt x="1332872" y="1316368"/>
                    </a:lnTo>
                    <a:lnTo>
                      <a:pt x="501352" y="2423606"/>
                    </a:lnTo>
                    <a:lnTo>
                      <a:pt x="497044" y="2420386"/>
                    </a:lnTo>
                    <a:cubicBezTo>
                      <a:pt x="463160" y="2392422"/>
                      <a:pt x="430644" y="2362864"/>
                      <a:pt x="399604" y="2331826"/>
                    </a:cubicBezTo>
                    <a:lnTo>
                      <a:pt x="393564" y="2325180"/>
                    </a:lnTo>
                    <a:close/>
                    <a:moveTo>
                      <a:pt x="1332872" y="593628"/>
                    </a:moveTo>
                    <a:lnTo>
                      <a:pt x="1332872" y="835582"/>
                    </a:lnTo>
                    <a:lnTo>
                      <a:pt x="296748" y="2215268"/>
                    </a:lnTo>
                    <a:lnTo>
                      <a:pt x="232052" y="2128754"/>
                    </a:lnTo>
                    <a:lnTo>
                      <a:pt x="208780" y="2090448"/>
                    </a:lnTo>
                    <a:close/>
                    <a:moveTo>
                      <a:pt x="785296" y="122362"/>
                    </a:moveTo>
                    <a:lnTo>
                      <a:pt x="16124" y="1146576"/>
                    </a:lnTo>
                    <a:lnTo>
                      <a:pt x="24700" y="1089446"/>
                    </a:lnTo>
                    <a:cubicBezTo>
                      <a:pt x="104348" y="693640"/>
                      <a:pt x="354352" y="359610"/>
                      <a:pt x="694964" y="167688"/>
                    </a:cubicBezTo>
                    <a:close/>
                    <a:moveTo>
                      <a:pt x="1332872" y="112838"/>
                    </a:moveTo>
                    <a:lnTo>
                      <a:pt x="1332872" y="354794"/>
                    </a:lnTo>
                    <a:lnTo>
                      <a:pt x="132956" y="1952584"/>
                    </a:lnTo>
                    <a:lnTo>
                      <a:pt x="105544" y="1895680"/>
                    </a:lnTo>
                    <a:lnTo>
                      <a:pt x="68988" y="1795804"/>
                    </a:lnTo>
                    <a:close/>
                    <a:moveTo>
                      <a:pt x="1238248" y="0"/>
                    </a:moveTo>
                    <a:lnTo>
                      <a:pt x="22628" y="1618704"/>
                    </a:lnTo>
                    <a:lnTo>
                      <a:pt x="4796" y="1501878"/>
                    </a:lnTo>
                    <a:lnTo>
                      <a:pt x="0" y="1406878"/>
                    </a:lnTo>
                    <a:lnTo>
                      <a:pt x="1030124" y="35182"/>
                    </a:lnTo>
                    <a:lnTo>
                      <a:pt x="1062824" y="26114"/>
                    </a:lnTo>
                    <a:cubicBezTo>
                      <a:pt x="1106396" y="16306"/>
                      <a:pt x="1150760" y="8586"/>
                      <a:pt x="1195804" y="306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FE8F0658-25C1-4EF0-8A01-E31CA02DD02E}"/>
                  </a:ext>
                </a:extLst>
              </p:cNvPr>
              <p:cNvSpPr/>
              <p:nvPr/>
            </p:nvSpPr>
            <p:spPr>
              <a:xfrm>
                <a:off x="9267518" y="1744204"/>
                <a:ext cx="290654" cy="637813"/>
              </a:xfrm>
              <a:custGeom>
                <a:avLst/>
                <a:gdLst>
                  <a:gd name="connsiteX0" fmla="*/ 0 w 517812"/>
                  <a:gd name="connsiteY0" fmla="*/ 0 h 1136296"/>
                  <a:gd name="connsiteX1" fmla="*/ 517812 w 517812"/>
                  <a:gd name="connsiteY1" fmla="*/ 155544 h 1136296"/>
                  <a:gd name="connsiteX2" fmla="*/ 0 w 517812"/>
                  <a:gd name="connsiteY2" fmla="*/ 1136296 h 1136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7812" h="1136296">
                    <a:moveTo>
                      <a:pt x="0" y="0"/>
                    </a:moveTo>
                    <a:cubicBezTo>
                      <a:pt x="186672" y="15340"/>
                      <a:pt x="362492" y="68492"/>
                      <a:pt x="517812" y="155544"/>
                    </a:cubicBezTo>
                    <a:lnTo>
                      <a:pt x="0" y="1136296"/>
                    </a:lnTo>
                    <a:close/>
                  </a:path>
                </a:pathLst>
              </a:custGeom>
              <a:solidFill>
                <a:srgbClr val="E483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23A39064-D794-4A7C-A574-5727A51200B2}"/>
                </a:ext>
              </a:extLst>
            </p:cNvPr>
            <p:cNvSpPr/>
            <p:nvPr/>
          </p:nvSpPr>
          <p:spPr>
            <a:xfrm rot="2213264">
              <a:off x="9575145" y="4816628"/>
              <a:ext cx="422830" cy="436778"/>
            </a:xfrm>
            <a:custGeom>
              <a:avLst/>
              <a:gdLst>
                <a:gd name="connsiteX0" fmla="*/ 177625 w 2521141"/>
                <a:gd name="connsiteY0" fmla="*/ 589336 h 2604304"/>
                <a:gd name="connsiteX1" fmla="*/ 177625 w 2521141"/>
                <a:gd name="connsiteY1" fmla="*/ 2014968 h 2604304"/>
                <a:gd name="connsiteX2" fmla="*/ 121653 w 2521141"/>
                <a:gd name="connsiteY2" fmla="*/ 1922835 h 2604304"/>
                <a:gd name="connsiteX3" fmla="*/ 23032 w 2521141"/>
                <a:gd name="connsiteY3" fmla="*/ 1689372 h 2604304"/>
                <a:gd name="connsiteX4" fmla="*/ 0 w 2521141"/>
                <a:gd name="connsiteY4" fmla="*/ 1599797 h 2604304"/>
                <a:gd name="connsiteX5" fmla="*/ 0 w 2521141"/>
                <a:gd name="connsiteY5" fmla="*/ 1004507 h 2604304"/>
                <a:gd name="connsiteX6" fmla="*/ 23032 w 2521141"/>
                <a:gd name="connsiteY6" fmla="*/ 914932 h 2604304"/>
                <a:gd name="connsiteX7" fmla="*/ 121653 w 2521141"/>
                <a:gd name="connsiteY7" fmla="*/ 681469 h 2604304"/>
                <a:gd name="connsiteX8" fmla="*/ 2343516 w 2521141"/>
                <a:gd name="connsiteY8" fmla="*/ 570240 h 2604304"/>
                <a:gd name="connsiteX9" fmla="*/ 2346407 w 2521141"/>
                <a:gd name="connsiteY9" fmla="*/ 574106 h 2604304"/>
                <a:gd name="connsiteX10" fmla="*/ 2510252 w 2521141"/>
                <a:gd name="connsiteY10" fmla="*/ 914932 h 2604304"/>
                <a:gd name="connsiteX11" fmla="*/ 2521141 w 2521141"/>
                <a:gd name="connsiteY11" fmla="*/ 957281 h 2604304"/>
                <a:gd name="connsiteX12" fmla="*/ 2521141 w 2521141"/>
                <a:gd name="connsiteY12" fmla="*/ 1647023 h 2604304"/>
                <a:gd name="connsiteX13" fmla="*/ 2510252 w 2521141"/>
                <a:gd name="connsiteY13" fmla="*/ 1689372 h 2604304"/>
                <a:gd name="connsiteX14" fmla="*/ 2346407 w 2521141"/>
                <a:gd name="connsiteY14" fmla="*/ 2030198 h 2604304"/>
                <a:gd name="connsiteX15" fmla="*/ 2343516 w 2521141"/>
                <a:gd name="connsiteY15" fmla="*/ 2034064 h 2604304"/>
                <a:gd name="connsiteX16" fmla="*/ 470565 w 2521141"/>
                <a:gd name="connsiteY16" fmla="*/ 273260 h 2604304"/>
                <a:gd name="connsiteX17" fmla="*/ 470565 w 2521141"/>
                <a:gd name="connsiteY17" fmla="*/ 2331044 h 2604304"/>
                <a:gd name="connsiteX18" fmla="*/ 438352 w 2521141"/>
                <a:gd name="connsiteY18" fmla="*/ 2306956 h 2604304"/>
                <a:gd name="connsiteX19" fmla="*/ 345882 w 2521141"/>
                <a:gd name="connsiteY19" fmla="*/ 2222913 h 2604304"/>
                <a:gd name="connsiteX20" fmla="*/ 292940 w 2521141"/>
                <a:gd name="connsiteY20" fmla="*/ 2164662 h 2604304"/>
                <a:gd name="connsiteX21" fmla="*/ 292940 w 2521141"/>
                <a:gd name="connsiteY21" fmla="*/ 439642 h 2604304"/>
                <a:gd name="connsiteX22" fmla="*/ 345882 w 2521141"/>
                <a:gd name="connsiteY22" fmla="*/ 381391 h 2604304"/>
                <a:gd name="connsiteX23" fmla="*/ 438352 w 2521141"/>
                <a:gd name="connsiteY23" fmla="*/ 297348 h 2604304"/>
                <a:gd name="connsiteX24" fmla="*/ 2050576 w 2521141"/>
                <a:gd name="connsiteY24" fmla="*/ 264180 h 2604304"/>
                <a:gd name="connsiteX25" fmla="*/ 2094932 w 2521141"/>
                <a:gd name="connsiteY25" fmla="*/ 297348 h 2604304"/>
                <a:gd name="connsiteX26" fmla="*/ 2187403 w 2521141"/>
                <a:gd name="connsiteY26" fmla="*/ 381391 h 2604304"/>
                <a:gd name="connsiteX27" fmla="*/ 2228202 w 2521141"/>
                <a:gd name="connsiteY27" fmla="*/ 426282 h 2604304"/>
                <a:gd name="connsiteX28" fmla="*/ 2228202 w 2521141"/>
                <a:gd name="connsiteY28" fmla="*/ 2178023 h 2604304"/>
                <a:gd name="connsiteX29" fmla="*/ 2187403 w 2521141"/>
                <a:gd name="connsiteY29" fmla="*/ 2222913 h 2604304"/>
                <a:gd name="connsiteX30" fmla="*/ 2094932 w 2521141"/>
                <a:gd name="connsiteY30" fmla="*/ 2306956 h 2604304"/>
                <a:gd name="connsiteX31" fmla="*/ 2050576 w 2521141"/>
                <a:gd name="connsiteY31" fmla="*/ 2340125 h 2604304"/>
                <a:gd name="connsiteX32" fmla="*/ 763504 w 2521141"/>
                <a:gd name="connsiteY32" fmla="*/ 100969 h 2604304"/>
                <a:gd name="connsiteX33" fmla="*/ 763504 w 2521141"/>
                <a:gd name="connsiteY33" fmla="*/ 2503336 h 2604304"/>
                <a:gd name="connsiteX34" fmla="*/ 759786 w 2521141"/>
                <a:gd name="connsiteY34" fmla="*/ 2501975 h 2604304"/>
                <a:gd name="connsiteX35" fmla="*/ 645959 w 2521141"/>
                <a:gd name="connsiteY35" fmla="*/ 2447141 h 2604304"/>
                <a:gd name="connsiteX36" fmla="*/ 585879 w 2521141"/>
                <a:gd name="connsiteY36" fmla="*/ 2410642 h 2604304"/>
                <a:gd name="connsiteX37" fmla="*/ 585879 w 2521141"/>
                <a:gd name="connsiteY37" fmla="*/ 193662 h 2604304"/>
                <a:gd name="connsiteX38" fmla="*/ 645959 w 2521141"/>
                <a:gd name="connsiteY38" fmla="*/ 157163 h 2604304"/>
                <a:gd name="connsiteX39" fmla="*/ 759786 w 2521141"/>
                <a:gd name="connsiteY39" fmla="*/ 102330 h 2604304"/>
                <a:gd name="connsiteX40" fmla="*/ 1757637 w 2521141"/>
                <a:gd name="connsiteY40" fmla="*/ 96524 h 2604304"/>
                <a:gd name="connsiteX41" fmla="*/ 1773499 w 2521141"/>
                <a:gd name="connsiteY41" fmla="*/ 102330 h 2604304"/>
                <a:gd name="connsiteX42" fmla="*/ 1887325 w 2521141"/>
                <a:gd name="connsiteY42" fmla="*/ 157163 h 2604304"/>
                <a:gd name="connsiteX43" fmla="*/ 1935262 w 2521141"/>
                <a:gd name="connsiteY43" fmla="*/ 186285 h 2604304"/>
                <a:gd name="connsiteX44" fmla="*/ 1935262 w 2521141"/>
                <a:gd name="connsiteY44" fmla="*/ 2418019 h 2604304"/>
                <a:gd name="connsiteX45" fmla="*/ 1887325 w 2521141"/>
                <a:gd name="connsiteY45" fmla="*/ 2447141 h 2604304"/>
                <a:gd name="connsiteX46" fmla="*/ 1773499 w 2521141"/>
                <a:gd name="connsiteY46" fmla="*/ 2501975 h 2604304"/>
                <a:gd name="connsiteX47" fmla="*/ 1757637 w 2521141"/>
                <a:gd name="connsiteY47" fmla="*/ 2507780 h 2604304"/>
                <a:gd name="connsiteX48" fmla="*/ 1056444 w 2521141"/>
                <a:gd name="connsiteY48" fmla="*/ 18484 h 2604304"/>
                <a:gd name="connsiteX49" fmla="*/ 1056444 w 2521141"/>
                <a:gd name="connsiteY49" fmla="*/ 2585820 h 2604304"/>
                <a:gd name="connsiteX50" fmla="*/ 1004213 w 2521141"/>
                <a:gd name="connsiteY50" fmla="*/ 2577849 h 2604304"/>
                <a:gd name="connsiteX51" fmla="*/ 879422 w 2521141"/>
                <a:gd name="connsiteY51" fmla="*/ 2545762 h 2604304"/>
                <a:gd name="connsiteX52" fmla="*/ 878818 w 2521141"/>
                <a:gd name="connsiteY52" fmla="*/ 2545541 h 2604304"/>
                <a:gd name="connsiteX53" fmla="*/ 878818 w 2521141"/>
                <a:gd name="connsiteY53" fmla="*/ 58763 h 2604304"/>
                <a:gd name="connsiteX54" fmla="*/ 879422 w 2521141"/>
                <a:gd name="connsiteY54" fmla="*/ 58542 h 2604304"/>
                <a:gd name="connsiteX55" fmla="*/ 1004213 w 2521141"/>
                <a:gd name="connsiteY55" fmla="*/ 26455 h 2604304"/>
                <a:gd name="connsiteX56" fmla="*/ 1464697 w 2521141"/>
                <a:gd name="connsiteY56" fmla="*/ 16631 h 2604304"/>
                <a:gd name="connsiteX57" fmla="*/ 1529071 w 2521141"/>
                <a:gd name="connsiteY57" fmla="*/ 26455 h 2604304"/>
                <a:gd name="connsiteX58" fmla="*/ 1642323 w 2521141"/>
                <a:gd name="connsiteY58" fmla="*/ 55575 h 2604304"/>
                <a:gd name="connsiteX59" fmla="*/ 1642323 w 2521141"/>
                <a:gd name="connsiteY59" fmla="*/ 2548729 h 2604304"/>
                <a:gd name="connsiteX60" fmla="*/ 1529071 w 2521141"/>
                <a:gd name="connsiteY60" fmla="*/ 2577849 h 2604304"/>
                <a:gd name="connsiteX61" fmla="*/ 1464697 w 2521141"/>
                <a:gd name="connsiteY61" fmla="*/ 2587674 h 2604304"/>
                <a:gd name="connsiteX62" fmla="*/ 1266642 w 2521141"/>
                <a:gd name="connsiteY62" fmla="*/ 0 h 2604304"/>
                <a:gd name="connsiteX63" fmla="*/ 1349383 w 2521141"/>
                <a:gd name="connsiteY63" fmla="*/ 4178 h 2604304"/>
                <a:gd name="connsiteX64" fmla="*/ 1349383 w 2521141"/>
                <a:gd name="connsiteY64" fmla="*/ 2600126 h 2604304"/>
                <a:gd name="connsiteX65" fmla="*/ 1266642 w 2521141"/>
                <a:gd name="connsiteY65" fmla="*/ 2604304 h 2604304"/>
                <a:gd name="connsiteX66" fmla="*/ 1171758 w 2521141"/>
                <a:gd name="connsiteY66" fmla="*/ 2599513 h 2604304"/>
                <a:gd name="connsiteX67" fmla="*/ 1171758 w 2521141"/>
                <a:gd name="connsiteY67" fmla="*/ 4791 h 260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521141" h="2604304">
                  <a:moveTo>
                    <a:pt x="177625" y="589336"/>
                  </a:moveTo>
                  <a:lnTo>
                    <a:pt x="177625" y="2014968"/>
                  </a:lnTo>
                  <a:lnTo>
                    <a:pt x="121653" y="1922835"/>
                  </a:lnTo>
                  <a:cubicBezTo>
                    <a:pt x="81561" y="1849033"/>
                    <a:pt x="48397" y="1770921"/>
                    <a:pt x="23032" y="1689372"/>
                  </a:cubicBezTo>
                  <a:lnTo>
                    <a:pt x="0" y="1599797"/>
                  </a:lnTo>
                  <a:lnTo>
                    <a:pt x="0" y="1004507"/>
                  </a:lnTo>
                  <a:lnTo>
                    <a:pt x="23032" y="914932"/>
                  </a:lnTo>
                  <a:cubicBezTo>
                    <a:pt x="48397" y="833383"/>
                    <a:pt x="81561" y="755271"/>
                    <a:pt x="121653" y="681469"/>
                  </a:cubicBezTo>
                  <a:close/>
                  <a:moveTo>
                    <a:pt x="2343516" y="570240"/>
                  </a:moveTo>
                  <a:lnTo>
                    <a:pt x="2346407" y="574106"/>
                  </a:lnTo>
                  <a:cubicBezTo>
                    <a:pt x="2416609" y="678019"/>
                    <a:pt x="2472206" y="792609"/>
                    <a:pt x="2510252" y="914932"/>
                  </a:cubicBezTo>
                  <a:lnTo>
                    <a:pt x="2521141" y="957281"/>
                  </a:lnTo>
                  <a:lnTo>
                    <a:pt x="2521141" y="1647023"/>
                  </a:lnTo>
                  <a:lnTo>
                    <a:pt x="2510252" y="1689372"/>
                  </a:lnTo>
                  <a:cubicBezTo>
                    <a:pt x="2472206" y="1811695"/>
                    <a:pt x="2416609" y="1926285"/>
                    <a:pt x="2346407" y="2030198"/>
                  </a:cubicBezTo>
                  <a:lnTo>
                    <a:pt x="2343516" y="2034064"/>
                  </a:lnTo>
                  <a:close/>
                  <a:moveTo>
                    <a:pt x="470565" y="273260"/>
                  </a:moveTo>
                  <a:lnTo>
                    <a:pt x="470565" y="2331044"/>
                  </a:lnTo>
                  <a:lnTo>
                    <a:pt x="438352" y="2306956"/>
                  </a:lnTo>
                  <a:cubicBezTo>
                    <a:pt x="406197" y="2280419"/>
                    <a:pt x="375337" y="2252368"/>
                    <a:pt x="345882" y="2222913"/>
                  </a:cubicBezTo>
                  <a:lnTo>
                    <a:pt x="292940" y="2164662"/>
                  </a:lnTo>
                  <a:lnTo>
                    <a:pt x="292940" y="439642"/>
                  </a:lnTo>
                  <a:lnTo>
                    <a:pt x="345882" y="381391"/>
                  </a:lnTo>
                  <a:cubicBezTo>
                    <a:pt x="375337" y="351936"/>
                    <a:pt x="406197" y="323885"/>
                    <a:pt x="438352" y="297348"/>
                  </a:cubicBezTo>
                  <a:close/>
                  <a:moveTo>
                    <a:pt x="2050576" y="264180"/>
                  </a:moveTo>
                  <a:lnTo>
                    <a:pt x="2094932" y="297348"/>
                  </a:lnTo>
                  <a:cubicBezTo>
                    <a:pt x="2127087" y="323885"/>
                    <a:pt x="2157947" y="351936"/>
                    <a:pt x="2187403" y="381391"/>
                  </a:cubicBezTo>
                  <a:lnTo>
                    <a:pt x="2228202" y="426282"/>
                  </a:lnTo>
                  <a:lnTo>
                    <a:pt x="2228202" y="2178023"/>
                  </a:lnTo>
                  <a:lnTo>
                    <a:pt x="2187403" y="2222913"/>
                  </a:lnTo>
                  <a:cubicBezTo>
                    <a:pt x="2157947" y="2252368"/>
                    <a:pt x="2127087" y="2280419"/>
                    <a:pt x="2094932" y="2306956"/>
                  </a:cubicBezTo>
                  <a:lnTo>
                    <a:pt x="2050576" y="2340125"/>
                  </a:lnTo>
                  <a:close/>
                  <a:moveTo>
                    <a:pt x="763504" y="100969"/>
                  </a:moveTo>
                  <a:lnTo>
                    <a:pt x="763504" y="2503336"/>
                  </a:lnTo>
                  <a:lnTo>
                    <a:pt x="759786" y="2501975"/>
                  </a:lnTo>
                  <a:cubicBezTo>
                    <a:pt x="720839" y="2485501"/>
                    <a:pt x="682860" y="2467187"/>
                    <a:pt x="645959" y="2447141"/>
                  </a:cubicBezTo>
                  <a:lnTo>
                    <a:pt x="585879" y="2410642"/>
                  </a:lnTo>
                  <a:lnTo>
                    <a:pt x="585879" y="193662"/>
                  </a:lnTo>
                  <a:lnTo>
                    <a:pt x="645959" y="157163"/>
                  </a:lnTo>
                  <a:cubicBezTo>
                    <a:pt x="682860" y="137117"/>
                    <a:pt x="720839" y="118803"/>
                    <a:pt x="759786" y="102330"/>
                  </a:cubicBezTo>
                  <a:close/>
                  <a:moveTo>
                    <a:pt x="1757637" y="96524"/>
                  </a:moveTo>
                  <a:lnTo>
                    <a:pt x="1773499" y="102330"/>
                  </a:lnTo>
                  <a:cubicBezTo>
                    <a:pt x="1812445" y="118803"/>
                    <a:pt x="1850424" y="137117"/>
                    <a:pt x="1887325" y="157163"/>
                  </a:cubicBezTo>
                  <a:lnTo>
                    <a:pt x="1935262" y="186285"/>
                  </a:lnTo>
                  <a:lnTo>
                    <a:pt x="1935262" y="2418019"/>
                  </a:lnTo>
                  <a:lnTo>
                    <a:pt x="1887325" y="2447141"/>
                  </a:lnTo>
                  <a:cubicBezTo>
                    <a:pt x="1850424" y="2467187"/>
                    <a:pt x="1812445" y="2485501"/>
                    <a:pt x="1773499" y="2501975"/>
                  </a:cubicBezTo>
                  <a:lnTo>
                    <a:pt x="1757637" y="2507780"/>
                  </a:lnTo>
                  <a:close/>
                  <a:moveTo>
                    <a:pt x="1056444" y="18484"/>
                  </a:moveTo>
                  <a:lnTo>
                    <a:pt x="1056444" y="2585820"/>
                  </a:lnTo>
                  <a:lnTo>
                    <a:pt x="1004213" y="2577849"/>
                  </a:lnTo>
                  <a:cubicBezTo>
                    <a:pt x="961830" y="2569176"/>
                    <a:pt x="920196" y="2558444"/>
                    <a:pt x="879422" y="2545762"/>
                  </a:cubicBezTo>
                  <a:lnTo>
                    <a:pt x="878818" y="2545541"/>
                  </a:lnTo>
                  <a:lnTo>
                    <a:pt x="878818" y="58763"/>
                  </a:lnTo>
                  <a:lnTo>
                    <a:pt x="879422" y="58542"/>
                  </a:lnTo>
                  <a:cubicBezTo>
                    <a:pt x="920196" y="45860"/>
                    <a:pt x="961830" y="35128"/>
                    <a:pt x="1004213" y="26455"/>
                  </a:cubicBezTo>
                  <a:close/>
                  <a:moveTo>
                    <a:pt x="1464697" y="16631"/>
                  </a:moveTo>
                  <a:lnTo>
                    <a:pt x="1529071" y="26455"/>
                  </a:lnTo>
                  <a:lnTo>
                    <a:pt x="1642323" y="55575"/>
                  </a:lnTo>
                  <a:lnTo>
                    <a:pt x="1642323" y="2548729"/>
                  </a:lnTo>
                  <a:lnTo>
                    <a:pt x="1529071" y="2577849"/>
                  </a:lnTo>
                  <a:lnTo>
                    <a:pt x="1464697" y="2587674"/>
                  </a:lnTo>
                  <a:close/>
                  <a:moveTo>
                    <a:pt x="1266642" y="0"/>
                  </a:moveTo>
                  <a:lnTo>
                    <a:pt x="1349383" y="4178"/>
                  </a:lnTo>
                  <a:lnTo>
                    <a:pt x="1349383" y="2600126"/>
                  </a:lnTo>
                  <a:lnTo>
                    <a:pt x="1266642" y="2604304"/>
                  </a:lnTo>
                  <a:lnTo>
                    <a:pt x="1171758" y="2599513"/>
                  </a:lnTo>
                  <a:lnTo>
                    <a:pt x="1171758" y="4791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A801716B-A7D5-47B0-950D-82447B0BD276}"/>
                </a:ext>
              </a:extLst>
            </p:cNvPr>
            <p:cNvSpPr/>
            <p:nvPr/>
          </p:nvSpPr>
          <p:spPr>
            <a:xfrm rot="19654943">
              <a:off x="10086007" y="5434554"/>
              <a:ext cx="342903" cy="354214"/>
            </a:xfrm>
            <a:custGeom>
              <a:avLst/>
              <a:gdLst>
                <a:gd name="connsiteX0" fmla="*/ 177625 w 2521141"/>
                <a:gd name="connsiteY0" fmla="*/ 589336 h 2604304"/>
                <a:gd name="connsiteX1" fmla="*/ 177625 w 2521141"/>
                <a:gd name="connsiteY1" fmla="*/ 2014968 h 2604304"/>
                <a:gd name="connsiteX2" fmla="*/ 121653 w 2521141"/>
                <a:gd name="connsiteY2" fmla="*/ 1922835 h 2604304"/>
                <a:gd name="connsiteX3" fmla="*/ 23032 w 2521141"/>
                <a:gd name="connsiteY3" fmla="*/ 1689372 h 2604304"/>
                <a:gd name="connsiteX4" fmla="*/ 0 w 2521141"/>
                <a:gd name="connsiteY4" fmla="*/ 1599797 h 2604304"/>
                <a:gd name="connsiteX5" fmla="*/ 0 w 2521141"/>
                <a:gd name="connsiteY5" fmla="*/ 1004507 h 2604304"/>
                <a:gd name="connsiteX6" fmla="*/ 23032 w 2521141"/>
                <a:gd name="connsiteY6" fmla="*/ 914932 h 2604304"/>
                <a:gd name="connsiteX7" fmla="*/ 121653 w 2521141"/>
                <a:gd name="connsiteY7" fmla="*/ 681469 h 2604304"/>
                <a:gd name="connsiteX8" fmla="*/ 2343516 w 2521141"/>
                <a:gd name="connsiteY8" fmla="*/ 570240 h 2604304"/>
                <a:gd name="connsiteX9" fmla="*/ 2346407 w 2521141"/>
                <a:gd name="connsiteY9" fmla="*/ 574106 h 2604304"/>
                <a:gd name="connsiteX10" fmla="*/ 2510252 w 2521141"/>
                <a:gd name="connsiteY10" fmla="*/ 914932 h 2604304"/>
                <a:gd name="connsiteX11" fmla="*/ 2521141 w 2521141"/>
                <a:gd name="connsiteY11" fmla="*/ 957281 h 2604304"/>
                <a:gd name="connsiteX12" fmla="*/ 2521141 w 2521141"/>
                <a:gd name="connsiteY12" fmla="*/ 1647023 h 2604304"/>
                <a:gd name="connsiteX13" fmla="*/ 2510252 w 2521141"/>
                <a:gd name="connsiteY13" fmla="*/ 1689372 h 2604304"/>
                <a:gd name="connsiteX14" fmla="*/ 2346407 w 2521141"/>
                <a:gd name="connsiteY14" fmla="*/ 2030198 h 2604304"/>
                <a:gd name="connsiteX15" fmla="*/ 2343516 w 2521141"/>
                <a:gd name="connsiteY15" fmla="*/ 2034064 h 2604304"/>
                <a:gd name="connsiteX16" fmla="*/ 470565 w 2521141"/>
                <a:gd name="connsiteY16" fmla="*/ 273260 h 2604304"/>
                <a:gd name="connsiteX17" fmla="*/ 470565 w 2521141"/>
                <a:gd name="connsiteY17" fmla="*/ 2331044 h 2604304"/>
                <a:gd name="connsiteX18" fmla="*/ 438352 w 2521141"/>
                <a:gd name="connsiteY18" fmla="*/ 2306956 h 2604304"/>
                <a:gd name="connsiteX19" fmla="*/ 345882 w 2521141"/>
                <a:gd name="connsiteY19" fmla="*/ 2222913 h 2604304"/>
                <a:gd name="connsiteX20" fmla="*/ 292940 w 2521141"/>
                <a:gd name="connsiteY20" fmla="*/ 2164662 h 2604304"/>
                <a:gd name="connsiteX21" fmla="*/ 292940 w 2521141"/>
                <a:gd name="connsiteY21" fmla="*/ 439642 h 2604304"/>
                <a:gd name="connsiteX22" fmla="*/ 345882 w 2521141"/>
                <a:gd name="connsiteY22" fmla="*/ 381391 h 2604304"/>
                <a:gd name="connsiteX23" fmla="*/ 438352 w 2521141"/>
                <a:gd name="connsiteY23" fmla="*/ 297348 h 2604304"/>
                <a:gd name="connsiteX24" fmla="*/ 2050576 w 2521141"/>
                <a:gd name="connsiteY24" fmla="*/ 264180 h 2604304"/>
                <a:gd name="connsiteX25" fmla="*/ 2094932 w 2521141"/>
                <a:gd name="connsiteY25" fmla="*/ 297348 h 2604304"/>
                <a:gd name="connsiteX26" fmla="*/ 2187403 w 2521141"/>
                <a:gd name="connsiteY26" fmla="*/ 381391 h 2604304"/>
                <a:gd name="connsiteX27" fmla="*/ 2228202 w 2521141"/>
                <a:gd name="connsiteY27" fmla="*/ 426282 h 2604304"/>
                <a:gd name="connsiteX28" fmla="*/ 2228202 w 2521141"/>
                <a:gd name="connsiteY28" fmla="*/ 2178023 h 2604304"/>
                <a:gd name="connsiteX29" fmla="*/ 2187403 w 2521141"/>
                <a:gd name="connsiteY29" fmla="*/ 2222913 h 2604304"/>
                <a:gd name="connsiteX30" fmla="*/ 2094932 w 2521141"/>
                <a:gd name="connsiteY30" fmla="*/ 2306956 h 2604304"/>
                <a:gd name="connsiteX31" fmla="*/ 2050576 w 2521141"/>
                <a:gd name="connsiteY31" fmla="*/ 2340125 h 2604304"/>
                <a:gd name="connsiteX32" fmla="*/ 763504 w 2521141"/>
                <a:gd name="connsiteY32" fmla="*/ 100969 h 2604304"/>
                <a:gd name="connsiteX33" fmla="*/ 763504 w 2521141"/>
                <a:gd name="connsiteY33" fmla="*/ 2503336 h 2604304"/>
                <a:gd name="connsiteX34" fmla="*/ 759786 w 2521141"/>
                <a:gd name="connsiteY34" fmla="*/ 2501975 h 2604304"/>
                <a:gd name="connsiteX35" fmla="*/ 645959 w 2521141"/>
                <a:gd name="connsiteY35" fmla="*/ 2447141 h 2604304"/>
                <a:gd name="connsiteX36" fmla="*/ 585879 w 2521141"/>
                <a:gd name="connsiteY36" fmla="*/ 2410642 h 2604304"/>
                <a:gd name="connsiteX37" fmla="*/ 585879 w 2521141"/>
                <a:gd name="connsiteY37" fmla="*/ 193662 h 2604304"/>
                <a:gd name="connsiteX38" fmla="*/ 645959 w 2521141"/>
                <a:gd name="connsiteY38" fmla="*/ 157163 h 2604304"/>
                <a:gd name="connsiteX39" fmla="*/ 759786 w 2521141"/>
                <a:gd name="connsiteY39" fmla="*/ 102330 h 2604304"/>
                <a:gd name="connsiteX40" fmla="*/ 1757637 w 2521141"/>
                <a:gd name="connsiteY40" fmla="*/ 96524 h 2604304"/>
                <a:gd name="connsiteX41" fmla="*/ 1773499 w 2521141"/>
                <a:gd name="connsiteY41" fmla="*/ 102330 h 2604304"/>
                <a:gd name="connsiteX42" fmla="*/ 1887325 w 2521141"/>
                <a:gd name="connsiteY42" fmla="*/ 157163 h 2604304"/>
                <a:gd name="connsiteX43" fmla="*/ 1935262 w 2521141"/>
                <a:gd name="connsiteY43" fmla="*/ 186285 h 2604304"/>
                <a:gd name="connsiteX44" fmla="*/ 1935262 w 2521141"/>
                <a:gd name="connsiteY44" fmla="*/ 2418019 h 2604304"/>
                <a:gd name="connsiteX45" fmla="*/ 1887325 w 2521141"/>
                <a:gd name="connsiteY45" fmla="*/ 2447141 h 2604304"/>
                <a:gd name="connsiteX46" fmla="*/ 1773499 w 2521141"/>
                <a:gd name="connsiteY46" fmla="*/ 2501975 h 2604304"/>
                <a:gd name="connsiteX47" fmla="*/ 1757637 w 2521141"/>
                <a:gd name="connsiteY47" fmla="*/ 2507780 h 2604304"/>
                <a:gd name="connsiteX48" fmla="*/ 1056444 w 2521141"/>
                <a:gd name="connsiteY48" fmla="*/ 18484 h 2604304"/>
                <a:gd name="connsiteX49" fmla="*/ 1056444 w 2521141"/>
                <a:gd name="connsiteY49" fmla="*/ 2585820 h 2604304"/>
                <a:gd name="connsiteX50" fmla="*/ 1004213 w 2521141"/>
                <a:gd name="connsiteY50" fmla="*/ 2577849 h 2604304"/>
                <a:gd name="connsiteX51" fmla="*/ 879422 w 2521141"/>
                <a:gd name="connsiteY51" fmla="*/ 2545762 h 2604304"/>
                <a:gd name="connsiteX52" fmla="*/ 878818 w 2521141"/>
                <a:gd name="connsiteY52" fmla="*/ 2545541 h 2604304"/>
                <a:gd name="connsiteX53" fmla="*/ 878818 w 2521141"/>
                <a:gd name="connsiteY53" fmla="*/ 58763 h 2604304"/>
                <a:gd name="connsiteX54" fmla="*/ 879422 w 2521141"/>
                <a:gd name="connsiteY54" fmla="*/ 58542 h 2604304"/>
                <a:gd name="connsiteX55" fmla="*/ 1004213 w 2521141"/>
                <a:gd name="connsiteY55" fmla="*/ 26455 h 2604304"/>
                <a:gd name="connsiteX56" fmla="*/ 1464697 w 2521141"/>
                <a:gd name="connsiteY56" fmla="*/ 16631 h 2604304"/>
                <a:gd name="connsiteX57" fmla="*/ 1529071 w 2521141"/>
                <a:gd name="connsiteY57" fmla="*/ 26455 h 2604304"/>
                <a:gd name="connsiteX58" fmla="*/ 1642323 w 2521141"/>
                <a:gd name="connsiteY58" fmla="*/ 55575 h 2604304"/>
                <a:gd name="connsiteX59" fmla="*/ 1642323 w 2521141"/>
                <a:gd name="connsiteY59" fmla="*/ 2548729 h 2604304"/>
                <a:gd name="connsiteX60" fmla="*/ 1529071 w 2521141"/>
                <a:gd name="connsiteY60" fmla="*/ 2577849 h 2604304"/>
                <a:gd name="connsiteX61" fmla="*/ 1464697 w 2521141"/>
                <a:gd name="connsiteY61" fmla="*/ 2587674 h 2604304"/>
                <a:gd name="connsiteX62" fmla="*/ 1266642 w 2521141"/>
                <a:gd name="connsiteY62" fmla="*/ 0 h 2604304"/>
                <a:gd name="connsiteX63" fmla="*/ 1349383 w 2521141"/>
                <a:gd name="connsiteY63" fmla="*/ 4178 h 2604304"/>
                <a:gd name="connsiteX64" fmla="*/ 1349383 w 2521141"/>
                <a:gd name="connsiteY64" fmla="*/ 2600126 h 2604304"/>
                <a:gd name="connsiteX65" fmla="*/ 1266642 w 2521141"/>
                <a:gd name="connsiteY65" fmla="*/ 2604304 h 2604304"/>
                <a:gd name="connsiteX66" fmla="*/ 1171758 w 2521141"/>
                <a:gd name="connsiteY66" fmla="*/ 2599513 h 2604304"/>
                <a:gd name="connsiteX67" fmla="*/ 1171758 w 2521141"/>
                <a:gd name="connsiteY67" fmla="*/ 4791 h 260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521141" h="2604304">
                  <a:moveTo>
                    <a:pt x="177625" y="589336"/>
                  </a:moveTo>
                  <a:lnTo>
                    <a:pt x="177625" y="2014968"/>
                  </a:lnTo>
                  <a:lnTo>
                    <a:pt x="121653" y="1922835"/>
                  </a:lnTo>
                  <a:cubicBezTo>
                    <a:pt x="81561" y="1849033"/>
                    <a:pt x="48397" y="1770921"/>
                    <a:pt x="23032" y="1689372"/>
                  </a:cubicBezTo>
                  <a:lnTo>
                    <a:pt x="0" y="1599797"/>
                  </a:lnTo>
                  <a:lnTo>
                    <a:pt x="0" y="1004507"/>
                  </a:lnTo>
                  <a:lnTo>
                    <a:pt x="23032" y="914932"/>
                  </a:lnTo>
                  <a:cubicBezTo>
                    <a:pt x="48397" y="833383"/>
                    <a:pt x="81561" y="755271"/>
                    <a:pt x="121653" y="681469"/>
                  </a:cubicBezTo>
                  <a:close/>
                  <a:moveTo>
                    <a:pt x="2343516" y="570240"/>
                  </a:moveTo>
                  <a:lnTo>
                    <a:pt x="2346407" y="574106"/>
                  </a:lnTo>
                  <a:cubicBezTo>
                    <a:pt x="2416609" y="678019"/>
                    <a:pt x="2472206" y="792609"/>
                    <a:pt x="2510252" y="914932"/>
                  </a:cubicBezTo>
                  <a:lnTo>
                    <a:pt x="2521141" y="957281"/>
                  </a:lnTo>
                  <a:lnTo>
                    <a:pt x="2521141" y="1647023"/>
                  </a:lnTo>
                  <a:lnTo>
                    <a:pt x="2510252" y="1689372"/>
                  </a:lnTo>
                  <a:cubicBezTo>
                    <a:pt x="2472206" y="1811695"/>
                    <a:pt x="2416609" y="1926285"/>
                    <a:pt x="2346407" y="2030198"/>
                  </a:cubicBezTo>
                  <a:lnTo>
                    <a:pt x="2343516" y="2034064"/>
                  </a:lnTo>
                  <a:close/>
                  <a:moveTo>
                    <a:pt x="470565" y="273260"/>
                  </a:moveTo>
                  <a:lnTo>
                    <a:pt x="470565" y="2331044"/>
                  </a:lnTo>
                  <a:lnTo>
                    <a:pt x="438352" y="2306956"/>
                  </a:lnTo>
                  <a:cubicBezTo>
                    <a:pt x="406197" y="2280419"/>
                    <a:pt x="375337" y="2252368"/>
                    <a:pt x="345882" y="2222913"/>
                  </a:cubicBezTo>
                  <a:lnTo>
                    <a:pt x="292940" y="2164662"/>
                  </a:lnTo>
                  <a:lnTo>
                    <a:pt x="292940" y="439642"/>
                  </a:lnTo>
                  <a:lnTo>
                    <a:pt x="345882" y="381391"/>
                  </a:lnTo>
                  <a:cubicBezTo>
                    <a:pt x="375337" y="351936"/>
                    <a:pt x="406197" y="323885"/>
                    <a:pt x="438352" y="297348"/>
                  </a:cubicBezTo>
                  <a:close/>
                  <a:moveTo>
                    <a:pt x="2050576" y="264180"/>
                  </a:moveTo>
                  <a:lnTo>
                    <a:pt x="2094932" y="297348"/>
                  </a:lnTo>
                  <a:cubicBezTo>
                    <a:pt x="2127087" y="323885"/>
                    <a:pt x="2157947" y="351936"/>
                    <a:pt x="2187403" y="381391"/>
                  </a:cubicBezTo>
                  <a:lnTo>
                    <a:pt x="2228202" y="426282"/>
                  </a:lnTo>
                  <a:lnTo>
                    <a:pt x="2228202" y="2178023"/>
                  </a:lnTo>
                  <a:lnTo>
                    <a:pt x="2187403" y="2222913"/>
                  </a:lnTo>
                  <a:cubicBezTo>
                    <a:pt x="2157947" y="2252368"/>
                    <a:pt x="2127087" y="2280419"/>
                    <a:pt x="2094932" y="2306956"/>
                  </a:cubicBezTo>
                  <a:lnTo>
                    <a:pt x="2050576" y="2340125"/>
                  </a:lnTo>
                  <a:close/>
                  <a:moveTo>
                    <a:pt x="763504" y="100969"/>
                  </a:moveTo>
                  <a:lnTo>
                    <a:pt x="763504" y="2503336"/>
                  </a:lnTo>
                  <a:lnTo>
                    <a:pt x="759786" y="2501975"/>
                  </a:lnTo>
                  <a:cubicBezTo>
                    <a:pt x="720839" y="2485501"/>
                    <a:pt x="682860" y="2467187"/>
                    <a:pt x="645959" y="2447141"/>
                  </a:cubicBezTo>
                  <a:lnTo>
                    <a:pt x="585879" y="2410642"/>
                  </a:lnTo>
                  <a:lnTo>
                    <a:pt x="585879" y="193662"/>
                  </a:lnTo>
                  <a:lnTo>
                    <a:pt x="645959" y="157163"/>
                  </a:lnTo>
                  <a:cubicBezTo>
                    <a:pt x="682860" y="137117"/>
                    <a:pt x="720839" y="118803"/>
                    <a:pt x="759786" y="102330"/>
                  </a:cubicBezTo>
                  <a:close/>
                  <a:moveTo>
                    <a:pt x="1757637" y="96524"/>
                  </a:moveTo>
                  <a:lnTo>
                    <a:pt x="1773499" y="102330"/>
                  </a:lnTo>
                  <a:cubicBezTo>
                    <a:pt x="1812445" y="118803"/>
                    <a:pt x="1850424" y="137117"/>
                    <a:pt x="1887325" y="157163"/>
                  </a:cubicBezTo>
                  <a:lnTo>
                    <a:pt x="1935262" y="186285"/>
                  </a:lnTo>
                  <a:lnTo>
                    <a:pt x="1935262" y="2418019"/>
                  </a:lnTo>
                  <a:lnTo>
                    <a:pt x="1887325" y="2447141"/>
                  </a:lnTo>
                  <a:cubicBezTo>
                    <a:pt x="1850424" y="2467187"/>
                    <a:pt x="1812445" y="2485501"/>
                    <a:pt x="1773499" y="2501975"/>
                  </a:cubicBezTo>
                  <a:lnTo>
                    <a:pt x="1757637" y="2507780"/>
                  </a:lnTo>
                  <a:close/>
                  <a:moveTo>
                    <a:pt x="1056444" y="18484"/>
                  </a:moveTo>
                  <a:lnTo>
                    <a:pt x="1056444" y="2585820"/>
                  </a:lnTo>
                  <a:lnTo>
                    <a:pt x="1004213" y="2577849"/>
                  </a:lnTo>
                  <a:cubicBezTo>
                    <a:pt x="961830" y="2569176"/>
                    <a:pt x="920196" y="2558444"/>
                    <a:pt x="879422" y="2545762"/>
                  </a:cubicBezTo>
                  <a:lnTo>
                    <a:pt x="878818" y="2545541"/>
                  </a:lnTo>
                  <a:lnTo>
                    <a:pt x="878818" y="58763"/>
                  </a:lnTo>
                  <a:lnTo>
                    <a:pt x="879422" y="58542"/>
                  </a:lnTo>
                  <a:cubicBezTo>
                    <a:pt x="920196" y="45860"/>
                    <a:pt x="961830" y="35128"/>
                    <a:pt x="1004213" y="26455"/>
                  </a:cubicBezTo>
                  <a:close/>
                  <a:moveTo>
                    <a:pt x="1464697" y="16631"/>
                  </a:moveTo>
                  <a:lnTo>
                    <a:pt x="1529071" y="26455"/>
                  </a:lnTo>
                  <a:lnTo>
                    <a:pt x="1642323" y="55575"/>
                  </a:lnTo>
                  <a:lnTo>
                    <a:pt x="1642323" y="2548729"/>
                  </a:lnTo>
                  <a:lnTo>
                    <a:pt x="1529071" y="2577849"/>
                  </a:lnTo>
                  <a:lnTo>
                    <a:pt x="1464697" y="2587674"/>
                  </a:lnTo>
                  <a:close/>
                  <a:moveTo>
                    <a:pt x="1266642" y="0"/>
                  </a:moveTo>
                  <a:lnTo>
                    <a:pt x="1349383" y="4178"/>
                  </a:lnTo>
                  <a:lnTo>
                    <a:pt x="1349383" y="2600126"/>
                  </a:lnTo>
                  <a:lnTo>
                    <a:pt x="1266642" y="2604304"/>
                  </a:lnTo>
                  <a:lnTo>
                    <a:pt x="1171758" y="2599513"/>
                  </a:lnTo>
                  <a:lnTo>
                    <a:pt x="1171758" y="4791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435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E84A92-C451-436C-BAAE-7AD4E4B26FD4}"/>
              </a:ext>
            </a:extLst>
          </p:cNvPr>
          <p:cNvSpPr/>
          <p:nvPr/>
        </p:nvSpPr>
        <p:spPr>
          <a:xfrm>
            <a:off x="510895" y="610921"/>
            <a:ext cx="61669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spc="-30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kumimoji="0" lang="en-US" altLang="ko-KR" sz="3200" b="1" i="0" u="none" strike="noStrike" kern="1200" cap="none" spc="-300" normalizeH="0" baseline="0" noProof="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ResNet</a:t>
            </a:r>
            <a:r>
              <a:rPr lang="ko-KR" altLang="en-US" sz="3200" b="1" spc="-30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특징 및 원리</a:t>
            </a:r>
            <a:endParaRPr kumimoji="0" lang="ko-KR" altLang="en-US" sz="3200" b="1" i="0" u="none" strike="noStrike" kern="1200" cap="none" spc="-300" normalizeH="0" baseline="0" noProof="0">
              <a:ln w="19050">
                <a:solidFill>
                  <a:srgbClr val="2A2F70">
                    <a:alpha val="0"/>
                  </a:srgbClr>
                </a:solidFill>
              </a:ln>
              <a:solidFill>
                <a:srgbClr val="2A2F7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2DE34-C5E0-4637-8A90-6315F8C994BA}"/>
              </a:ext>
            </a:extLst>
          </p:cNvPr>
          <p:cNvSpPr/>
          <p:nvPr/>
        </p:nvSpPr>
        <p:spPr>
          <a:xfrm>
            <a:off x="510895" y="304078"/>
            <a:ext cx="6563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-40" normalizeH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294983"/>
                </a:solidFill>
                <a:effectLst/>
                <a:uLnTx/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 Residual Learning for Image Recognition : ResNet</a:t>
            </a:r>
            <a:endParaRPr kumimoji="0" lang="ko-KR" altLang="en-US" sz="1400" b="0" i="0" u="none" strike="noStrike" kern="0" cap="none" spc="-40" normalizeH="0" noProof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294983"/>
              </a:solidFill>
              <a:effectLst/>
              <a:uLnTx/>
              <a:uFill>
                <a:solidFill>
                  <a:srgbClr val="F52525"/>
                </a:solidFill>
              </a:u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394B5B-945D-43F2-8B09-A8BFB3A435EF}"/>
              </a:ext>
            </a:extLst>
          </p:cNvPr>
          <p:cNvSpPr txBox="1"/>
          <p:nvPr/>
        </p:nvSpPr>
        <p:spPr>
          <a:xfrm>
            <a:off x="664432" y="1454994"/>
            <a:ext cx="10784338" cy="3635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ResNet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핵심 아이디어는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Residual Learning(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잔차적 학습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이었다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아이디어 자체는 굉장히 간단한데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하나의 레이어에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들어가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결과가 되어 나온 출력값을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다음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Layer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끝나고 나온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출력값에 더해주는 방법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이런 구조는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최적화하기가 더 편하고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Layer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늘어나더라도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 수에 영향을 주지 않아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연산량 증가가 없으며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단순히 입력에서 출력으로 연결되는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Shortcut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구조만 구현하면 되기에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기존의 프레임워크에서도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구현이 쉽다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76DB7B-45D4-D4A0-9E41-B7BFB3F7E15B}"/>
              </a:ext>
            </a:extLst>
          </p:cNvPr>
          <p:cNvSpPr txBox="1"/>
          <p:nvPr/>
        </p:nvSpPr>
        <p:spPr>
          <a:xfrm>
            <a:off x="7318199" y="4963887"/>
            <a:ext cx="4405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Residual Learning </a:t>
            </a:r>
            <a:r>
              <a:rPr lang="ko-KR" altLang="en-US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시각화</a:t>
            </a:r>
            <a:r>
              <a:rPr lang="en-US" altLang="ko-KR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&gt;</a:t>
            </a:r>
            <a:endParaRPr lang="ko-KR" altLang="en-US" sz="110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9A8B369-8E7E-3E00-C3E4-00D3122E0404}"/>
              </a:ext>
            </a:extLst>
          </p:cNvPr>
          <p:cNvGrpSpPr/>
          <p:nvPr/>
        </p:nvGrpSpPr>
        <p:grpSpPr>
          <a:xfrm>
            <a:off x="10078784" y="762818"/>
            <a:ext cx="1828081" cy="400110"/>
            <a:chOff x="10160064" y="722425"/>
            <a:chExt cx="1828081" cy="40011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EA2A964-1003-1E3C-ADB4-6FE4CB3BA517}"/>
                </a:ext>
              </a:extLst>
            </p:cNvPr>
            <p:cNvSpPr/>
            <p:nvPr/>
          </p:nvSpPr>
          <p:spPr>
            <a:xfrm>
              <a:off x="10160064" y="816024"/>
              <a:ext cx="212915" cy="212913"/>
            </a:xfrm>
            <a:prstGeom prst="ellipse">
              <a:avLst/>
            </a:prstGeom>
            <a:solidFill>
              <a:srgbClr val="40749B"/>
            </a:solidFill>
            <a:ln w="9525" cap="flat" cmpd="sng" algn="ctr">
              <a:solidFill>
                <a:srgbClr val="40749B"/>
              </a:solidFill>
              <a:prstDash val="solid"/>
            </a:ln>
            <a:effectLst>
              <a:outerShdw blurRad="50800" dist="25400" dir="5400000" algn="t" rotWithShape="0">
                <a:prstClr val="black">
                  <a:alpha val="20000"/>
                </a:prstClr>
              </a:outerShdw>
            </a:effectLst>
          </p:spPr>
          <p:txBody>
            <a:bodyPr wrap="none" lIns="108000" tIns="0" rIns="108000" bIns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1400" b="1" spc="-4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II</a:t>
              </a:r>
              <a:endParaRPr lang="ko-KR" altLang="en-US" sz="1400" b="1" spc="-4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0F9B7C-E09D-0D99-13A7-241FDA50A205}"/>
                </a:ext>
              </a:extLst>
            </p:cNvPr>
            <p:cNvSpPr txBox="1"/>
            <p:nvPr/>
          </p:nvSpPr>
          <p:spPr>
            <a:xfrm>
              <a:off x="10372979" y="722425"/>
              <a:ext cx="161516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b="1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40749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ResNet</a:t>
              </a:r>
              <a:endParaRPr lang="ko-KR" altLang="en-US" sz="2000" b="1" spc="-15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40749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F3A4530-1CB7-C121-37F3-CDB2B348B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63" y="2267047"/>
            <a:ext cx="4633419" cy="251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868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F8394B5B-945D-43F2-8B09-A8BFB3A435EF}"/>
              </a:ext>
            </a:extLst>
          </p:cNvPr>
          <p:cNvSpPr txBox="1"/>
          <p:nvPr/>
        </p:nvSpPr>
        <p:spPr>
          <a:xfrm>
            <a:off x="664432" y="1454994"/>
            <a:ext cx="10784338" cy="404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실제로 이를 통해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152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레이어를 쌓아 기존의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GoogLeNet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더 나은 성능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보였으며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실험적으로는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1000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 이상의 레이어를 쌓아도 문제가 없었다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 한다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이렇게 할 수 있었던 기본적인 가정은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현실을 복잡한 함수라고 생각할 때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우리의 모델은 다수의 비선형 레이어가 쌓여져 있는 형태라고 할 수 있고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이런 다수의 비선형 레이어가 복잡한 함수를 점근적으로 근사시킬 수 있다면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그것의 잔차함수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H(x) – x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 무의식적으로 근사시킬 수 있다는 것이다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어떻게 보면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잔차함수도 결국 기존의 함수에서 나온 것이기 때문에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이것만 이항시킨 형태는 쉽게 근사가 가능하다는 이야기이다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4098" name="Picture 2" descr="몰?루 뜻(Feat 정말 ㅁ?ㄹ 몰루) : 네이버 블로그">
            <a:extLst>
              <a:ext uri="{FF2B5EF4-FFF2-40B4-BE49-F238E27FC236}">
                <a16:creationId xmlns:a16="http://schemas.microsoft.com/office/drawing/2014/main" id="{483C6E98-ED25-9B75-B37A-7B0FE08BA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443" y="1632503"/>
            <a:ext cx="7248316" cy="406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E84A92-C451-436C-BAAE-7AD4E4B26FD4}"/>
              </a:ext>
            </a:extLst>
          </p:cNvPr>
          <p:cNvSpPr/>
          <p:nvPr/>
        </p:nvSpPr>
        <p:spPr>
          <a:xfrm>
            <a:off x="510895" y="610921"/>
            <a:ext cx="61669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spc="-30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kumimoji="0" lang="en-US" altLang="ko-KR" sz="3200" b="1" i="0" u="none" strike="noStrike" kern="1200" cap="none" spc="-300" normalizeH="0" baseline="0" noProof="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ResNet</a:t>
            </a:r>
            <a:r>
              <a:rPr lang="ko-KR" altLang="en-US" sz="3200" b="1" spc="-30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특징 및 원리</a:t>
            </a:r>
            <a:endParaRPr kumimoji="0" lang="ko-KR" altLang="en-US" sz="3200" b="1" i="0" u="none" strike="noStrike" kern="1200" cap="none" spc="-300" normalizeH="0" baseline="0" noProof="0">
              <a:ln w="19050">
                <a:solidFill>
                  <a:srgbClr val="2A2F70">
                    <a:alpha val="0"/>
                  </a:srgbClr>
                </a:solidFill>
              </a:ln>
              <a:solidFill>
                <a:srgbClr val="2A2F7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2DE34-C5E0-4637-8A90-6315F8C994BA}"/>
              </a:ext>
            </a:extLst>
          </p:cNvPr>
          <p:cNvSpPr/>
          <p:nvPr/>
        </p:nvSpPr>
        <p:spPr>
          <a:xfrm>
            <a:off x="510895" y="304078"/>
            <a:ext cx="6563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-40" normalizeH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294983"/>
                </a:solidFill>
                <a:effectLst/>
                <a:uLnTx/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 Residual Learning for Image Recognition : ResNet</a:t>
            </a:r>
            <a:endParaRPr kumimoji="0" lang="ko-KR" altLang="en-US" sz="1400" b="0" i="0" u="none" strike="noStrike" kern="0" cap="none" spc="-40" normalizeH="0" noProof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294983"/>
              </a:solidFill>
              <a:effectLst/>
              <a:uLnTx/>
              <a:uFill>
                <a:solidFill>
                  <a:srgbClr val="F52525"/>
                </a:solidFill>
              </a:u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9A8B369-8E7E-3E00-C3E4-00D3122E0404}"/>
              </a:ext>
            </a:extLst>
          </p:cNvPr>
          <p:cNvGrpSpPr/>
          <p:nvPr/>
        </p:nvGrpSpPr>
        <p:grpSpPr>
          <a:xfrm>
            <a:off x="10078784" y="762818"/>
            <a:ext cx="1828081" cy="400110"/>
            <a:chOff x="10160064" y="722425"/>
            <a:chExt cx="1828081" cy="40011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EA2A964-1003-1E3C-ADB4-6FE4CB3BA517}"/>
                </a:ext>
              </a:extLst>
            </p:cNvPr>
            <p:cNvSpPr/>
            <p:nvPr/>
          </p:nvSpPr>
          <p:spPr>
            <a:xfrm>
              <a:off x="10160064" y="816024"/>
              <a:ext cx="212915" cy="212913"/>
            </a:xfrm>
            <a:prstGeom prst="ellipse">
              <a:avLst/>
            </a:prstGeom>
            <a:solidFill>
              <a:srgbClr val="40749B"/>
            </a:solidFill>
            <a:ln w="9525" cap="flat" cmpd="sng" algn="ctr">
              <a:solidFill>
                <a:srgbClr val="40749B"/>
              </a:solidFill>
              <a:prstDash val="solid"/>
            </a:ln>
            <a:effectLst>
              <a:outerShdw blurRad="50800" dist="25400" dir="5400000" algn="t" rotWithShape="0">
                <a:prstClr val="black">
                  <a:alpha val="20000"/>
                </a:prstClr>
              </a:outerShdw>
            </a:effectLst>
          </p:spPr>
          <p:txBody>
            <a:bodyPr wrap="none" lIns="108000" tIns="0" rIns="108000" bIns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1400" b="1" spc="-4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II</a:t>
              </a:r>
              <a:endParaRPr lang="ko-KR" altLang="en-US" sz="1400" b="1" spc="-4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0F9B7C-E09D-0D99-13A7-241FDA50A205}"/>
                </a:ext>
              </a:extLst>
            </p:cNvPr>
            <p:cNvSpPr txBox="1"/>
            <p:nvPr/>
          </p:nvSpPr>
          <p:spPr>
            <a:xfrm>
              <a:off x="10372979" y="722425"/>
              <a:ext cx="161516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b="1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40749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ResNet</a:t>
              </a:r>
              <a:endParaRPr lang="ko-KR" altLang="en-US" sz="2000" b="1" spc="-15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40749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32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E84A92-C451-436C-BAAE-7AD4E4B26FD4}"/>
              </a:ext>
            </a:extLst>
          </p:cNvPr>
          <p:cNvSpPr/>
          <p:nvPr/>
        </p:nvSpPr>
        <p:spPr>
          <a:xfrm>
            <a:off x="510895" y="610921"/>
            <a:ext cx="61669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spc="-30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kumimoji="0" lang="en-US" altLang="ko-KR" sz="3200" b="1" i="0" u="none" strike="noStrike" kern="1200" cap="none" spc="-300" normalizeH="0" baseline="0" noProof="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ResNet</a:t>
            </a:r>
            <a:r>
              <a:rPr lang="ko-KR" altLang="en-US" sz="3200" b="1" spc="-30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특징 및 원리</a:t>
            </a:r>
            <a:endParaRPr kumimoji="0" lang="ko-KR" altLang="en-US" sz="3200" b="1" i="0" u="none" strike="noStrike" kern="1200" cap="none" spc="-300" normalizeH="0" baseline="0" noProof="0">
              <a:ln w="19050">
                <a:solidFill>
                  <a:srgbClr val="2A2F70">
                    <a:alpha val="0"/>
                  </a:srgbClr>
                </a:solidFill>
              </a:ln>
              <a:solidFill>
                <a:srgbClr val="2A2F7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2DE34-C5E0-4637-8A90-6315F8C994BA}"/>
              </a:ext>
            </a:extLst>
          </p:cNvPr>
          <p:cNvSpPr/>
          <p:nvPr/>
        </p:nvSpPr>
        <p:spPr>
          <a:xfrm>
            <a:off x="510895" y="304078"/>
            <a:ext cx="6563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-40" normalizeH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294983"/>
                </a:solidFill>
                <a:effectLst/>
                <a:uLnTx/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 Residual Learning for Image Recognition : ResNet</a:t>
            </a:r>
            <a:endParaRPr kumimoji="0" lang="ko-KR" altLang="en-US" sz="1400" b="0" i="0" u="none" strike="noStrike" kern="0" cap="none" spc="-40" normalizeH="0" noProof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294983"/>
              </a:solidFill>
              <a:effectLst/>
              <a:uLnTx/>
              <a:uFill>
                <a:solidFill>
                  <a:srgbClr val="F52525"/>
                </a:solidFill>
              </a:u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394B5B-945D-43F2-8B09-A8BFB3A435EF}"/>
              </a:ext>
            </a:extLst>
          </p:cNvPr>
          <p:cNvSpPr txBox="1"/>
          <p:nvPr/>
        </p:nvSpPr>
        <p:spPr>
          <a:xfrm>
            <a:off x="664432" y="1454994"/>
            <a:ext cx="10784338" cy="4460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Residual Connection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진행할 때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문제가 하나 발생했다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텐서 형태의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 영상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Shape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영상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Shape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달라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단순히 더해주지 못한다는 것이다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Residual Learning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레이어를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하나 거칠때마다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Ouput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차원이 하나씩 증가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하니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Matrix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더해줄 수 없다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ResNet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 해결책을 제시했다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fontAlgn="base" latinLnBrk="0">
              <a:lnSpc>
                <a:spcPct val="120000"/>
              </a:lnSpc>
              <a:spcBef>
                <a:spcPts val="1200"/>
              </a:spcBef>
              <a:buAutoNum type="arabicPeriod"/>
              <a:tabLst>
                <a:tab pos="5759450" algn="r"/>
              </a:tabLst>
            </a:pP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Zero Padding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통한 차원 늘리기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fontAlgn="base" latinLnBrk="0">
              <a:lnSpc>
                <a:spcPct val="120000"/>
              </a:lnSpc>
              <a:spcBef>
                <a:spcPts val="1200"/>
              </a:spcBef>
              <a:buAutoNum type="arabicPeriod"/>
              <a:tabLst>
                <a:tab pos="5759450" algn="r"/>
              </a:tabLst>
            </a:pP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Linear Projection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통한 차원 늘리기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( 1x1 Convolution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이용하기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)</a:t>
            </a:r>
          </a:p>
          <a:p>
            <a:pPr marL="342900" indent="-342900" fontAlgn="base" latinLnBrk="0">
              <a:lnSpc>
                <a:spcPct val="120000"/>
              </a:lnSpc>
              <a:spcBef>
                <a:spcPts val="1200"/>
              </a:spcBef>
              <a:buAutoNum type="arabicPeriod"/>
              <a:tabLst>
                <a:tab pos="5759450" algn="r"/>
              </a:tabLst>
            </a:pP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이러한 해결법들로 출력 영상에 대한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Down Sampling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Pooling Layer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수행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Residual Connection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성공적으로 구현한 것이다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76DB7B-45D4-D4A0-9E41-B7BFB3F7E15B}"/>
              </a:ext>
            </a:extLst>
          </p:cNvPr>
          <p:cNvSpPr txBox="1"/>
          <p:nvPr/>
        </p:nvSpPr>
        <p:spPr>
          <a:xfrm>
            <a:off x="7318199" y="4963887"/>
            <a:ext cx="4405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Residual Learning </a:t>
            </a:r>
            <a:r>
              <a:rPr lang="ko-KR" altLang="en-US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시각화</a:t>
            </a:r>
            <a:r>
              <a:rPr lang="en-US" altLang="ko-KR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&gt;</a:t>
            </a:r>
            <a:endParaRPr lang="ko-KR" altLang="en-US" sz="110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9A8B369-8E7E-3E00-C3E4-00D3122E0404}"/>
              </a:ext>
            </a:extLst>
          </p:cNvPr>
          <p:cNvGrpSpPr/>
          <p:nvPr/>
        </p:nvGrpSpPr>
        <p:grpSpPr>
          <a:xfrm>
            <a:off x="10078784" y="762818"/>
            <a:ext cx="1828081" cy="400110"/>
            <a:chOff x="10160064" y="722425"/>
            <a:chExt cx="1828081" cy="40011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EA2A964-1003-1E3C-ADB4-6FE4CB3BA517}"/>
                </a:ext>
              </a:extLst>
            </p:cNvPr>
            <p:cNvSpPr/>
            <p:nvPr/>
          </p:nvSpPr>
          <p:spPr>
            <a:xfrm>
              <a:off x="10160064" y="816024"/>
              <a:ext cx="212915" cy="212913"/>
            </a:xfrm>
            <a:prstGeom prst="ellipse">
              <a:avLst/>
            </a:prstGeom>
            <a:solidFill>
              <a:srgbClr val="40749B"/>
            </a:solidFill>
            <a:ln w="9525" cap="flat" cmpd="sng" algn="ctr">
              <a:solidFill>
                <a:srgbClr val="40749B"/>
              </a:solidFill>
              <a:prstDash val="solid"/>
            </a:ln>
            <a:effectLst>
              <a:outerShdw blurRad="50800" dist="25400" dir="5400000" algn="t" rotWithShape="0">
                <a:prstClr val="black">
                  <a:alpha val="20000"/>
                </a:prstClr>
              </a:outerShdw>
            </a:effectLst>
          </p:spPr>
          <p:txBody>
            <a:bodyPr wrap="none" lIns="108000" tIns="0" rIns="108000" bIns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1400" b="1" spc="-4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II</a:t>
              </a:r>
              <a:endParaRPr lang="ko-KR" altLang="en-US" sz="1400" b="1" spc="-4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0F9B7C-E09D-0D99-13A7-241FDA50A205}"/>
                </a:ext>
              </a:extLst>
            </p:cNvPr>
            <p:cNvSpPr txBox="1"/>
            <p:nvPr/>
          </p:nvSpPr>
          <p:spPr>
            <a:xfrm>
              <a:off x="10372979" y="722425"/>
              <a:ext cx="161516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b="1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40749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ResNet</a:t>
              </a:r>
              <a:endParaRPr lang="ko-KR" altLang="en-US" sz="2000" b="1" spc="-15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40749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F3A4530-1CB7-C121-37F3-CDB2B348B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63" y="2267047"/>
            <a:ext cx="4633419" cy="251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039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E84A92-C451-436C-BAAE-7AD4E4B26FD4}"/>
              </a:ext>
            </a:extLst>
          </p:cNvPr>
          <p:cNvSpPr/>
          <p:nvPr/>
        </p:nvSpPr>
        <p:spPr>
          <a:xfrm>
            <a:off x="510895" y="610921"/>
            <a:ext cx="61669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spc="-30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kumimoji="0" lang="en-US" altLang="ko-KR" sz="3200" b="1" i="0" u="none" strike="noStrike" kern="1200" cap="none" spc="-300" normalizeH="0" baseline="0" noProof="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ResNet</a:t>
            </a:r>
            <a:r>
              <a:rPr lang="ko-KR" altLang="en-US" sz="3200" b="1" spc="-30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특징 및 원리</a:t>
            </a:r>
            <a:endParaRPr kumimoji="0" lang="ko-KR" altLang="en-US" sz="3200" b="1" i="0" u="none" strike="noStrike" kern="1200" cap="none" spc="-300" normalizeH="0" baseline="0" noProof="0">
              <a:ln w="19050">
                <a:solidFill>
                  <a:srgbClr val="2A2F70">
                    <a:alpha val="0"/>
                  </a:srgbClr>
                </a:solidFill>
              </a:ln>
              <a:solidFill>
                <a:srgbClr val="2A2F7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2DE34-C5E0-4637-8A90-6315F8C994BA}"/>
              </a:ext>
            </a:extLst>
          </p:cNvPr>
          <p:cNvSpPr/>
          <p:nvPr/>
        </p:nvSpPr>
        <p:spPr>
          <a:xfrm>
            <a:off x="510895" y="304078"/>
            <a:ext cx="6563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-40" normalizeH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294983"/>
                </a:solidFill>
                <a:effectLst/>
                <a:uLnTx/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 Residual Learning for Image Recognition : ResNet</a:t>
            </a:r>
            <a:endParaRPr kumimoji="0" lang="ko-KR" altLang="en-US" sz="1400" b="0" i="0" u="none" strike="noStrike" kern="0" cap="none" spc="-40" normalizeH="0" noProof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294983"/>
              </a:solidFill>
              <a:effectLst/>
              <a:uLnTx/>
              <a:uFill>
                <a:solidFill>
                  <a:srgbClr val="F52525"/>
                </a:solidFill>
              </a:u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394B5B-945D-43F2-8B09-A8BFB3A435EF}"/>
              </a:ext>
            </a:extLst>
          </p:cNvPr>
          <p:cNvSpPr txBox="1"/>
          <p:nvPr/>
        </p:nvSpPr>
        <p:spPr>
          <a:xfrm>
            <a:off x="664432" y="1454994"/>
            <a:ext cx="10784338" cy="3635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모델의 레이어가 깊어지면 깊어질수록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모델의 학습에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있어 파라미터는 기하급수적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늘어난다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ResNet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이를 감당하기 위해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Bottleneck Architecture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사용했다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Bottleneck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구조는 각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Layer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전과 후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1x1 Convolution Layer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넣은 형태를 뜻하며 좁아지는 것이 병목과 같다고 하여 이같이 지칭한다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이렇게 앞 뒤로 쌓인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1x1 Convolution Layer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자체적으로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강제로 차원을 조절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하며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레이어의 입력에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필수적인 파라미터만 남겨두는 방식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파라미터를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효율적으로 줄이며 사용했다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76DB7B-45D4-D4A0-9E41-B7BFB3F7E15B}"/>
              </a:ext>
            </a:extLst>
          </p:cNvPr>
          <p:cNvSpPr txBox="1"/>
          <p:nvPr/>
        </p:nvSpPr>
        <p:spPr>
          <a:xfrm>
            <a:off x="7318199" y="4963887"/>
            <a:ext cx="4405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ImageNet</a:t>
            </a:r>
            <a:r>
              <a:rPr lang="ko-KR" altLang="en-US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Residual Function</a:t>
            </a:r>
            <a:r>
              <a:rPr lang="ko-KR" altLang="en-US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</a:t>
            </a:r>
            <a:endParaRPr lang="en-US" altLang="ko-KR" sz="11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ResNet</a:t>
            </a:r>
            <a:r>
              <a:rPr lang="ko-KR" altLang="en-US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Residual Function </a:t>
            </a:r>
            <a:r>
              <a:rPr lang="ko-KR" altLang="en-US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시각화</a:t>
            </a:r>
            <a:r>
              <a:rPr lang="en-US" altLang="ko-KR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&gt;</a:t>
            </a:r>
            <a:endParaRPr lang="ko-KR" altLang="en-US" sz="110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9A8B369-8E7E-3E00-C3E4-00D3122E0404}"/>
              </a:ext>
            </a:extLst>
          </p:cNvPr>
          <p:cNvGrpSpPr/>
          <p:nvPr/>
        </p:nvGrpSpPr>
        <p:grpSpPr>
          <a:xfrm>
            <a:off x="10078784" y="762818"/>
            <a:ext cx="1828081" cy="400110"/>
            <a:chOff x="10160064" y="722425"/>
            <a:chExt cx="1828081" cy="40011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EA2A964-1003-1E3C-ADB4-6FE4CB3BA517}"/>
                </a:ext>
              </a:extLst>
            </p:cNvPr>
            <p:cNvSpPr/>
            <p:nvPr/>
          </p:nvSpPr>
          <p:spPr>
            <a:xfrm>
              <a:off x="10160064" y="816024"/>
              <a:ext cx="212915" cy="212913"/>
            </a:xfrm>
            <a:prstGeom prst="ellipse">
              <a:avLst/>
            </a:prstGeom>
            <a:solidFill>
              <a:srgbClr val="40749B"/>
            </a:solidFill>
            <a:ln w="9525" cap="flat" cmpd="sng" algn="ctr">
              <a:solidFill>
                <a:srgbClr val="40749B"/>
              </a:solidFill>
              <a:prstDash val="solid"/>
            </a:ln>
            <a:effectLst>
              <a:outerShdw blurRad="50800" dist="25400" dir="5400000" algn="t" rotWithShape="0">
                <a:prstClr val="black">
                  <a:alpha val="20000"/>
                </a:prstClr>
              </a:outerShdw>
            </a:effectLst>
          </p:spPr>
          <p:txBody>
            <a:bodyPr wrap="none" lIns="108000" tIns="0" rIns="108000" bIns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1400" b="1" spc="-4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II</a:t>
              </a:r>
              <a:endParaRPr lang="ko-KR" altLang="en-US" sz="1400" b="1" spc="-4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0F9B7C-E09D-0D99-13A7-241FDA50A205}"/>
                </a:ext>
              </a:extLst>
            </p:cNvPr>
            <p:cNvSpPr txBox="1"/>
            <p:nvPr/>
          </p:nvSpPr>
          <p:spPr>
            <a:xfrm>
              <a:off x="10372979" y="722425"/>
              <a:ext cx="161516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b="1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40749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ResNet</a:t>
              </a:r>
              <a:endParaRPr lang="ko-KR" altLang="en-US" sz="2000" b="1" spc="-15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40749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060DAF34-4FCF-95EC-8202-842B5A1DD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271" y="2544037"/>
            <a:ext cx="4727787" cy="232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269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E84A92-C451-436C-BAAE-7AD4E4B26FD4}"/>
              </a:ext>
            </a:extLst>
          </p:cNvPr>
          <p:cNvSpPr/>
          <p:nvPr/>
        </p:nvSpPr>
        <p:spPr>
          <a:xfrm>
            <a:off x="510895" y="610921"/>
            <a:ext cx="61669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300" normalizeH="0" baseline="0" noProof="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ResNet</a:t>
            </a:r>
            <a:r>
              <a:rPr lang="ko-KR" altLang="en-US" sz="3200" b="1" spc="-30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성능 비교</a:t>
            </a:r>
            <a:endParaRPr kumimoji="0" lang="ko-KR" altLang="en-US" sz="3200" b="1" i="0" u="none" strike="noStrike" kern="1200" cap="none" spc="-300" normalizeH="0" baseline="0" noProof="0">
              <a:ln w="19050">
                <a:solidFill>
                  <a:srgbClr val="2A2F70">
                    <a:alpha val="0"/>
                  </a:srgbClr>
                </a:solidFill>
              </a:ln>
              <a:solidFill>
                <a:srgbClr val="2A2F7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2DE34-C5E0-4637-8A90-6315F8C994BA}"/>
              </a:ext>
            </a:extLst>
          </p:cNvPr>
          <p:cNvSpPr/>
          <p:nvPr/>
        </p:nvSpPr>
        <p:spPr>
          <a:xfrm>
            <a:off x="510895" y="304078"/>
            <a:ext cx="6563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-40" normalizeH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294983"/>
                </a:solidFill>
                <a:effectLst/>
                <a:uLnTx/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 Residual Learning for Image Recognition : ResNet</a:t>
            </a:r>
            <a:endParaRPr kumimoji="0" lang="ko-KR" altLang="en-US" sz="1400" b="0" i="0" u="none" strike="noStrike" kern="0" cap="none" spc="-40" normalizeH="0" noProof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294983"/>
              </a:solidFill>
              <a:effectLst/>
              <a:uLnTx/>
              <a:uFill>
                <a:solidFill>
                  <a:srgbClr val="F52525"/>
                </a:solidFill>
              </a:u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394B5B-945D-43F2-8B09-A8BFB3A435EF}"/>
              </a:ext>
            </a:extLst>
          </p:cNvPr>
          <p:cNvSpPr txBox="1"/>
          <p:nvPr/>
        </p:nvSpPr>
        <p:spPr>
          <a:xfrm>
            <a:off x="664432" y="1454994"/>
            <a:ext cx="10784338" cy="487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앞서 설명한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ResNet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Non-Residual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구조의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Plain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ImageNet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동일한 하이퍼파라미터를 주어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신경망을 각각 학습시킨 결과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Residual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구조의 강력함이 증명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되었다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Plain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구조의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ImageNet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Layer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개수와 성능 사이에 큰 상관관계가 없었지만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ResNet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Layer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깊어질수록 성능이 더 좋아지는 것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확인할 수 있었다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76DB7B-45D4-D4A0-9E41-B7BFB3F7E15B}"/>
              </a:ext>
            </a:extLst>
          </p:cNvPr>
          <p:cNvSpPr txBox="1"/>
          <p:nvPr/>
        </p:nvSpPr>
        <p:spPr>
          <a:xfrm>
            <a:off x="3893127" y="4851919"/>
            <a:ext cx="4405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</a:t>
            </a:r>
            <a:r>
              <a:rPr lang="ko-KR" altLang="en-US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학습에 따른 </a:t>
            </a:r>
            <a:r>
              <a:rPr lang="en-US" altLang="ko-KR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ImageNet</a:t>
            </a:r>
            <a:r>
              <a:rPr lang="ko-KR" altLang="en-US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Layer </a:t>
            </a:r>
            <a:r>
              <a:rPr lang="ko-KR" altLang="en-US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개수별 성능과</a:t>
            </a:r>
            <a:endParaRPr lang="en-US" altLang="ko-KR" sz="11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ResNet</a:t>
            </a:r>
            <a:r>
              <a:rPr lang="ko-KR" altLang="en-US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Layer </a:t>
            </a:r>
            <a:r>
              <a:rPr lang="ko-KR" altLang="en-US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개수별 성능 그래프 </a:t>
            </a:r>
            <a:r>
              <a:rPr lang="en-US" altLang="ko-KR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110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9A8B369-8E7E-3E00-C3E4-00D3122E0404}"/>
              </a:ext>
            </a:extLst>
          </p:cNvPr>
          <p:cNvGrpSpPr/>
          <p:nvPr/>
        </p:nvGrpSpPr>
        <p:grpSpPr>
          <a:xfrm>
            <a:off x="10078784" y="762818"/>
            <a:ext cx="1828081" cy="400110"/>
            <a:chOff x="10160064" y="722425"/>
            <a:chExt cx="1828081" cy="40011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EA2A964-1003-1E3C-ADB4-6FE4CB3BA517}"/>
                </a:ext>
              </a:extLst>
            </p:cNvPr>
            <p:cNvSpPr/>
            <p:nvPr/>
          </p:nvSpPr>
          <p:spPr>
            <a:xfrm>
              <a:off x="10160064" y="816024"/>
              <a:ext cx="212915" cy="212913"/>
            </a:xfrm>
            <a:prstGeom prst="ellipse">
              <a:avLst/>
            </a:prstGeom>
            <a:solidFill>
              <a:srgbClr val="40749B"/>
            </a:solidFill>
            <a:ln w="9525" cap="flat" cmpd="sng" algn="ctr">
              <a:solidFill>
                <a:srgbClr val="40749B"/>
              </a:solidFill>
              <a:prstDash val="solid"/>
            </a:ln>
            <a:effectLst>
              <a:outerShdw blurRad="50800" dist="25400" dir="5400000" algn="t" rotWithShape="0">
                <a:prstClr val="black">
                  <a:alpha val="20000"/>
                </a:prstClr>
              </a:outerShdw>
            </a:effectLst>
          </p:spPr>
          <p:txBody>
            <a:bodyPr wrap="none" lIns="108000" tIns="0" rIns="108000" bIns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1400" b="1" spc="-4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II</a:t>
              </a:r>
              <a:endParaRPr lang="ko-KR" altLang="en-US" sz="1400" b="1" spc="-4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0F9B7C-E09D-0D99-13A7-241FDA50A205}"/>
                </a:ext>
              </a:extLst>
            </p:cNvPr>
            <p:cNvSpPr txBox="1"/>
            <p:nvPr/>
          </p:nvSpPr>
          <p:spPr>
            <a:xfrm>
              <a:off x="10372979" y="722425"/>
              <a:ext cx="161516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b="1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40749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ResNet</a:t>
              </a:r>
              <a:endParaRPr lang="ko-KR" altLang="en-US" sz="2000" b="1" spc="-15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40749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CC76611B-B699-1F4A-33F0-D05ED6F7C9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73"/>
          <a:stretch/>
        </p:blipFill>
        <p:spPr bwMode="auto">
          <a:xfrm>
            <a:off x="1618881" y="2378508"/>
            <a:ext cx="8875440" cy="247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641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E84A92-C451-436C-BAAE-7AD4E4B26FD4}"/>
              </a:ext>
            </a:extLst>
          </p:cNvPr>
          <p:cNvSpPr/>
          <p:nvPr/>
        </p:nvSpPr>
        <p:spPr>
          <a:xfrm>
            <a:off x="510895" y="610921"/>
            <a:ext cx="61669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300" normalizeH="0" baseline="0" noProof="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ResNet</a:t>
            </a:r>
            <a:r>
              <a:rPr lang="ko-KR" altLang="en-US" sz="3200" b="1" spc="-30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성능 비교</a:t>
            </a:r>
            <a:endParaRPr kumimoji="0" lang="ko-KR" altLang="en-US" sz="3200" b="1" i="0" u="none" strike="noStrike" kern="1200" cap="none" spc="-300" normalizeH="0" baseline="0" noProof="0">
              <a:ln w="19050">
                <a:solidFill>
                  <a:srgbClr val="2A2F70">
                    <a:alpha val="0"/>
                  </a:srgbClr>
                </a:solidFill>
              </a:ln>
              <a:solidFill>
                <a:srgbClr val="2A2F7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2DE34-C5E0-4637-8A90-6315F8C994BA}"/>
              </a:ext>
            </a:extLst>
          </p:cNvPr>
          <p:cNvSpPr/>
          <p:nvPr/>
        </p:nvSpPr>
        <p:spPr>
          <a:xfrm>
            <a:off x="510895" y="304078"/>
            <a:ext cx="6563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-40" normalizeH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294983"/>
                </a:solidFill>
                <a:effectLst/>
                <a:uLnTx/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 Residual Learning for Image Recognition : ResNet</a:t>
            </a:r>
            <a:endParaRPr kumimoji="0" lang="ko-KR" altLang="en-US" sz="1400" b="0" i="0" u="none" strike="noStrike" kern="0" cap="none" spc="-40" normalizeH="0" noProof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294983"/>
              </a:solidFill>
              <a:effectLst/>
              <a:uLnTx/>
              <a:uFill>
                <a:solidFill>
                  <a:srgbClr val="F52525"/>
                </a:solidFill>
              </a:u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394B5B-945D-43F2-8B09-A8BFB3A435EF}"/>
              </a:ext>
            </a:extLst>
          </p:cNvPr>
          <p:cNvSpPr txBox="1"/>
          <p:nvPr/>
        </p:nvSpPr>
        <p:spPr>
          <a:xfrm>
            <a:off x="664432" y="1454994"/>
            <a:ext cx="10784338" cy="2810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ResNet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세상에 알려짐과 동시에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현존하는 세계 최고의 기술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뜻하는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SOTA(State Of The Art)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압도적으로 달성하고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인식 알고리즘 평가 콘테스트인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ImageNet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콘테스트에서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부문 동시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휩쓰는 성과를 거뒀다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이로써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ResNet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아무도 시도하지 않았던 간단한 아이디어를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효율적으로 구현해내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 시점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모델들 대부분의 근간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되었다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9A8B369-8E7E-3E00-C3E4-00D3122E0404}"/>
              </a:ext>
            </a:extLst>
          </p:cNvPr>
          <p:cNvGrpSpPr/>
          <p:nvPr/>
        </p:nvGrpSpPr>
        <p:grpSpPr>
          <a:xfrm>
            <a:off x="10078784" y="762818"/>
            <a:ext cx="1828081" cy="400110"/>
            <a:chOff x="10160064" y="722425"/>
            <a:chExt cx="1828081" cy="40011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EA2A964-1003-1E3C-ADB4-6FE4CB3BA517}"/>
                </a:ext>
              </a:extLst>
            </p:cNvPr>
            <p:cNvSpPr/>
            <p:nvPr/>
          </p:nvSpPr>
          <p:spPr>
            <a:xfrm>
              <a:off x="10160064" y="816024"/>
              <a:ext cx="212915" cy="212913"/>
            </a:xfrm>
            <a:prstGeom prst="ellipse">
              <a:avLst/>
            </a:prstGeom>
            <a:solidFill>
              <a:srgbClr val="40749B"/>
            </a:solidFill>
            <a:ln w="9525" cap="flat" cmpd="sng" algn="ctr">
              <a:solidFill>
                <a:srgbClr val="40749B"/>
              </a:solidFill>
              <a:prstDash val="solid"/>
            </a:ln>
            <a:effectLst>
              <a:outerShdw blurRad="50800" dist="25400" dir="5400000" algn="t" rotWithShape="0">
                <a:prstClr val="black">
                  <a:alpha val="20000"/>
                </a:prstClr>
              </a:outerShdw>
            </a:effectLst>
          </p:spPr>
          <p:txBody>
            <a:bodyPr wrap="none" lIns="108000" tIns="0" rIns="108000" bIns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1400" b="1" spc="-4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II</a:t>
              </a:r>
              <a:endParaRPr lang="ko-KR" altLang="en-US" sz="1400" b="1" spc="-4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0F9B7C-E09D-0D99-13A7-241FDA50A205}"/>
                </a:ext>
              </a:extLst>
            </p:cNvPr>
            <p:cNvSpPr txBox="1"/>
            <p:nvPr/>
          </p:nvSpPr>
          <p:spPr>
            <a:xfrm>
              <a:off x="10372979" y="722425"/>
              <a:ext cx="161516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b="1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40749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ResNet</a:t>
              </a:r>
              <a:endParaRPr lang="ko-KR" altLang="en-US" sz="2000" b="1" spc="-15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40749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602AD714-6776-EA47-02E9-1CE80F1DE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39" y="1256527"/>
            <a:ext cx="2835016" cy="553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339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414603B-4548-48A5-AF36-A62EB683CF0C}"/>
              </a:ext>
            </a:extLst>
          </p:cNvPr>
          <p:cNvSpPr/>
          <p:nvPr/>
        </p:nvSpPr>
        <p:spPr>
          <a:xfrm>
            <a:off x="515938" y="2370991"/>
            <a:ext cx="4677590" cy="1108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4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Deep Residual Learning for</a:t>
            </a:r>
          </a:p>
          <a:p>
            <a:pPr algn="r"/>
            <a:r>
              <a:rPr lang="en-US" altLang="ko-KR" sz="24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Image Recognition : ResNet</a:t>
            </a:r>
          </a:p>
          <a:p>
            <a:pPr algn="r">
              <a:lnSpc>
                <a:spcPct val="120000"/>
              </a:lnSpc>
            </a:pPr>
            <a:r>
              <a:rPr lang="en-US" altLang="ko-KR" sz="14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Deep-Learning CNN Model</a:t>
            </a:r>
            <a:endParaRPr lang="ko-KR" altLang="en-US" sz="1400" kern="0" spc="-4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52525"/>
                </a:solidFill>
              </a:u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6C57D9B-CAE1-4FE0-9488-749476521D49}"/>
              </a:ext>
            </a:extLst>
          </p:cNvPr>
          <p:cNvSpPr/>
          <p:nvPr/>
        </p:nvSpPr>
        <p:spPr>
          <a:xfrm>
            <a:off x="4305464" y="2694446"/>
            <a:ext cx="3581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2400" b="1" spc="-15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rgbClr val="1F27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8BCD026-ADFB-4D9D-B9F6-8D778443767C}"/>
              </a:ext>
            </a:extLst>
          </p:cNvPr>
          <p:cNvSpPr/>
          <p:nvPr/>
        </p:nvSpPr>
        <p:spPr>
          <a:xfrm>
            <a:off x="5545554" y="3022852"/>
            <a:ext cx="2600570" cy="440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b="1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느낀 점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0AB1DDD-FD9F-4E66-89E5-0893A6FE032C}"/>
              </a:ext>
            </a:extLst>
          </p:cNvPr>
          <p:cNvGrpSpPr/>
          <p:nvPr/>
        </p:nvGrpSpPr>
        <p:grpSpPr>
          <a:xfrm>
            <a:off x="5545553" y="2416629"/>
            <a:ext cx="4635545" cy="475200"/>
            <a:chOff x="776214" y="2366080"/>
            <a:chExt cx="3999712" cy="41001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94FD19F-C31A-4D40-9C41-B9BFCEB2E753}"/>
                </a:ext>
              </a:extLst>
            </p:cNvPr>
            <p:cNvSpPr/>
            <p:nvPr/>
          </p:nvSpPr>
          <p:spPr>
            <a:xfrm>
              <a:off x="776214" y="2366080"/>
              <a:ext cx="410019" cy="410019"/>
            </a:xfrm>
            <a:prstGeom prst="ellipse">
              <a:avLst/>
            </a:prstGeom>
            <a:solidFill>
              <a:srgbClr val="40749B"/>
            </a:solidFill>
            <a:ln w="9525" cap="flat" cmpd="sng" algn="ctr">
              <a:solidFill>
                <a:srgbClr val="40749B"/>
              </a:solidFill>
              <a:prstDash val="solid"/>
            </a:ln>
            <a:effectLst>
              <a:outerShdw blurRad="50800" dist="25400" dir="5400000" algn="t" rotWithShape="0">
                <a:prstClr val="black">
                  <a:alpha val="20000"/>
                </a:prstClr>
              </a:outerShdw>
            </a:effectLst>
          </p:spPr>
          <p:txBody>
            <a:bodyPr wrap="none" lIns="108000" tIns="0" rIns="108000" bIns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3000" b="1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III</a:t>
              </a:r>
              <a:endParaRPr lang="ko-KR" altLang="en-US" sz="3000" b="1" spc="-15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모서리가 둥근 직사각형 336">
              <a:extLst>
                <a:ext uri="{FF2B5EF4-FFF2-40B4-BE49-F238E27FC236}">
                  <a16:creationId xmlns:a16="http://schemas.microsoft.com/office/drawing/2014/main" id="{248545A3-A16E-4AD6-A410-88D3A8FED1AC}"/>
                </a:ext>
              </a:extLst>
            </p:cNvPr>
            <p:cNvSpPr/>
            <p:nvPr/>
          </p:nvSpPr>
          <p:spPr>
            <a:xfrm>
              <a:off x="1251159" y="2366828"/>
              <a:ext cx="3524767" cy="408525"/>
            </a:xfrm>
            <a:prstGeom prst="roundRect">
              <a:avLst>
                <a:gd name="adj" fmla="val 50000"/>
              </a:avLst>
            </a:prstGeom>
            <a:gradFill>
              <a:gsLst>
                <a:gs pos="1250">
                  <a:schemeClr val="bg1"/>
                </a:gs>
                <a:gs pos="49000">
                  <a:schemeClr val="bg1">
                    <a:lumMod val="95000"/>
                  </a:schemeClr>
                </a:gs>
                <a:gs pos="50000">
                  <a:srgbClr val="E4E4E4"/>
                </a:gs>
                <a:gs pos="100000">
                  <a:schemeClr val="bg1"/>
                </a:gs>
              </a:gsLst>
              <a:lin ang="5400000" scaled="0"/>
            </a:gradFill>
            <a:ln w="9525" cap="flat" cmpd="sng" algn="ctr">
              <a:solidFill>
                <a:srgbClr val="40749B"/>
              </a:solidFill>
              <a:prstDash val="solid"/>
            </a:ln>
            <a:effectLst>
              <a:outerShdw blurRad="50800" dist="25400" dir="5400000" algn="t" rotWithShape="0">
                <a:prstClr val="black">
                  <a:alpha val="20000"/>
                </a:prstClr>
              </a:outerShdw>
            </a:effectLst>
          </p:spPr>
          <p:txBody>
            <a:bodyPr lIns="108000" tIns="0" rIns="108000" bIns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r>
                <a:rPr lang="ko-KR" altLang="en-US" sz="3000" b="1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1F273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결론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301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E84A92-C451-436C-BAAE-7AD4E4B26FD4}"/>
              </a:ext>
            </a:extLst>
          </p:cNvPr>
          <p:cNvSpPr/>
          <p:nvPr/>
        </p:nvSpPr>
        <p:spPr>
          <a:xfrm>
            <a:off x="510895" y="610921"/>
            <a:ext cx="61669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spc="-30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kumimoji="0" lang="en-US" altLang="ko-KR" sz="3200" b="1" i="0" u="none" strike="noStrike" kern="1200" cap="none" spc="-300" normalizeH="0" baseline="0" noProof="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kumimoji="0" lang="ko-KR" altLang="en-US" sz="3200" b="1" i="0" u="none" strike="noStrike" kern="1200" cap="none" spc="-300" normalizeH="0" baseline="0" noProof="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 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2DE34-C5E0-4637-8A90-6315F8C994BA}"/>
              </a:ext>
            </a:extLst>
          </p:cNvPr>
          <p:cNvSpPr/>
          <p:nvPr/>
        </p:nvSpPr>
        <p:spPr>
          <a:xfrm>
            <a:off x="510895" y="304078"/>
            <a:ext cx="6563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-40" normalizeH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294983"/>
                </a:solidFill>
                <a:effectLst/>
                <a:uLnTx/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 Residual Learning for Image Recognition : ResNet</a:t>
            </a:r>
            <a:endParaRPr kumimoji="0" lang="ko-KR" altLang="en-US" sz="1400" b="0" i="0" u="none" strike="noStrike" kern="0" cap="none" spc="-40" normalizeH="0" noProof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294983"/>
              </a:solidFill>
              <a:effectLst/>
              <a:uLnTx/>
              <a:uFill>
                <a:solidFill>
                  <a:srgbClr val="F52525"/>
                </a:solidFill>
              </a:u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394B5B-945D-43F2-8B09-A8BFB3A435EF}"/>
              </a:ext>
            </a:extLst>
          </p:cNvPr>
          <p:cNvSpPr txBox="1"/>
          <p:nvPr/>
        </p:nvSpPr>
        <p:spPr>
          <a:xfrm>
            <a:off x="664432" y="1454994"/>
            <a:ext cx="10784338" cy="487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 수업에서 잠깐 배우게 된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ResNet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이름은 알고 있었지만 그 동작 원리는 모르고 있었다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ResNet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동작 원리와 알고리즘들이 현재 우리가 흔히 사용하고 있는 많은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근간이었음을 알게 되어 놀랐고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Pooling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Convolution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경우에는 영상처리 기술에서도 핵심적으로 다루는 기술이라 다시 공부할 수 있는 기회가 되었던 것 같다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지난달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29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발생한 이태원 참사를 보고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소중한 생명들에 안타까움을 많이 느꼈다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이를 해결할 수 있는 방안을 제시하고자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이번 제주도 논문 발표가 끝나면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오늘 공부한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ResNet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기반으로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길거리 영상에서 인구 밀도와 그 위험성을 측정 및 분석할 수 있는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Crowd Counting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모델을 연구해보고자 한다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F9B7C-E09D-0D99-13A7-241FDA50A205}"/>
              </a:ext>
            </a:extLst>
          </p:cNvPr>
          <p:cNvSpPr txBox="1"/>
          <p:nvPr/>
        </p:nvSpPr>
        <p:spPr>
          <a:xfrm>
            <a:off x="10291699" y="762818"/>
            <a:ext cx="1615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spc="-15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40749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결론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5335DF6-EEA1-F9CC-121B-CFAF09F8E95D}"/>
              </a:ext>
            </a:extLst>
          </p:cNvPr>
          <p:cNvSpPr/>
          <p:nvPr/>
        </p:nvSpPr>
        <p:spPr>
          <a:xfrm>
            <a:off x="10078784" y="856417"/>
            <a:ext cx="212915" cy="212913"/>
          </a:xfrm>
          <a:prstGeom prst="ellipse">
            <a:avLst/>
          </a:prstGeom>
          <a:solidFill>
            <a:srgbClr val="40749B"/>
          </a:solidFill>
          <a:ln w="9525" cap="flat" cmpd="sng" algn="ctr">
            <a:solidFill>
              <a:srgbClr val="40749B"/>
            </a:solidFill>
            <a:prstDash val="solid"/>
          </a:ln>
          <a:effectLst>
            <a:outerShdw blurRad="50800" dist="25400" dir="5400000" algn="t" rotWithShape="0">
              <a:prstClr val="black">
                <a:alpha val="20000"/>
              </a:prstClr>
            </a:outerShdw>
          </a:effectLst>
        </p:spPr>
        <p:txBody>
          <a:bodyPr wrap="none" lIns="108000" tIns="0" rIns="10800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en-US" altLang="ko-KR" sz="1400" b="1" spc="-4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III</a:t>
            </a:r>
            <a:endParaRPr lang="ko-KR" altLang="en-US" sz="1400" b="1" spc="-4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869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6E555F53-C2E9-4AD2-8C73-8B2E0528DE81}"/>
              </a:ext>
            </a:extLst>
          </p:cNvPr>
          <p:cNvSpPr/>
          <p:nvPr/>
        </p:nvSpPr>
        <p:spPr>
          <a:xfrm rot="7311089">
            <a:off x="8490711" y="-47446"/>
            <a:ext cx="659714" cy="681476"/>
          </a:xfrm>
          <a:custGeom>
            <a:avLst/>
            <a:gdLst>
              <a:gd name="connsiteX0" fmla="*/ 177625 w 2521141"/>
              <a:gd name="connsiteY0" fmla="*/ 589336 h 2604304"/>
              <a:gd name="connsiteX1" fmla="*/ 177625 w 2521141"/>
              <a:gd name="connsiteY1" fmla="*/ 2014968 h 2604304"/>
              <a:gd name="connsiteX2" fmla="*/ 121653 w 2521141"/>
              <a:gd name="connsiteY2" fmla="*/ 1922835 h 2604304"/>
              <a:gd name="connsiteX3" fmla="*/ 23032 w 2521141"/>
              <a:gd name="connsiteY3" fmla="*/ 1689372 h 2604304"/>
              <a:gd name="connsiteX4" fmla="*/ 0 w 2521141"/>
              <a:gd name="connsiteY4" fmla="*/ 1599797 h 2604304"/>
              <a:gd name="connsiteX5" fmla="*/ 0 w 2521141"/>
              <a:gd name="connsiteY5" fmla="*/ 1004507 h 2604304"/>
              <a:gd name="connsiteX6" fmla="*/ 23032 w 2521141"/>
              <a:gd name="connsiteY6" fmla="*/ 914932 h 2604304"/>
              <a:gd name="connsiteX7" fmla="*/ 121653 w 2521141"/>
              <a:gd name="connsiteY7" fmla="*/ 681469 h 2604304"/>
              <a:gd name="connsiteX8" fmla="*/ 2343516 w 2521141"/>
              <a:gd name="connsiteY8" fmla="*/ 570240 h 2604304"/>
              <a:gd name="connsiteX9" fmla="*/ 2346407 w 2521141"/>
              <a:gd name="connsiteY9" fmla="*/ 574106 h 2604304"/>
              <a:gd name="connsiteX10" fmla="*/ 2510252 w 2521141"/>
              <a:gd name="connsiteY10" fmla="*/ 914932 h 2604304"/>
              <a:gd name="connsiteX11" fmla="*/ 2521141 w 2521141"/>
              <a:gd name="connsiteY11" fmla="*/ 957281 h 2604304"/>
              <a:gd name="connsiteX12" fmla="*/ 2521141 w 2521141"/>
              <a:gd name="connsiteY12" fmla="*/ 1647023 h 2604304"/>
              <a:gd name="connsiteX13" fmla="*/ 2510252 w 2521141"/>
              <a:gd name="connsiteY13" fmla="*/ 1689372 h 2604304"/>
              <a:gd name="connsiteX14" fmla="*/ 2346407 w 2521141"/>
              <a:gd name="connsiteY14" fmla="*/ 2030198 h 2604304"/>
              <a:gd name="connsiteX15" fmla="*/ 2343516 w 2521141"/>
              <a:gd name="connsiteY15" fmla="*/ 2034064 h 2604304"/>
              <a:gd name="connsiteX16" fmla="*/ 470565 w 2521141"/>
              <a:gd name="connsiteY16" fmla="*/ 273260 h 2604304"/>
              <a:gd name="connsiteX17" fmla="*/ 470565 w 2521141"/>
              <a:gd name="connsiteY17" fmla="*/ 2331044 h 2604304"/>
              <a:gd name="connsiteX18" fmla="*/ 438352 w 2521141"/>
              <a:gd name="connsiteY18" fmla="*/ 2306956 h 2604304"/>
              <a:gd name="connsiteX19" fmla="*/ 345882 w 2521141"/>
              <a:gd name="connsiteY19" fmla="*/ 2222913 h 2604304"/>
              <a:gd name="connsiteX20" fmla="*/ 292940 w 2521141"/>
              <a:gd name="connsiteY20" fmla="*/ 2164662 h 2604304"/>
              <a:gd name="connsiteX21" fmla="*/ 292940 w 2521141"/>
              <a:gd name="connsiteY21" fmla="*/ 439642 h 2604304"/>
              <a:gd name="connsiteX22" fmla="*/ 345882 w 2521141"/>
              <a:gd name="connsiteY22" fmla="*/ 381391 h 2604304"/>
              <a:gd name="connsiteX23" fmla="*/ 438352 w 2521141"/>
              <a:gd name="connsiteY23" fmla="*/ 297348 h 2604304"/>
              <a:gd name="connsiteX24" fmla="*/ 2050576 w 2521141"/>
              <a:gd name="connsiteY24" fmla="*/ 264180 h 2604304"/>
              <a:gd name="connsiteX25" fmla="*/ 2094932 w 2521141"/>
              <a:gd name="connsiteY25" fmla="*/ 297348 h 2604304"/>
              <a:gd name="connsiteX26" fmla="*/ 2187403 w 2521141"/>
              <a:gd name="connsiteY26" fmla="*/ 381391 h 2604304"/>
              <a:gd name="connsiteX27" fmla="*/ 2228202 w 2521141"/>
              <a:gd name="connsiteY27" fmla="*/ 426282 h 2604304"/>
              <a:gd name="connsiteX28" fmla="*/ 2228202 w 2521141"/>
              <a:gd name="connsiteY28" fmla="*/ 2178023 h 2604304"/>
              <a:gd name="connsiteX29" fmla="*/ 2187403 w 2521141"/>
              <a:gd name="connsiteY29" fmla="*/ 2222913 h 2604304"/>
              <a:gd name="connsiteX30" fmla="*/ 2094932 w 2521141"/>
              <a:gd name="connsiteY30" fmla="*/ 2306956 h 2604304"/>
              <a:gd name="connsiteX31" fmla="*/ 2050576 w 2521141"/>
              <a:gd name="connsiteY31" fmla="*/ 2340125 h 2604304"/>
              <a:gd name="connsiteX32" fmla="*/ 763504 w 2521141"/>
              <a:gd name="connsiteY32" fmla="*/ 100969 h 2604304"/>
              <a:gd name="connsiteX33" fmla="*/ 763504 w 2521141"/>
              <a:gd name="connsiteY33" fmla="*/ 2503336 h 2604304"/>
              <a:gd name="connsiteX34" fmla="*/ 759786 w 2521141"/>
              <a:gd name="connsiteY34" fmla="*/ 2501975 h 2604304"/>
              <a:gd name="connsiteX35" fmla="*/ 645959 w 2521141"/>
              <a:gd name="connsiteY35" fmla="*/ 2447141 h 2604304"/>
              <a:gd name="connsiteX36" fmla="*/ 585879 w 2521141"/>
              <a:gd name="connsiteY36" fmla="*/ 2410642 h 2604304"/>
              <a:gd name="connsiteX37" fmla="*/ 585879 w 2521141"/>
              <a:gd name="connsiteY37" fmla="*/ 193662 h 2604304"/>
              <a:gd name="connsiteX38" fmla="*/ 645959 w 2521141"/>
              <a:gd name="connsiteY38" fmla="*/ 157163 h 2604304"/>
              <a:gd name="connsiteX39" fmla="*/ 759786 w 2521141"/>
              <a:gd name="connsiteY39" fmla="*/ 102330 h 2604304"/>
              <a:gd name="connsiteX40" fmla="*/ 1757637 w 2521141"/>
              <a:gd name="connsiteY40" fmla="*/ 96524 h 2604304"/>
              <a:gd name="connsiteX41" fmla="*/ 1773499 w 2521141"/>
              <a:gd name="connsiteY41" fmla="*/ 102330 h 2604304"/>
              <a:gd name="connsiteX42" fmla="*/ 1887325 w 2521141"/>
              <a:gd name="connsiteY42" fmla="*/ 157163 h 2604304"/>
              <a:gd name="connsiteX43" fmla="*/ 1935262 w 2521141"/>
              <a:gd name="connsiteY43" fmla="*/ 186285 h 2604304"/>
              <a:gd name="connsiteX44" fmla="*/ 1935262 w 2521141"/>
              <a:gd name="connsiteY44" fmla="*/ 2418019 h 2604304"/>
              <a:gd name="connsiteX45" fmla="*/ 1887325 w 2521141"/>
              <a:gd name="connsiteY45" fmla="*/ 2447141 h 2604304"/>
              <a:gd name="connsiteX46" fmla="*/ 1773499 w 2521141"/>
              <a:gd name="connsiteY46" fmla="*/ 2501975 h 2604304"/>
              <a:gd name="connsiteX47" fmla="*/ 1757637 w 2521141"/>
              <a:gd name="connsiteY47" fmla="*/ 2507780 h 2604304"/>
              <a:gd name="connsiteX48" fmla="*/ 1056444 w 2521141"/>
              <a:gd name="connsiteY48" fmla="*/ 18484 h 2604304"/>
              <a:gd name="connsiteX49" fmla="*/ 1056444 w 2521141"/>
              <a:gd name="connsiteY49" fmla="*/ 2585820 h 2604304"/>
              <a:gd name="connsiteX50" fmla="*/ 1004213 w 2521141"/>
              <a:gd name="connsiteY50" fmla="*/ 2577849 h 2604304"/>
              <a:gd name="connsiteX51" fmla="*/ 879422 w 2521141"/>
              <a:gd name="connsiteY51" fmla="*/ 2545762 h 2604304"/>
              <a:gd name="connsiteX52" fmla="*/ 878818 w 2521141"/>
              <a:gd name="connsiteY52" fmla="*/ 2545541 h 2604304"/>
              <a:gd name="connsiteX53" fmla="*/ 878818 w 2521141"/>
              <a:gd name="connsiteY53" fmla="*/ 58763 h 2604304"/>
              <a:gd name="connsiteX54" fmla="*/ 879422 w 2521141"/>
              <a:gd name="connsiteY54" fmla="*/ 58542 h 2604304"/>
              <a:gd name="connsiteX55" fmla="*/ 1004213 w 2521141"/>
              <a:gd name="connsiteY55" fmla="*/ 26455 h 2604304"/>
              <a:gd name="connsiteX56" fmla="*/ 1464697 w 2521141"/>
              <a:gd name="connsiteY56" fmla="*/ 16631 h 2604304"/>
              <a:gd name="connsiteX57" fmla="*/ 1529071 w 2521141"/>
              <a:gd name="connsiteY57" fmla="*/ 26455 h 2604304"/>
              <a:gd name="connsiteX58" fmla="*/ 1642323 w 2521141"/>
              <a:gd name="connsiteY58" fmla="*/ 55575 h 2604304"/>
              <a:gd name="connsiteX59" fmla="*/ 1642323 w 2521141"/>
              <a:gd name="connsiteY59" fmla="*/ 2548729 h 2604304"/>
              <a:gd name="connsiteX60" fmla="*/ 1529071 w 2521141"/>
              <a:gd name="connsiteY60" fmla="*/ 2577849 h 2604304"/>
              <a:gd name="connsiteX61" fmla="*/ 1464697 w 2521141"/>
              <a:gd name="connsiteY61" fmla="*/ 2587674 h 2604304"/>
              <a:gd name="connsiteX62" fmla="*/ 1266642 w 2521141"/>
              <a:gd name="connsiteY62" fmla="*/ 0 h 2604304"/>
              <a:gd name="connsiteX63" fmla="*/ 1349383 w 2521141"/>
              <a:gd name="connsiteY63" fmla="*/ 4178 h 2604304"/>
              <a:gd name="connsiteX64" fmla="*/ 1349383 w 2521141"/>
              <a:gd name="connsiteY64" fmla="*/ 2600126 h 2604304"/>
              <a:gd name="connsiteX65" fmla="*/ 1266642 w 2521141"/>
              <a:gd name="connsiteY65" fmla="*/ 2604304 h 2604304"/>
              <a:gd name="connsiteX66" fmla="*/ 1171758 w 2521141"/>
              <a:gd name="connsiteY66" fmla="*/ 2599513 h 2604304"/>
              <a:gd name="connsiteX67" fmla="*/ 1171758 w 2521141"/>
              <a:gd name="connsiteY67" fmla="*/ 4791 h 2604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21141" h="2604304">
                <a:moveTo>
                  <a:pt x="177625" y="589336"/>
                </a:moveTo>
                <a:lnTo>
                  <a:pt x="177625" y="2014968"/>
                </a:lnTo>
                <a:lnTo>
                  <a:pt x="121653" y="1922835"/>
                </a:lnTo>
                <a:cubicBezTo>
                  <a:pt x="81561" y="1849033"/>
                  <a:pt x="48397" y="1770921"/>
                  <a:pt x="23032" y="1689372"/>
                </a:cubicBezTo>
                <a:lnTo>
                  <a:pt x="0" y="1599797"/>
                </a:lnTo>
                <a:lnTo>
                  <a:pt x="0" y="1004507"/>
                </a:lnTo>
                <a:lnTo>
                  <a:pt x="23032" y="914932"/>
                </a:lnTo>
                <a:cubicBezTo>
                  <a:pt x="48397" y="833383"/>
                  <a:pt x="81561" y="755271"/>
                  <a:pt x="121653" y="681469"/>
                </a:cubicBezTo>
                <a:close/>
                <a:moveTo>
                  <a:pt x="2343516" y="570240"/>
                </a:moveTo>
                <a:lnTo>
                  <a:pt x="2346407" y="574106"/>
                </a:lnTo>
                <a:cubicBezTo>
                  <a:pt x="2416609" y="678019"/>
                  <a:pt x="2472206" y="792609"/>
                  <a:pt x="2510252" y="914932"/>
                </a:cubicBezTo>
                <a:lnTo>
                  <a:pt x="2521141" y="957281"/>
                </a:lnTo>
                <a:lnTo>
                  <a:pt x="2521141" y="1647023"/>
                </a:lnTo>
                <a:lnTo>
                  <a:pt x="2510252" y="1689372"/>
                </a:lnTo>
                <a:cubicBezTo>
                  <a:pt x="2472206" y="1811695"/>
                  <a:pt x="2416609" y="1926285"/>
                  <a:pt x="2346407" y="2030198"/>
                </a:cubicBezTo>
                <a:lnTo>
                  <a:pt x="2343516" y="2034064"/>
                </a:lnTo>
                <a:close/>
                <a:moveTo>
                  <a:pt x="470565" y="273260"/>
                </a:moveTo>
                <a:lnTo>
                  <a:pt x="470565" y="2331044"/>
                </a:lnTo>
                <a:lnTo>
                  <a:pt x="438352" y="2306956"/>
                </a:lnTo>
                <a:cubicBezTo>
                  <a:pt x="406197" y="2280419"/>
                  <a:pt x="375337" y="2252368"/>
                  <a:pt x="345882" y="2222913"/>
                </a:cubicBezTo>
                <a:lnTo>
                  <a:pt x="292940" y="2164662"/>
                </a:lnTo>
                <a:lnTo>
                  <a:pt x="292940" y="439642"/>
                </a:lnTo>
                <a:lnTo>
                  <a:pt x="345882" y="381391"/>
                </a:lnTo>
                <a:cubicBezTo>
                  <a:pt x="375337" y="351936"/>
                  <a:pt x="406197" y="323885"/>
                  <a:pt x="438352" y="297348"/>
                </a:cubicBezTo>
                <a:close/>
                <a:moveTo>
                  <a:pt x="2050576" y="264180"/>
                </a:moveTo>
                <a:lnTo>
                  <a:pt x="2094932" y="297348"/>
                </a:lnTo>
                <a:cubicBezTo>
                  <a:pt x="2127087" y="323885"/>
                  <a:pt x="2157947" y="351936"/>
                  <a:pt x="2187403" y="381391"/>
                </a:cubicBezTo>
                <a:lnTo>
                  <a:pt x="2228202" y="426282"/>
                </a:lnTo>
                <a:lnTo>
                  <a:pt x="2228202" y="2178023"/>
                </a:lnTo>
                <a:lnTo>
                  <a:pt x="2187403" y="2222913"/>
                </a:lnTo>
                <a:cubicBezTo>
                  <a:pt x="2157947" y="2252368"/>
                  <a:pt x="2127087" y="2280419"/>
                  <a:pt x="2094932" y="2306956"/>
                </a:cubicBezTo>
                <a:lnTo>
                  <a:pt x="2050576" y="2340125"/>
                </a:lnTo>
                <a:close/>
                <a:moveTo>
                  <a:pt x="763504" y="100969"/>
                </a:moveTo>
                <a:lnTo>
                  <a:pt x="763504" y="2503336"/>
                </a:lnTo>
                <a:lnTo>
                  <a:pt x="759786" y="2501975"/>
                </a:lnTo>
                <a:cubicBezTo>
                  <a:pt x="720839" y="2485501"/>
                  <a:pt x="682860" y="2467187"/>
                  <a:pt x="645959" y="2447141"/>
                </a:cubicBezTo>
                <a:lnTo>
                  <a:pt x="585879" y="2410642"/>
                </a:lnTo>
                <a:lnTo>
                  <a:pt x="585879" y="193662"/>
                </a:lnTo>
                <a:lnTo>
                  <a:pt x="645959" y="157163"/>
                </a:lnTo>
                <a:cubicBezTo>
                  <a:pt x="682860" y="137117"/>
                  <a:pt x="720839" y="118803"/>
                  <a:pt x="759786" y="102330"/>
                </a:cubicBezTo>
                <a:close/>
                <a:moveTo>
                  <a:pt x="1757637" y="96524"/>
                </a:moveTo>
                <a:lnTo>
                  <a:pt x="1773499" y="102330"/>
                </a:lnTo>
                <a:cubicBezTo>
                  <a:pt x="1812445" y="118803"/>
                  <a:pt x="1850424" y="137117"/>
                  <a:pt x="1887325" y="157163"/>
                </a:cubicBezTo>
                <a:lnTo>
                  <a:pt x="1935262" y="186285"/>
                </a:lnTo>
                <a:lnTo>
                  <a:pt x="1935262" y="2418019"/>
                </a:lnTo>
                <a:lnTo>
                  <a:pt x="1887325" y="2447141"/>
                </a:lnTo>
                <a:cubicBezTo>
                  <a:pt x="1850424" y="2467187"/>
                  <a:pt x="1812445" y="2485501"/>
                  <a:pt x="1773499" y="2501975"/>
                </a:cubicBezTo>
                <a:lnTo>
                  <a:pt x="1757637" y="2507780"/>
                </a:lnTo>
                <a:close/>
                <a:moveTo>
                  <a:pt x="1056444" y="18484"/>
                </a:moveTo>
                <a:lnTo>
                  <a:pt x="1056444" y="2585820"/>
                </a:lnTo>
                <a:lnTo>
                  <a:pt x="1004213" y="2577849"/>
                </a:lnTo>
                <a:cubicBezTo>
                  <a:pt x="961830" y="2569176"/>
                  <a:pt x="920196" y="2558444"/>
                  <a:pt x="879422" y="2545762"/>
                </a:cubicBezTo>
                <a:lnTo>
                  <a:pt x="878818" y="2545541"/>
                </a:lnTo>
                <a:lnTo>
                  <a:pt x="878818" y="58763"/>
                </a:lnTo>
                <a:lnTo>
                  <a:pt x="879422" y="58542"/>
                </a:lnTo>
                <a:cubicBezTo>
                  <a:pt x="920196" y="45860"/>
                  <a:pt x="961830" y="35128"/>
                  <a:pt x="1004213" y="26455"/>
                </a:cubicBezTo>
                <a:close/>
                <a:moveTo>
                  <a:pt x="1464697" y="16631"/>
                </a:moveTo>
                <a:lnTo>
                  <a:pt x="1529071" y="26455"/>
                </a:lnTo>
                <a:lnTo>
                  <a:pt x="1642323" y="55575"/>
                </a:lnTo>
                <a:lnTo>
                  <a:pt x="1642323" y="2548729"/>
                </a:lnTo>
                <a:lnTo>
                  <a:pt x="1529071" y="2577849"/>
                </a:lnTo>
                <a:lnTo>
                  <a:pt x="1464697" y="2587674"/>
                </a:lnTo>
                <a:close/>
                <a:moveTo>
                  <a:pt x="1266642" y="0"/>
                </a:moveTo>
                <a:lnTo>
                  <a:pt x="1349383" y="4178"/>
                </a:lnTo>
                <a:lnTo>
                  <a:pt x="1349383" y="2600126"/>
                </a:lnTo>
                <a:lnTo>
                  <a:pt x="1266642" y="2604304"/>
                </a:lnTo>
                <a:lnTo>
                  <a:pt x="1171758" y="2599513"/>
                </a:lnTo>
                <a:lnTo>
                  <a:pt x="1171758" y="4791"/>
                </a:ln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414603B-4548-48A5-AF36-A62EB683CF0C}"/>
              </a:ext>
            </a:extLst>
          </p:cNvPr>
          <p:cNvSpPr/>
          <p:nvPr/>
        </p:nvSpPr>
        <p:spPr>
          <a:xfrm>
            <a:off x="623539" y="887516"/>
            <a:ext cx="6602492" cy="95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Deep Residual Learning for</a:t>
            </a:r>
          </a:p>
          <a:p>
            <a:r>
              <a:rPr lang="en-US" altLang="ko-KR" sz="20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Image Recognition : ResNet</a:t>
            </a:r>
          </a:p>
          <a:p>
            <a:pPr>
              <a:lnSpc>
                <a:spcPct val="120000"/>
              </a:lnSpc>
            </a:pPr>
            <a:r>
              <a:rPr lang="en-US" altLang="ko-KR" sz="12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Deep-Learning CNN Model</a:t>
            </a:r>
            <a:endParaRPr lang="ko-KR" altLang="en-US" sz="1200" kern="0" spc="-4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52525"/>
                </a:solidFill>
              </a:u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9F26C1EE-F8E0-43A5-9137-19CBFA848273}"/>
              </a:ext>
            </a:extLst>
          </p:cNvPr>
          <p:cNvSpPr/>
          <p:nvPr/>
        </p:nvSpPr>
        <p:spPr>
          <a:xfrm rot="18059243">
            <a:off x="10715988" y="482099"/>
            <a:ext cx="1239535" cy="2169482"/>
          </a:xfrm>
          <a:custGeom>
            <a:avLst/>
            <a:gdLst>
              <a:gd name="connsiteX0" fmla="*/ 192150 w 994355"/>
              <a:gd name="connsiteY0" fmla="*/ 192150 h 1740360"/>
              <a:gd name="connsiteX1" fmla="*/ 182071 w 994355"/>
              <a:gd name="connsiteY1" fmla="*/ 812284 h 1740360"/>
              <a:gd name="connsiteX2" fmla="*/ 802205 w 994355"/>
              <a:gd name="connsiteY2" fmla="*/ 802205 h 1740360"/>
              <a:gd name="connsiteX3" fmla="*/ 812283 w 994355"/>
              <a:gd name="connsiteY3" fmla="*/ 182072 h 1740360"/>
              <a:gd name="connsiteX4" fmla="*/ 192150 w 994355"/>
              <a:gd name="connsiteY4" fmla="*/ 192150 h 1740360"/>
              <a:gd name="connsiteX5" fmla="*/ 151379 w 994355"/>
              <a:gd name="connsiteY5" fmla="*/ 151379 h 1740360"/>
              <a:gd name="connsiteX6" fmla="*/ 854401 w 994355"/>
              <a:gd name="connsiteY6" fmla="*/ 139954 h 1740360"/>
              <a:gd name="connsiteX7" fmla="*/ 842976 w 994355"/>
              <a:gd name="connsiteY7" fmla="*/ 842976 h 1740360"/>
              <a:gd name="connsiteX8" fmla="*/ 584192 w 994355"/>
              <a:gd name="connsiteY8" fmla="*/ 983647 h 1740360"/>
              <a:gd name="connsiteX9" fmla="*/ 530193 w 994355"/>
              <a:gd name="connsiteY9" fmla="*/ 989690 h 1740360"/>
              <a:gd name="connsiteX10" fmla="*/ 530193 w 994355"/>
              <a:gd name="connsiteY10" fmla="*/ 1076486 h 1740360"/>
              <a:gd name="connsiteX11" fmla="*/ 540580 w 994355"/>
              <a:gd name="connsiteY11" fmla="*/ 1086608 h 1740360"/>
              <a:gd name="connsiteX12" fmla="*/ 551708 w 994355"/>
              <a:gd name="connsiteY12" fmla="*/ 1129717 h 1740360"/>
              <a:gd name="connsiteX13" fmla="*/ 551708 w 994355"/>
              <a:gd name="connsiteY13" fmla="*/ 1663257 h 1740360"/>
              <a:gd name="connsiteX14" fmla="*/ 511912 w 994355"/>
              <a:gd name="connsiteY14" fmla="*/ 1734301 h 1740360"/>
              <a:gd name="connsiteX15" fmla="*/ 487186 w 994355"/>
              <a:gd name="connsiteY15" fmla="*/ 1740209 h 1740360"/>
              <a:gd name="connsiteX16" fmla="*/ 487186 w 994355"/>
              <a:gd name="connsiteY16" fmla="*/ 1740360 h 1740360"/>
              <a:gd name="connsiteX17" fmla="*/ 486869 w 994355"/>
              <a:gd name="connsiteY17" fmla="*/ 1740285 h 1740360"/>
              <a:gd name="connsiteX18" fmla="*/ 486550 w 994355"/>
              <a:gd name="connsiteY18" fmla="*/ 1740360 h 1740360"/>
              <a:gd name="connsiteX19" fmla="*/ 486550 w 994355"/>
              <a:gd name="connsiteY19" fmla="*/ 1740208 h 1740360"/>
              <a:gd name="connsiteX20" fmla="*/ 461823 w 994355"/>
              <a:gd name="connsiteY20" fmla="*/ 1734301 h 1740360"/>
              <a:gd name="connsiteX21" fmla="*/ 422028 w 994355"/>
              <a:gd name="connsiteY21" fmla="*/ 1663257 h 1740360"/>
              <a:gd name="connsiteX22" fmla="*/ 422028 w 994355"/>
              <a:gd name="connsiteY22" fmla="*/ 1129717 h 1740360"/>
              <a:gd name="connsiteX23" fmla="*/ 441112 w 994355"/>
              <a:gd name="connsiteY23" fmla="*/ 1075197 h 1740360"/>
              <a:gd name="connsiteX24" fmla="*/ 453096 w 994355"/>
              <a:gd name="connsiteY24" fmla="*/ 1065636 h 1740360"/>
              <a:gd name="connsiteX25" fmla="*/ 453096 w 994355"/>
              <a:gd name="connsiteY25" fmla="*/ 991420 h 1740360"/>
              <a:gd name="connsiteX26" fmla="*/ 394301 w 994355"/>
              <a:gd name="connsiteY26" fmla="*/ 986733 h 1740360"/>
              <a:gd name="connsiteX27" fmla="*/ 139953 w 994355"/>
              <a:gd name="connsiteY27" fmla="*/ 854402 h 1740360"/>
              <a:gd name="connsiteX28" fmla="*/ 151379 w 994355"/>
              <a:gd name="connsiteY28" fmla="*/ 151379 h 174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994355" h="1740360">
                <a:moveTo>
                  <a:pt x="192150" y="192150"/>
                </a:moveTo>
                <a:cubicBezTo>
                  <a:pt x="18122" y="366179"/>
                  <a:pt x="13609" y="643822"/>
                  <a:pt x="182071" y="812284"/>
                </a:cubicBezTo>
                <a:cubicBezTo>
                  <a:pt x="350533" y="980746"/>
                  <a:pt x="628176" y="976233"/>
                  <a:pt x="802205" y="802205"/>
                </a:cubicBezTo>
                <a:cubicBezTo>
                  <a:pt x="976233" y="628177"/>
                  <a:pt x="980745" y="350534"/>
                  <a:pt x="812283" y="182072"/>
                </a:cubicBezTo>
                <a:cubicBezTo>
                  <a:pt x="643821" y="13610"/>
                  <a:pt x="366178" y="18122"/>
                  <a:pt x="192150" y="192150"/>
                </a:cubicBezTo>
                <a:close/>
                <a:moveTo>
                  <a:pt x="151379" y="151379"/>
                </a:moveTo>
                <a:cubicBezTo>
                  <a:pt x="348668" y="-45910"/>
                  <a:pt x="663422" y="-51025"/>
                  <a:pt x="854401" y="139954"/>
                </a:cubicBezTo>
                <a:cubicBezTo>
                  <a:pt x="1045381" y="330933"/>
                  <a:pt x="1040265" y="645687"/>
                  <a:pt x="842976" y="842976"/>
                </a:cubicBezTo>
                <a:cubicBezTo>
                  <a:pt x="768993" y="916960"/>
                  <a:pt x="678490" y="963919"/>
                  <a:pt x="584192" y="983647"/>
                </a:cubicBezTo>
                <a:lnTo>
                  <a:pt x="530193" y="989690"/>
                </a:lnTo>
                <a:lnTo>
                  <a:pt x="530193" y="1076486"/>
                </a:lnTo>
                <a:lnTo>
                  <a:pt x="540580" y="1086608"/>
                </a:lnTo>
                <a:cubicBezTo>
                  <a:pt x="547606" y="1098914"/>
                  <a:pt x="551708" y="1113748"/>
                  <a:pt x="551708" y="1129717"/>
                </a:cubicBezTo>
                <a:lnTo>
                  <a:pt x="551708" y="1663257"/>
                </a:lnTo>
                <a:cubicBezTo>
                  <a:pt x="551708" y="1695194"/>
                  <a:pt x="535299" y="1722596"/>
                  <a:pt x="511912" y="1734301"/>
                </a:cubicBezTo>
                <a:lnTo>
                  <a:pt x="487186" y="1740209"/>
                </a:lnTo>
                <a:lnTo>
                  <a:pt x="487186" y="1740360"/>
                </a:lnTo>
                <a:lnTo>
                  <a:pt x="486869" y="1740285"/>
                </a:lnTo>
                <a:lnTo>
                  <a:pt x="486550" y="1740360"/>
                </a:lnTo>
                <a:lnTo>
                  <a:pt x="486550" y="1740208"/>
                </a:lnTo>
                <a:lnTo>
                  <a:pt x="461823" y="1734301"/>
                </a:lnTo>
                <a:cubicBezTo>
                  <a:pt x="438437" y="1722596"/>
                  <a:pt x="422028" y="1695195"/>
                  <a:pt x="422028" y="1663257"/>
                </a:cubicBezTo>
                <a:lnTo>
                  <a:pt x="422028" y="1129717"/>
                </a:lnTo>
                <a:cubicBezTo>
                  <a:pt x="422028" y="1108426"/>
                  <a:pt x="429321" y="1089149"/>
                  <a:pt x="441112" y="1075197"/>
                </a:cubicBezTo>
                <a:lnTo>
                  <a:pt x="453096" y="1065636"/>
                </a:lnTo>
                <a:lnTo>
                  <a:pt x="453096" y="991420"/>
                </a:lnTo>
                <a:lnTo>
                  <a:pt x="394301" y="986733"/>
                </a:lnTo>
                <a:cubicBezTo>
                  <a:pt x="300594" y="970060"/>
                  <a:pt x="211571" y="926019"/>
                  <a:pt x="139953" y="854402"/>
                </a:cubicBezTo>
                <a:cubicBezTo>
                  <a:pt x="-51026" y="663423"/>
                  <a:pt x="-45910" y="348668"/>
                  <a:pt x="151379" y="151379"/>
                </a:cubicBezTo>
                <a:close/>
              </a:path>
            </a:pathLst>
          </a:cu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DE54F79E-0505-41F2-BBDC-A6B5798544D4}"/>
              </a:ext>
            </a:extLst>
          </p:cNvPr>
          <p:cNvGrpSpPr/>
          <p:nvPr/>
        </p:nvGrpSpPr>
        <p:grpSpPr>
          <a:xfrm rot="16703465">
            <a:off x="10604710" y="960665"/>
            <a:ext cx="714380" cy="696052"/>
            <a:chOff x="8453592" y="1744204"/>
            <a:chExt cx="1675446" cy="1632467"/>
          </a:xfrm>
          <a:solidFill>
            <a:schemeClr val="bg1">
              <a:alpha val="14000"/>
            </a:schemeClr>
          </a:solidFill>
        </p:grpSpPr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7A099523-20CE-4E3F-99D2-5C27C7EAED6D}"/>
                </a:ext>
              </a:extLst>
            </p:cNvPr>
            <p:cNvSpPr/>
            <p:nvPr/>
          </p:nvSpPr>
          <p:spPr>
            <a:xfrm>
              <a:off x="9284069" y="1786022"/>
              <a:ext cx="844969" cy="746170"/>
            </a:xfrm>
            <a:custGeom>
              <a:avLst/>
              <a:gdLst>
                <a:gd name="connsiteX0" fmla="*/ 519068 w 1113310"/>
                <a:gd name="connsiteY0" fmla="*/ 0 h 983139"/>
                <a:gd name="connsiteX1" fmla="*/ 1113310 w 1113310"/>
                <a:gd name="connsiteY1" fmla="*/ 983139 h 983139"/>
                <a:gd name="connsiteX2" fmla="*/ 0 w 1113310"/>
                <a:gd name="connsiteY2" fmla="*/ 983139 h 98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3310" h="983139">
                  <a:moveTo>
                    <a:pt x="519068" y="0"/>
                  </a:moveTo>
                  <a:cubicBezTo>
                    <a:pt x="846026" y="216213"/>
                    <a:pt x="1071514" y="572110"/>
                    <a:pt x="1113310" y="983139"/>
                  </a:cubicBezTo>
                  <a:lnTo>
                    <a:pt x="0" y="98313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BF51C128-1D51-4D27-8661-A40441F6BD92}"/>
                </a:ext>
              </a:extLst>
            </p:cNvPr>
            <p:cNvSpPr/>
            <p:nvPr/>
          </p:nvSpPr>
          <p:spPr>
            <a:xfrm>
              <a:off x="8453592" y="1842710"/>
              <a:ext cx="1524858" cy="1533961"/>
            </a:xfrm>
            <a:custGeom>
              <a:avLst/>
              <a:gdLst>
                <a:gd name="connsiteX0" fmla="*/ 2709504 w 2716600"/>
                <a:gd name="connsiteY0" fmla="*/ 1645244 h 2732828"/>
                <a:gd name="connsiteX1" fmla="*/ 2705704 w 2716600"/>
                <a:gd name="connsiteY1" fmla="*/ 1667294 h 2732828"/>
                <a:gd name="connsiteX2" fmla="*/ 2014648 w 2716600"/>
                <a:gd name="connsiteY2" fmla="*/ 2573024 h 2732828"/>
                <a:gd name="connsiteX3" fmla="*/ 2011712 w 2716600"/>
                <a:gd name="connsiteY3" fmla="*/ 2574416 h 2732828"/>
                <a:gd name="connsiteX4" fmla="*/ 2534900 w 2716600"/>
                <a:gd name="connsiteY4" fmla="*/ 1396966 h 2732828"/>
                <a:gd name="connsiteX5" fmla="*/ 2716600 w 2716600"/>
                <a:gd name="connsiteY5" fmla="*/ 1396966 h 2732828"/>
                <a:gd name="connsiteX6" fmla="*/ 1754328 w 2716600"/>
                <a:gd name="connsiteY6" fmla="*/ 2678312 h 2732828"/>
                <a:gd name="connsiteX7" fmla="*/ 1642180 w 2716600"/>
                <a:gd name="connsiteY7" fmla="*/ 2706686 h 2732828"/>
                <a:gd name="connsiteX8" fmla="*/ 1539764 w 2716600"/>
                <a:gd name="connsiteY8" fmla="*/ 2722070 h 2732828"/>
                <a:gd name="connsiteX9" fmla="*/ 2173836 w 2716600"/>
                <a:gd name="connsiteY9" fmla="*/ 1396966 h 2732828"/>
                <a:gd name="connsiteX10" fmla="*/ 2355540 w 2716600"/>
                <a:gd name="connsiteY10" fmla="*/ 1396966 h 2732828"/>
                <a:gd name="connsiteX11" fmla="*/ 1352328 w 2716600"/>
                <a:gd name="connsiteY11" fmla="*/ 2732828 h 2732828"/>
                <a:gd name="connsiteX12" fmla="*/ 1229556 w 2716600"/>
                <a:gd name="connsiteY12" fmla="*/ 2726628 h 2732828"/>
                <a:gd name="connsiteX13" fmla="*/ 1180860 w 2716600"/>
                <a:gd name="connsiteY13" fmla="*/ 2719196 h 2732828"/>
                <a:gd name="connsiteX14" fmla="*/ 1812768 w 2716600"/>
                <a:gd name="connsiteY14" fmla="*/ 1396966 h 2732828"/>
                <a:gd name="connsiteX15" fmla="*/ 1994476 w 2716600"/>
                <a:gd name="connsiteY15" fmla="*/ 1396966 h 2732828"/>
                <a:gd name="connsiteX16" fmla="*/ 1024772 w 2716600"/>
                <a:gd name="connsiteY16" fmla="*/ 2688210 h 2732828"/>
                <a:gd name="connsiteX17" fmla="*/ 961820 w 2716600"/>
                <a:gd name="connsiteY17" fmla="*/ 2672024 h 2732828"/>
                <a:gd name="connsiteX18" fmla="*/ 878200 w 2716600"/>
                <a:gd name="connsiteY18" fmla="*/ 2641420 h 2732828"/>
                <a:gd name="connsiteX19" fmla="*/ 1451704 w 2716600"/>
                <a:gd name="connsiteY19" fmla="*/ 1396966 h 2732828"/>
                <a:gd name="connsiteX20" fmla="*/ 1496756 w 2716600"/>
                <a:gd name="connsiteY20" fmla="*/ 1396966 h 2732828"/>
                <a:gd name="connsiteX21" fmla="*/ 1633412 w 2716600"/>
                <a:gd name="connsiteY21" fmla="*/ 1396966 h 2732828"/>
                <a:gd name="connsiteX22" fmla="*/ 743784 w 2716600"/>
                <a:gd name="connsiteY22" fmla="*/ 2581580 h 2732828"/>
                <a:gd name="connsiteX23" fmla="*/ 715808 w 2716600"/>
                <a:gd name="connsiteY23" fmla="*/ 2568104 h 2732828"/>
                <a:gd name="connsiteX24" fmla="*/ 617192 w 2716600"/>
                <a:gd name="connsiteY24" fmla="*/ 2508192 h 2732828"/>
                <a:gd name="connsiteX25" fmla="*/ 1332872 w 2716600"/>
                <a:gd name="connsiteY25" fmla="*/ 1074412 h 2732828"/>
                <a:gd name="connsiteX26" fmla="*/ 1332872 w 2716600"/>
                <a:gd name="connsiteY26" fmla="*/ 1316368 h 2732828"/>
                <a:gd name="connsiteX27" fmla="*/ 501352 w 2716600"/>
                <a:gd name="connsiteY27" fmla="*/ 2423606 h 2732828"/>
                <a:gd name="connsiteX28" fmla="*/ 497044 w 2716600"/>
                <a:gd name="connsiteY28" fmla="*/ 2420386 h 2732828"/>
                <a:gd name="connsiteX29" fmla="*/ 399604 w 2716600"/>
                <a:gd name="connsiteY29" fmla="*/ 2331826 h 2732828"/>
                <a:gd name="connsiteX30" fmla="*/ 393564 w 2716600"/>
                <a:gd name="connsiteY30" fmla="*/ 2325180 h 2732828"/>
                <a:gd name="connsiteX31" fmla="*/ 1332872 w 2716600"/>
                <a:gd name="connsiteY31" fmla="*/ 593628 h 2732828"/>
                <a:gd name="connsiteX32" fmla="*/ 1332872 w 2716600"/>
                <a:gd name="connsiteY32" fmla="*/ 835582 h 2732828"/>
                <a:gd name="connsiteX33" fmla="*/ 296748 w 2716600"/>
                <a:gd name="connsiteY33" fmla="*/ 2215268 h 2732828"/>
                <a:gd name="connsiteX34" fmla="*/ 232052 w 2716600"/>
                <a:gd name="connsiteY34" fmla="*/ 2128754 h 2732828"/>
                <a:gd name="connsiteX35" fmla="*/ 208780 w 2716600"/>
                <a:gd name="connsiteY35" fmla="*/ 2090448 h 2732828"/>
                <a:gd name="connsiteX36" fmla="*/ 785296 w 2716600"/>
                <a:gd name="connsiteY36" fmla="*/ 122362 h 2732828"/>
                <a:gd name="connsiteX37" fmla="*/ 16124 w 2716600"/>
                <a:gd name="connsiteY37" fmla="*/ 1146576 h 2732828"/>
                <a:gd name="connsiteX38" fmla="*/ 24700 w 2716600"/>
                <a:gd name="connsiteY38" fmla="*/ 1089446 h 2732828"/>
                <a:gd name="connsiteX39" fmla="*/ 694964 w 2716600"/>
                <a:gd name="connsiteY39" fmla="*/ 167688 h 2732828"/>
                <a:gd name="connsiteX40" fmla="*/ 1332872 w 2716600"/>
                <a:gd name="connsiteY40" fmla="*/ 112838 h 2732828"/>
                <a:gd name="connsiteX41" fmla="*/ 1332872 w 2716600"/>
                <a:gd name="connsiteY41" fmla="*/ 354794 h 2732828"/>
                <a:gd name="connsiteX42" fmla="*/ 132956 w 2716600"/>
                <a:gd name="connsiteY42" fmla="*/ 1952584 h 2732828"/>
                <a:gd name="connsiteX43" fmla="*/ 105544 w 2716600"/>
                <a:gd name="connsiteY43" fmla="*/ 1895680 h 2732828"/>
                <a:gd name="connsiteX44" fmla="*/ 68988 w 2716600"/>
                <a:gd name="connsiteY44" fmla="*/ 1795804 h 2732828"/>
                <a:gd name="connsiteX45" fmla="*/ 1238248 w 2716600"/>
                <a:gd name="connsiteY45" fmla="*/ 0 h 2732828"/>
                <a:gd name="connsiteX46" fmla="*/ 22628 w 2716600"/>
                <a:gd name="connsiteY46" fmla="*/ 1618704 h 2732828"/>
                <a:gd name="connsiteX47" fmla="*/ 4796 w 2716600"/>
                <a:gd name="connsiteY47" fmla="*/ 1501878 h 2732828"/>
                <a:gd name="connsiteX48" fmla="*/ 0 w 2716600"/>
                <a:gd name="connsiteY48" fmla="*/ 1406878 h 2732828"/>
                <a:gd name="connsiteX49" fmla="*/ 1030124 w 2716600"/>
                <a:gd name="connsiteY49" fmla="*/ 35182 h 2732828"/>
                <a:gd name="connsiteX50" fmla="*/ 1062824 w 2716600"/>
                <a:gd name="connsiteY50" fmla="*/ 26114 h 2732828"/>
                <a:gd name="connsiteX51" fmla="*/ 1195804 w 2716600"/>
                <a:gd name="connsiteY51" fmla="*/ 3060 h 273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6600" h="2732828">
                  <a:moveTo>
                    <a:pt x="2709504" y="1645244"/>
                  </a:moveTo>
                  <a:lnTo>
                    <a:pt x="2705704" y="1667294"/>
                  </a:lnTo>
                  <a:cubicBezTo>
                    <a:pt x="2617708" y="2059874"/>
                    <a:pt x="2360528" y="2388422"/>
                    <a:pt x="2014648" y="2573024"/>
                  </a:cubicBezTo>
                  <a:lnTo>
                    <a:pt x="2011712" y="2574416"/>
                  </a:lnTo>
                  <a:close/>
                  <a:moveTo>
                    <a:pt x="2534900" y="1396966"/>
                  </a:moveTo>
                  <a:lnTo>
                    <a:pt x="2716600" y="1396966"/>
                  </a:lnTo>
                  <a:lnTo>
                    <a:pt x="1754328" y="2678312"/>
                  </a:lnTo>
                  <a:lnTo>
                    <a:pt x="1642180" y="2706686"/>
                  </a:lnTo>
                  <a:lnTo>
                    <a:pt x="1539764" y="2722070"/>
                  </a:lnTo>
                  <a:close/>
                  <a:moveTo>
                    <a:pt x="2173836" y="1396966"/>
                  </a:moveTo>
                  <a:lnTo>
                    <a:pt x="2355540" y="1396966"/>
                  </a:lnTo>
                  <a:lnTo>
                    <a:pt x="1352328" y="2732828"/>
                  </a:lnTo>
                  <a:lnTo>
                    <a:pt x="1229556" y="2726628"/>
                  </a:lnTo>
                  <a:lnTo>
                    <a:pt x="1180860" y="2719196"/>
                  </a:lnTo>
                  <a:close/>
                  <a:moveTo>
                    <a:pt x="1812768" y="1396966"/>
                  </a:moveTo>
                  <a:lnTo>
                    <a:pt x="1994476" y="1396966"/>
                  </a:lnTo>
                  <a:lnTo>
                    <a:pt x="1024772" y="2688210"/>
                  </a:lnTo>
                  <a:lnTo>
                    <a:pt x="961820" y="2672024"/>
                  </a:lnTo>
                  <a:lnTo>
                    <a:pt x="878200" y="2641420"/>
                  </a:lnTo>
                  <a:close/>
                  <a:moveTo>
                    <a:pt x="1451704" y="1396966"/>
                  </a:moveTo>
                  <a:lnTo>
                    <a:pt x="1496756" y="1396966"/>
                  </a:lnTo>
                  <a:lnTo>
                    <a:pt x="1633412" y="1396966"/>
                  </a:lnTo>
                  <a:lnTo>
                    <a:pt x="743784" y="2581580"/>
                  </a:lnTo>
                  <a:lnTo>
                    <a:pt x="715808" y="2568104"/>
                  </a:lnTo>
                  <a:lnTo>
                    <a:pt x="617192" y="2508192"/>
                  </a:lnTo>
                  <a:close/>
                  <a:moveTo>
                    <a:pt x="1332872" y="1074412"/>
                  </a:moveTo>
                  <a:lnTo>
                    <a:pt x="1332872" y="1316368"/>
                  </a:lnTo>
                  <a:lnTo>
                    <a:pt x="501352" y="2423606"/>
                  </a:lnTo>
                  <a:lnTo>
                    <a:pt x="497044" y="2420386"/>
                  </a:lnTo>
                  <a:cubicBezTo>
                    <a:pt x="463160" y="2392422"/>
                    <a:pt x="430644" y="2362864"/>
                    <a:pt x="399604" y="2331826"/>
                  </a:cubicBezTo>
                  <a:lnTo>
                    <a:pt x="393564" y="2325180"/>
                  </a:lnTo>
                  <a:close/>
                  <a:moveTo>
                    <a:pt x="1332872" y="593628"/>
                  </a:moveTo>
                  <a:lnTo>
                    <a:pt x="1332872" y="835582"/>
                  </a:lnTo>
                  <a:lnTo>
                    <a:pt x="296748" y="2215268"/>
                  </a:lnTo>
                  <a:lnTo>
                    <a:pt x="232052" y="2128754"/>
                  </a:lnTo>
                  <a:lnTo>
                    <a:pt x="208780" y="2090448"/>
                  </a:lnTo>
                  <a:close/>
                  <a:moveTo>
                    <a:pt x="785296" y="122362"/>
                  </a:moveTo>
                  <a:lnTo>
                    <a:pt x="16124" y="1146576"/>
                  </a:lnTo>
                  <a:lnTo>
                    <a:pt x="24700" y="1089446"/>
                  </a:lnTo>
                  <a:cubicBezTo>
                    <a:pt x="104348" y="693640"/>
                    <a:pt x="354352" y="359610"/>
                    <a:pt x="694964" y="167688"/>
                  </a:cubicBezTo>
                  <a:close/>
                  <a:moveTo>
                    <a:pt x="1332872" y="112838"/>
                  </a:moveTo>
                  <a:lnTo>
                    <a:pt x="1332872" y="354794"/>
                  </a:lnTo>
                  <a:lnTo>
                    <a:pt x="132956" y="1952584"/>
                  </a:lnTo>
                  <a:lnTo>
                    <a:pt x="105544" y="1895680"/>
                  </a:lnTo>
                  <a:lnTo>
                    <a:pt x="68988" y="1795804"/>
                  </a:lnTo>
                  <a:close/>
                  <a:moveTo>
                    <a:pt x="1238248" y="0"/>
                  </a:moveTo>
                  <a:lnTo>
                    <a:pt x="22628" y="1618704"/>
                  </a:lnTo>
                  <a:lnTo>
                    <a:pt x="4796" y="1501878"/>
                  </a:lnTo>
                  <a:lnTo>
                    <a:pt x="0" y="1406878"/>
                  </a:lnTo>
                  <a:lnTo>
                    <a:pt x="1030124" y="35182"/>
                  </a:lnTo>
                  <a:lnTo>
                    <a:pt x="1062824" y="26114"/>
                  </a:lnTo>
                  <a:cubicBezTo>
                    <a:pt x="1106396" y="16306"/>
                    <a:pt x="1150760" y="8586"/>
                    <a:pt x="1195804" y="306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9DFB9B22-0B43-4F89-A9F7-86B65653335E}"/>
                </a:ext>
              </a:extLst>
            </p:cNvPr>
            <p:cNvSpPr/>
            <p:nvPr/>
          </p:nvSpPr>
          <p:spPr>
            <a:xfrm>
              <a:off x="9267518" y="1744204"/>
              <a:ext cx="290654" cy="637813"/>
            </a:xfrm>
            <a:custGeom>
              <a:avLst/>
              <a:gdLst>
                <a:gd name="connsiteX0" fmla="*/ 0 w 517812"/>
                <a:gd name="connsiteY0" fmla="*/ 0 h 1136296"/>
                <a:gd name="connsiteX1" fmla="*/ 517812 w 517812"/>
                <a:gd name="connsiteY1" fmla="*/ 155544 h 1136296"/>
                <a:gd name="connsiteX2" fmla="*/ 0 w 517812"/>
                <a:gd name="connsiteY2" fmla="*/ 1136296 h 1136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7812" h="1136296">
                  <a:moveTo>
                    <a:pt x="0" y="0"/>
                  </a:moveTo>
                  <a:cubicBezTo>
                    <a:pt x="186672" y="15340"/>
                    <a:pt x="362492" y="68492"/>
                    <a:pt x="517812" y="155544"/>
                  </a:cubicBezTo>
                  <a:lnTo>
                    <a:pt x="0" y="113629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622E26-3B8A-42C9-B7F4-A92724617EB8}"/>
              </a:ext>
            </a:extLst>
          </p:cNvPr>
          <p:cNvSpPr/>
          <p:nvPr/>
        </p:nvSpPr>
        <p:spPr>
          <a:xfrm>
            <a:off x="2860079" y="2380849"/>
            <a:ext cx="6602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en-US" altLang="ko-KR" sz="36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36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ko-KR" altLang="en-US" sz="2000" kern="0" spc="-4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52525"/>
                </a:solidFill>
              </a:u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FF7732B-7BB5-46E7-AFF2-C30BFF5B9872}"/>
              </a:ext>
            </a:extLst>
          </p:cNvPr>
          <p:cNvGrpSpPr/>
          <p:nvPr/>
        </p:nvGrpSpPr>
        <p:grpSpPr>
          <a:xfrm>
            <a:off x="3761106" y="2580640"/>
            <a:ext cx="4742814" cy="1432560"/>
            <a:chOff x="4252913" y="2580640"/>
            <a:chExt cx="3759200" cy="1432560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C256BD16-3E33-4BA8-84E3-F5ABB88D7DF1}"/>
                </a:ext>
              </a:extLst>
            </p:cNvPr>
            <p:cNvSpPr/>
            <p:nvPr/>
          </p:nvSpPr>
          <p:spPr>
            <a:xfrm>
              <a:off x="4252913" y="2580640"/>
              <a:ext cx="3759200" cy="0"/>
            </a:xfrm>
            <a:custGeom>
              <a:avLst/>
              <a:gdLst>
                <a:gd name="connsiteX0" fmla="*/ 0 w 3759200"/>
                <a:gd name="connsiteY0" fmla="*/ 0 h 0"/>
                <a:gd name="connsiteX1" fmla="*/ 3759200 w 37592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59200">
                  <a:moveTo>
                    <a:pt x="0" y="0"/>
                  </a:moveTo>
                  <a:lnTo>
                    <a:pt x="3759200" y="0"/>
                  </a:lnTo>
                </a:path>
              </a:pathLst>
            </a:cu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EAD31991-4DE8-46D6-953A-E50EB717613A}"/>
                </a:ext>
              </a:extLst>
            </p:cNvPr>
            <p:cNvSpPr/>
            <p:nvPr/>
          </p:nvSpPr>
          <p:spPr>
            <a:xfrm>
              <a:off x="4252913" y="4013200"/>
              <a:ext cx="3759200" cy="0"/>
            </a:xfrm>
            <a:custGeom>
              <a:avLst/>
              <a:gdLst>
                <a:gd name="connsiteX0" fmla="*/ 0 w 3759200"/>
                <a:gd name="connsiteY0" fmla="*/ 0 h 0"/>
                <a:gd name="connsiteX1" fmla="*/ 3759200 w 37592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59200">
                  <a:moveTo>
                    <a:pt x="0" y="0"/>
                  </a:moveTo>
                  <a:lnTo>
                    <a:pt x="3759200" y="0"/>
                  </a:lnTo>
                </a:path>
              </a:pathLst>
            </a:cu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493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26A6F67-0C28-40D4-ADBC-2A3ACDA888F8}"/>
              </a:ext>
            </a:extLst>
          </p:cNvPr>
          <p:cNvSpPr/>
          <p:nvPr/>
        </p:nvSpPr>
        <p:spPr>
          <a:xfrm>
            <a:off x="840884" y="1402069"/>
            <a:ext cx="3486912" cy="46166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886714"/>
            <a:endParaRPr lang="en-US" altLang="ko-KR" sz="24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414603B-4548-48A5-AF36-A62EB683CF0C}"/>
              </a:ext>
            </a:extLst>
          </p:cNvPr>
          <p:cNvSpPr/>
          <p:nvPr/>
        </p:nvSpPr>
        <p:spPr>
          <a:xfrm>
            <a:off x="610462" y="439202"/>
            <a:ext cx="6602492" cy="916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Deep Residual Learning for</a:t>
            </a:r>
          </a:p>
          <a:p>
            <a:r>
              <a:rPr lang="en-US" altLang="ko-KR" sz="20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Image Recognition : ResNet</a:t>
            </a:r>
          </a:p>
          <a:p>
            <a:pPr>
              <a:lnSpc>
                <a:spcPct val="120000"/>
              </a:lnSpc>
            </a:pPr>
            <a:r>
              <a:rPr lang="en-US" altLang="ko-KR" sz="12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Deep-Learning CNN Model</a:t>
            </a:r>
            <a:endParaRPr lang="ko-KR" altLang="en-US" sz="1200" kern="0" spc="-4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52525"/>
                </a:solidFill>
              </a:u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6C57D9B-CAE1-4FE0-9488-749476521D49}"/>
              </a:ext>
            </a:extLst>
          </p:cNvPr>
          <p:cNvSpPr/>
          <p:nvPr/>
        </p:nvSpPr>
        <p:spPr>
          <a:xfrm>
            <a:off x="1171904" y="1831815"/>
            <a:ext cx="3581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2400" b="1" spc="-15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rgbClr val="1F27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0329E7-48F2-45DC-81E3-3C451D2A8275}"/>
              </a:ext>
            </a:extLst>
          </p:cNvPr>
          <p:cNvGrpSpPr/>
          <p:nvPr/>
        </p:nvGrpSpPr>
        <p:grpSpPr>
          <a:xfrm>
            <a:off x="1325754" y="3076887"/>
            <a:ext cx="2770673" cy="408525"/>
            <a:chOff x="776214" y="2355282"/>
            <a:chExt cx="2770673" cy="40852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ABE3228A-7EE9-4751-88DA-4F4D42689713}"/>
                </a:ext>
              </a:extLst>
            </p:cNvPr>
            <p:cNvSpPr/>
            <p:nvPr/>
          </p:nvSpPr>
          <p:spPr>
            <a:xfrm>
              <a:off x="776214" y="2376882"/>
              <a:ext cx="365326" cy="365324"/>
            </a:xfrm>
            <a:prstGeom prst="ellipse">
              <a:avLst/>
            </a:prstGeom>
            <a:solidFill>
              <a:srgbClr val="40749B"/>
            </a:solidFill>
            <a:ln w="9525" cap="flat" cmpd="sng" algn="ctr">
              <a:solidFill>
                <a:srgbClr val="40749B"/>
              </a:solidFill>
              <a:prstDash val="solid"/>
            </a:ln>
            <a:effectLst>
              <a:outerShdw blurRad="50800" dist="25400" dir="5400000" algn="t" rotWithShape="0">
                <a:prstClr val="black">
                  <a:alpha val="20000"/>
                </a:prstClr>
              </a:outerShdw>
            </a:effectLst>
          </p:spPr>
          <p:txBody>
            <a:bodyPr lIns="108000" tIns="0" rIns="108000" bIns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2000" b="1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I</a:t>
              </a:r>
              <a:endParaRPr lang="ko-KR" altLang="en-US" sz="2000" b="1" spc="-15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7" name="모서리가 둥근 직사각형 336">
              <a:extLst>
                <a:ext uri="{FF2B5EF4-FFF2-40B4-BE49-F238E27FC236}">
                  <a16:creationId xmlns:a16="http://schemas.microsoft.com/office/drawing/2014/main" id="{DBEB7B32-7E5E-4477-944B-123CC68FF897}"/>
                </a:ext>
              </a:extLst>
            </p:cNvPr>
            <p:cNvSpPr/>
            <p:nvPr/>
          </p:nvSpPr>
          <p:spPr>
            <a:xfrm>
              <a:off x="1176165" y="2355282"/>
              <a:ext cx="2370722" cy="408525"/>
            </a:xfrm>
            <a:prstGeom prst="roundRect">
              <a:avLst>
                <a:gd name="adj" fmla="val 50000"/>
              </a:avLst>
            </a:prstGeom>
            <a:gradFill>
              <a:gsLst>
                <a:gs pos="1250">
                  <a:schemeClr val="bg1"/>
                </a:gs>
                <a:gs pos="49000">
                  <a:schemeClr val="bg1">
                    <a:lumMod val="95000"/>
                  </a:schemeClr>
                </a:gs>
                <a:gs pos="50000">
                  <a:srgbClr val="E4E4E4"/>
                </a:gs>
                <a:gs pos="100000">
                  <a:schemeClr val="bg1"/>
                </a:gs>
              </a:gsLst>
              <a:lin ang="5400000" scaled="0"/>
            </a:gradFill>
            <a:ln w="9525" cap="flat" cmpd="sng" algn="ctr">
              <a:solidFill>
                <a:srgbClr val="40749B"/>
              </a:solidFill>
              <a:prstDash val="solid"/>
            </a:ln>
            <a:effectLst>
              <a:outerShdw blurRad="50800" dist="25400" dir="5400000" algn="t" rotWithShape="0">
                <a:prstClr val="black">
                  <a:alpha val="20000"/>
                </a:prstClr>
              </a:outerShdw>
            </a:effectLst>
          </p:spPr>
          <p:txBody>
            <a:bodyPr lIns="108000" tIns="0" rIns="108000" bIns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r>
                <a:rPr lang="en-US" altLang="ko-KR" sz="2000" b="1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1F273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CNN (</a:t>
              </a:r>
              <a:r>
                <a:rPr lang="ko-KR" altLang="en-US" sz="2000" b="1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1F273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합성곱 신경망</a:t>
              </a:r>
              <a:r>
                <a:rPr lang="en-US" altLang="ko-KR" sz="2000" b="1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1F273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)</a:t>
              </a:r>
              <a:endParaRPr lang="ko-KR" altLang="en-US" sz="2000" b="1" spc="-15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1F273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8BCD026-ADFB-4D9D-B9F6-8D778443767C}"/>
              </a:ext>
            </a:extLst>
          </p:cNvPr>
          <p:cNvSpPr/>
          <p:nvPr/>
        </p:nvSpPr>
        <p:spPr>
          <a:xfrm>
            <a:off x="1783354" y="3579301"/>
            <a:ext cx="2600570" cy="85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CNN</a:t>
            </a:r>
            <a:r>
              <a:rPr lang="ko-KR" altLang="en-US" sz="14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이란</a:t>
            </a:r>
            <a:r>
              <a:rPr lang="en-US" altLang="ko-KR" sz="14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r>
              <a:rPr lang="ko-KR" altLang="en-US" sz="14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altLang="ko-KR" sz="14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CNN </a:t>
            </a:r>
            <a:r>
              <a:rPr lang="ko-KR" altLang="en-US" sz="14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동작 원리	</a:t>
            </a:r>
          </a:p>
          <a:p>
            <a:pPr>
              <a:lnSpc>
                <a:spcPct val="120000"/>
              </a:lnSpc>
            </a:pPr>
            <a:endParaRPr lang="ko-KR" altLang="en-US" sz="1400" kern="0" spc="-4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94983"/>
              </a:solidFill>
              <a:uFill>
                <a:solidFill>
                  <a:srgbClr val="F52525"/>
                </a:solidFill>
              </a:u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5284630-7BCB-4A68-91FB-48A96D8AC7AE}"/>
              </a:ext>
            </a:extLst>
          </p:cNvPr>
          <p:cNvGrpSpPr/>
          <p:nvPr/>
        </p:nvGrpSpPr>
        <p:grpSpPr>
          <a:xfrm>
            <a:off x="4437458" y="3076887"/>
            <a:ext cx="2770673" cy="408525"/>
            <a:chOff x="776214" y="2355282"/>
            <a:chExt cx="2770673" cy="408525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6F661012-0B8B-434C-B1DD-CC6922AE948A}"/>
                </a:ext>
              </a:extLst>
            </p:cNvPr>
            <p:cNvSpPr/>
            <p:nvPr/>
          </p:nvSpPr>
          <p:spPr>
            <a:xfrm>
              <a:off x="776214" y="2376882"/>
              <a:ext cx="365326" cy="365324"/>
            </a:xfrm>
            <a:prstGeom prst="ellipse">
              <a:avLst/>
            </a:prstGeom>
            <a:solidFill>
              <a:srgbClr val="40749B"/>
            </a:solidFill>
            <a:ln w="9525" cap="flat" cmpd="sng" algn="ctr">
              <a:solidFill>
                <a:srgbClr val="40749B"/>
              </a:solidFill>
              <a:prstDash val="solid"/>
            </a:ln>
            <a:effectLst>
              <a:outerShdw blurRad="50800" dist="25400" dir="5400000" algn="t" rotWithShape="0">
                <a:prstClr val="black">
                  <a:alpha val="20000"/>
                </a:prstClr>
              </a:outerShdw>
            </a:effectLst>
          </p:spPr>
          <p:txBody>
            <a:bodyPr wrap="none" lIns="108000" tIns="0" rIns="108000" bIns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2000" b="1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II</a:t>
              </a:r>
              <a:endParaRPr lang="ko-KR" altLang="en-US" sz="2000" b="1" spc="-15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3" name="모서리가 둥근 직사각형 336">
              <a:extLst>
                <a:ext uri="{FF2B5EF4-FFF2-40B4-BE49-F238E27FC236}">
                  <a16:creationId xmlns:a16="http://schemas.microsoft.com/office/drawing/2014/main" id="{DC939F0A-6D37-4970-AD15-B50E37F9B24D}"/>
                </a:ext>
              </a:extLst>
            </p:cNvPr>
            <p:cNvSpPr/>
            <p:nvPr/>
          </p:nvSpPr>
          <p:spPr>
            <a:xfrm>
              <a:off x="1176165" y="2355282"/>
              <a:ext cx="2370722" cy="408525"/>
            </a:xfrm>
            <a:prstGeom prst="roundRect">
              <a:avLst>
                <a:gd name="adj" fmla="val 50000"/>
              </a:avLst>
            </a:prstGeom>
            <a:gradFill>
              <a:gsLst>
                <a:gs pos="1250">
                  <a:schemeClr val="bg1"/>
                </a:gs>
                <a:gs pos="49000">
                  <a:schemeClr val="bg1">
                    <a:lumMod val="95000"/>
                  </a:schemeClr>
                </a:gs>
                <a:gs pos="50000">
                  <a:srgbClr val="E4E4E4"/>
                </a:gs>
                <a:gs pos="100000">
                  <a:schemeClr val="bg1"/>
                </a:gs>
              </a:gsLst>
              <a:lin ang="5400000" scaled="0"/>
            </a:gradFill>
            <a:ln w="9525" cap="flat" cmpd="sng" algn="ctr">
              <a:solidFill>
                <a:srgbClr val="40749B"/>
              </a:solidFill>
              <a:prstDash val="solid"/>
            </a:ln>
            <a:effectLst>
              <a:outerShdw blurRad="50800" dist="25400" dir="5400000" algn="t" rotWithShape="0">
                <a:prstClr val="black">
                  <a:alpha val="20000"/>
                </a:prstClr>
              </a:outerShdw>
            </a:effectLst>
          </p:spPr>
          <p:txBody>
            <a:bodyPr lIns="108000" tIns="0" rIns="108000" bIns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r>
                <a:rPr lang="en-US" altLang="ko-KR" sz="2000" b="1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1F273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ResNet</a:t>
              </a:r>
              <a:endParaRPr lang="ko-KR" altLang="en-US" sz="2000" b="1" spc="-15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1F273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F926DED-0B07-499D-9F69-E76B3344DE6C}"/>
              </a:ext>
            </a:extLst>
          </p:cNvPr>
          <p:cNvSpPr/>
          <p:nvPr/>
        </p:nvSpPr>
        <p:spPr>
          <a:xfrm>
            <a:off x="4895058" y="3579301"/>
            <a:ext cx="2600570" cy="85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ResNet</a:t>
            </a:r>
            <a:r>
              <a:rPr lang="ko-KR" altLang="en-US" sz="14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이란</a:t>
            </a:r>
            <a:r>
              <a:rPr lang="en-US" altLang="ko-KR" sz="14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1400" kern="0" spc="-4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94983"/>
              </a:solidFill>
              <a:uFill>
                <a:solidFill>
                  <a:srgbClr val="F52525"/>
                </a:solidFill>
              </a:u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ResNet</a:t>
            </a:r>
            <a:r>
              <a:rPr lang="ko-KR" altLang="en-US" sz="14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특징 및 원리</a:t>
            </a:r>
          </a:p>
          <a:p>
            <a:pPr>
              <a:lnSpc>
                <a:spcPct val="120000"/>
              </a:lnSpc>
            </a:pPr>
            <a:r>
              <a:rPr lang="en-US" altLang="ko-KR" sz="14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ResNet</a:t>
            </a:r>
            <a:r>
              <a:rPr lang="ko-KR" altLang="en-US" sz="14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성능 비교</a:t>
            </a: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6A6360AC-81D9-4679-820A-9BA6F67DB69A}"/>
              </a:ext>
            </a:extLst>
          </p:cNvPr>
          <p:cNvGrpSpPr/>
          <p:nvPr/>
        </p:nvGrpSpPr>
        <p:grpSpPr>
          <a:xfrm>
            <a:off x="7495628" y="3076887"/>
            <a:ext cx="2770673" cy="408525"/>
            <a:chOff x="776214" y="2355282"/>
            <a:chExt cx="2770673" cy="408525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86D2A95F-001C-4893-8D24-168BD4D7E12B}"/>
                </a:ext>
              </a:extLst>
            </p:cNvPr>
            <p:cNvSpPr/>
            <p:nvPr/>
          </p:nvSpPr>
          <p:spPr>
            <a:xfrm>
              <a:off x="776214" y="2376882"/>
              <a:ext cx="365326" cy="365324"/>
            </a:xfrm>
            <a:prstGeom prst="ellipse">
              <a:avLst/>
            </a:prstGeom>
            <a:solidFill>
              <a:srgbClr val="40749B"/>
            </a:solidFill>
            <a:ln w="9525" cap="flat" cmpd="sng" algn="ctr">
              <a:solidFill>
                <a:srgbClr val="40749B"/>
              </a:solidFill>
              <a:prstDash val="solid"/>
            </a:ln>
            <a:effectLst>
              <a:outerShdw blurRad="50800" dist="25400" dir="5400000" algn="t" rotWithShape="0">
                <a:prstClr val="black">
                  <a:alpha val="20000"/>
                </a:prstClr>
              </a:outerShdw>
            </a:effectLst>
          </p:spPr>
          <p:txBody>
            <a:bodyPr wrap="none" lIns="108000" tIns="0" rIns="108000" bIns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2000" b="1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III</a:t>
              </a:r>
              <a:endParaRPr lang="ko-KR" altLang="en-US" sz="2000" b="1" spc="-15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4" name="모서리가 둥근 직사각형 336">
              <a:extLst>
                <a:ext uri="{FF2B5EF4-FFF2-40B4-BE49-F238E27FC236}">
                  <a16:creationId xmlns:a16="http://schemas.microsoft.com/office/drawing/2014/main" id="{7F6AB375-AA84-44CA-BACD-25A32BC77EF5}"/>
                </a:ext>
              </a:extLst>
            </p:cNvPr>
            <p:cNvSpPr/>
            <p:nvPr/>
          </p:nvSpPr>
          <p:spPr>
            <a:xfrm>
              <a:off x="1176165" y="2355282"/>
              <a:ext cx="2370722" cy="408525"/>
            </a:xfrm>
            <a:prstGeom prst="roundRect">
              <a:avLst>
                <a:gd name="adj" fmla="val 50000"/>
              </a:avLst>
            </a:prstGeom>
            <a:gradFill>
              <a:gsLst>
                <a:gs pos="1250">
                  <a:schemeClr val="bg1"/>
                </a:gs>
                <a:gs pos="49000">
                  <a:schemeClr val="bg1">
                    <a:lumMod val="95000"/>
                  </a:schemeClr>
                </a:gs>
                <a:gs pos="50000">
                  <a:srgbClr val="E4E4E4"/>
                </a:gs>
                <a:gs pos="100000">
                  <a:schemeClr val="bg1"/>
                </a:gs>
              </a:gsLst>
              <a:lin ang="5400000" scaled="0"/>
            </a:gradFill>
            <a:ln w="9525" cap="flat" cmpd="sng" algn="ctr">
              <a:solidFill>
                <a:srgbClr val="40749B"/>
              </a:solidFill>
              <a:prstDash val="solid"/>
            </a:ln>
            <a:effectLst>
              <a:outerShdw blurRad="50800" dist="25400" dir="5400000" algn="t" rotWithShape="0">
                <a:prstClr val="black">
                  <a:alpha val="20000"/>
                </a:prstClr>
              </a:outerShdw>
            </a:effectLst>
          </p:spPr>
          <p:txBody>
            <a:bodyPr lIns="108000" tIns="0" rIns="108000" bIns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r>
                <a:rPr lang="ko-KR" altLang="en-US" sz="2000" b="1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1F273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결론</a:t>
              </a:r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00582E23-F97E-45B0-BA0A-CB211F2E21DE}"/>
              </a:ext>
            </a:extLst>
          </p:cNvPr>
          <p:cNvSpPr/>
          <p:nvPr/>
        </p:nvSpPr>
        <p:spPr>
          <a:xfrm>
            <a:off x="7953228" y="3579301"/>
            <a:ext cx="2600570" cy="33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4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느낀 점</a:t>
            </a:r>
          </a:p>
        </p:txBody>
      </p:sp>
    </p:spTree>
    <p:extLst>
      <p:ext uri="{BB962C8B-B14F-4D97-AF65-F5344CB8AC3E}">
        <p14:creationId xmlns:p14="http://schemas.microsoft.com/office/powerpoint/2010/main" val="74706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414603B-4548-48A5-AF36-A62EB683CF0C}"/>
              </a:ext>
            </a:extLst>
          </p:cNvPr>
          <p:cNvSpPr/>
          <p:nvPr/>
        </p:nvSpPr>
        <p:spPr>
          <a:xfrm>
            <a:off x="515938" y="2370991"/>
            <a:ext cx="4677590" cy="1108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4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Deep Residual Learning for</a:t>
            </a:r>
          </a:p>
          <a:p>
            <a:pPr algn="r"/>
            <a:r>
              <a:rPr lang="en-US" altLang="ko-KR" sz="24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Image Recognition : ResNet</a:t>
            </a:r>
          </a:p>
          <a:p>
            <a:pPr algn="r">
              <a:lnSpc>
                <a:spcPct val="120000"/>
              </a:lnSpc>
            </a:pPr>
            <a:r>
              <a:rPr lang="en-US" altLang="ko-KR" sz="14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Deep-Learning CNN Model</a:t>
            </a:r>
            <a:endParaRPr lang="ko-KR" altLang="en-US" sz="1400" kern="0" spc="-4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52525"/>
                </a:solidFill>
              </a:u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6C57D9B-CAE1-4FE0-9488-749476521D49}"/>
              </a:ext>
            </a:extLst>
          </p:cNvPr>
          <p:cNvSpPr/>
          <p:nvPr/>
        </p:nvSpPr>
        <p:spPr>
          <a:xfrm>
            <a:off x="4305464" y="2694446"/>
            <a:ext cx="3581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2400" b="1" spc="-15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rgbClr val="1F27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8BCD026-ADFB-4D9D-B9F6-8D778443767C}"/>
              </a:ext>
            </a:extLst>
          </p:cNvPr>
          <p:cNvSpPr/>
          <p:nvPr/>
        </p:nvSpPr>
        <p:spPr>
          <a:xfrm>
            <a:off x="5545554" y="3022852"/>
            <a:ext cx="2600570" cy="809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CNN</a:t>
            </a:r>
            <a:r>
              <a:rPr lang="ko-KR" altLang="en-US" sz="20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이란</a:t>
            </a:r>
            <a:r>
              <a:rPr lang="en-US" altLang="ko-KR" sz="20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r>
              <a:rPr lang="ko-KR" altLang="en-US" sz="20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altLang="ko-KR" sz="20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CNN </a:t>
            </a:r>
            <a:r>
              <a:rPr lang="ko-KR" altLang="en-US" sz="20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동작 원리	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0AB1DDD-FD9F-4E66-89E5-0893A6FE032C}"/>
              </a:ext>
            </a:extLst>
          </p:cNvPr>
          <p:cNvGrpSpPr/>
          <p:nvPr/>
        </p:nvGrpSpPr>
        <p:grpSpPr>
          <a:xfrm>
            <a:off x="5545553" y="2416629"/>
            <a:ext cx="3732629" cy="475200"/>
            <a:chOff x="776214" y="2366080"/>
            <a:chExt cx="3220644" cy="41001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94FD19F-C31A-4D40-9C41-B9BFCEB2E753}"/>
                </a:ext>
              </a:extLst>
            </p:cNvPr>
            <p:cNvSpPr/>
            <p:nvPr/>
          </p:nvSpPr>
          <p:spPr>
            <a:xfrm>
              <a:off x="776214" y="2366080"/>
              <a:ext cx="410019" cy="410019"/>
            </a:xfrm>
            <a:prstGeom prst="ellipse">
              <a:avLst/>
            </a:prstGeom>
            <a:solidFill>
              <a:srgbClr val="40749B"/>
            </a:solidFill>
            <a:ln w="9525" cap="flat" cmpd="sng" algn="ctr">
              <a:solidFill>
                <a:srgbClr val="40749B"/>
              </a:solidFill>
              <a:prstDash val="solid"/>
            </a:ln>
            <a:effectLst>
              <a:outerShdw blurRad="50800" dist="25400" dir="5400000" algn="t" rotWithShape="0">
                <a:prstClr val="black">
                  <a:alpha val="20000"/>
                </a:prstClr>
              </a:outerShdw>
            </a:effectLst>
          </p:spPr>
          <p:txBody>
            <a:bodyPr lIns="108000" tIns="0" rIns="108000" bIns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3000" b="1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I</a:t>
              </a:r>
              <a:endParaRPr lang="ko-KR" altLang="en-US" sz="3000" b="1" spc="-15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모서리가 둥근 직사각형 336">
              <a:extLst>
                <a:ext uri="{FF2B5EF4-FFF2-40B4-BE49-F238E27FC236}">
                  <a16:creationId xmlns:a16="http://schemas.microsoft.com/office/drawing/2014/main" id="{248545A3-A16E-4AD6-A410-88D3A8FED1AC}"/>
                </a:ext>
              </a:extLst>
            </p:cNvPr>
            <p:cNvSpPr/>
            <p:nvPr/>
          </p:nvSpPr>
          <p:spPr>
            <a:xfrm>
              <a:off x="1251159" y="2366828"/>
              <a:ext cx="2745699" cy="408525"/>
            </a:xfrm>
            <a:prstGeom prst="roundRect">
              <a:avLst>
                <a:gd name="adj" fmla="val 50000"/>
              </a:avLst>
            </a:prstGeom>
            <a:gradFill>
              <a:gsLst>
                <a:gs pos="1250">
                  <a:schemeClr val="bg1"/>
                </a:gs>
                <a:gs pos="49000">
                  <a:schemeClr val="bg1">
                    <a:lumMod val="95000"/>
                  </a:schemeClr>
                </a:gs>
                <a:gs pos="50000">
                  <a:srgbClr val="E4E4E4"/>
                </a:gs>
                <a:gs pos="100000">
                  <a:schemeClr val="bg1"/>
                </a:gs>
              </a:gsLst>
              <a:lin ang="5400000" scaled="0"/>
            </a:gradFill>
            <a:ln w="9525" cap="flat" cmpd="sng" algn="ctr">
              <a:solidFill>
                <a:srgbClr val="40749B"/>
              </a:solidFill>
              <a:prstDash val="solid"/>
            </a:ln>
            <a:effectLst>
              <a:outerShdw blurRad="50800" dist="25400" dir="5400000" algn="t" rotWithShape="0">
                <a:prstClr val="black">
                  <a:alpha val="20000"/>
                </a:prstClr>
              </a:outerShdw>
            </a:effectLst>
          </p:spPr>
          <p:txBody>
            <a:bodyPr lIns="108000" tIns="0" rIns="108000" bIns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r>
                <a:rPr lang="en-US" altLang="ko-KR" sz="3000" b="1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1F273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CNN</a:t>
              </a:r>
              <a:endParaRPr lang="ko-KR" altLang="en-US" sz="3000" b="1" spc="-15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1F273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297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E84A92-C451-436C-BAAE-7AD4E4B26FD4}"/>
              </a:ext>
            </a:extLst>
          </p:cNvPr>
          <p:cNvSpPr/>
          <p:nvPr/>
        </p:nvSpPr>
        <p:spPr>
          <a:xfrm>
            <a:off x="510895" y="610921"/>
            <a:ext cx="51331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300" normalizeH="0" baseline="0" noProof="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1 . </a:t>
            </a:r>
            <a:r>
              <a:rPr lang="en-US" altLang="ko-KR" sz="3200" b="1" spc="-30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</a:t>
            </a:r>
            <a:r>
              <a:rPr lang="ko-KR" altLang="en-US" sz="3200" b="1" spc="-30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이란</a:t>
            </a:r>
            <a:r>
              <a:rPr lang="en-US" altLang="ko-KR" sz="3200" b="1" spc="-30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kumimoji="0" lang="ko-KR" altLang="en-US" sz="3200" b="1" i="0" u="none" strike="noStrike" kern="1200" cap="none" spc="-300" normalizeH="0" baseline="0" noProof="0">
              <a:ln w="19050">
                <a:solidFill>
                  <a:srgbClr val="2A2F70">
                    <a:alpha val="0"/>
                  </a:srgbClr>
                </a:solidFill>
              </a:ln>
              <a:solidFill>
                <a:srgbClr val="2A2F7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2DE34-C5E0-4637-8A90-6315F8C994BA}"/>
              </a:ext>
            </a:extLst>
          </p:cNvPr>
          <p:cNvSpPr/>
          <p:nvPr/>
        </p:nvSpPr>
        <p:spPr>
          <a:xfrm>
            <a:off x="510895" y="304078"/>
            <a:ext cx="6563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-40" normalizeH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294983"/>
                </a:solidFill>
                <a:effectLst/>
                <a:uLnTx/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 Residual Learning for Image Recognition : ResNet</a:t>
            </a:r>
            <a:endParaRPr kumimoji="0" lang="ko-KR" altLang="en-US" sz="1400" b="0" i="0" u="none" strike="noStrike" kern="0" cap="none" spc="-40" normalizeH="0" noProof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294983"/>
              </a:solidFill>
              <a:effectLst/>
              <a:uLnTx/>
              <a:uFill>
                <a:solidFill>
                  <a:srgbClr val="F52525"/>
                </a:solidFill>
              </a:u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0B1F9F-C486-4C09-98EB-B3CD0AE558FF}"/>
              </a:ext>
            </a:extLst>
          </p:cNvPr>
          <p:cNvGrpSpPr/>
          <p:nvPr/>
        </p:nvGrpSpPr>
        <p:grpSpPr>
          <a:xfrm>
            <a:off x="10078784" y="762818"/>
            <a:ext cx="954976" cy="707886"/>
            <a:chOff x="10160064" y="722425"/>
            <a:chExt cx="840676" cy="70788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9BAFCB1-EF7D-4B63-830B-CC20918F9971}"/>
                </a:ext>
              </a:extLst>
            </p:cNvPr>
            <p:cNvSpPr/>
            <p:nvPr/>
          </p:nvSpPr>
          <p:spPr>
            <a:xfrm>
              <a:off x="10160064" y="816024"/>
              <a:ext cx="212915" cy="212913"/>
            </a:xfrm>
            <a:prstGeom prst="ellipse">
              <a:avLst/>
            </a:prstGeom>
            <a:solidFill>
              <a:srgbClr val="40749B"/>
            </a:solidFill>
            <a:ln w="9525" cap="flat" cmpd="sng" algn="ctr">
              <a:solidFill>
                <a:srgbClr val="40749B"/>
              </a:solidFill>
              <a:prstDash val="solid"/>
            </a:ln>
            <a:effectLst>
              <a:outerShdw blurRad="50800" dist="25400" dir="5400000" algn="t" rotWithShape="0">
                <a:prstClr val="black">
                  <a:alpha val="20000"/>
                </a:prstClr>
              </a:outerShdw>
            </a:effectLst>
          </p:spPr>
          <p:txBody>
            <a:bodyPr lIns="108000" tIns="0" rIns="108000" bIns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1400" b="1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I</a:t>
              </a:r>
              <a:endParaRPr lang="ko-KR" altLang="en-US" sz="1400" b="1" spc="-15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6D7163-E1CF-4A58-A99D-1D693734EE47}"/>
                </a:ext>
              </a:extLst>
            </p:cNvPr>
            <p:cNvSpPr txBox="1"/>
            <p:nvPr/>
          </p:nvSpPr>
          <p:spPr>
            <a:xfrm>
              <a:off x="10372979" y="722425"/>
              <a:ext cx="62776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b="1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40749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CNN</a:t>
              </a:r>
              <a:endParaRPr lang="ko-KR" altLang="en-US" sz="2000" b="1" spc="-15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40749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8394B5B-945D-43F2-8B09-A8BFB3A435EF}"/>
              </a:ext>
            </a:extLst>
          </p:cNvPr>
          <p:cNvSpPr txBox="1"/>
          <p:nvPr/>
        </p:nvSpPr>
        <p:spPr>
          <a:xfrm>
            <a:off x="664432" y="1454994"/>
            <a:ext cx="10784338" cy="404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Convolutional Neural Network (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합성곱 신경망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줄임말로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Computer Vision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Detection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많이 사용되는 딥러닝 모델이다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fontAlgn="base" latinLnBrk="0">
              <a:lnSpc>
                <a:spcPct val="120000"/>
              </a:lnSpc>
              <a:spcBef>
                <a:spcPts val="1200"/>
              </a:spcBef>
              <a:buFontTx/>
              <a:buChar char="-"/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인간의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시신경 구조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모방한 기술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fontAlgn="base" latinLnBrk="0">
              <a:lnSpc>
                <a:spcPct val="120000"/>
              </a:lnSpc>
              <a:spcBef>
                <a:spcPts val="1200"/>
              </a:spcBef>
              <a:buFontTx/>
              <a:buChar char="-"/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저번 연구에 사용했던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YOLO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Base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fontAlgn="base" latinLnBrk="0">
              <a:lnSpc>
                <a:spcPct val="120000"/>
              </a:lnSpc>
              <a:spcBef>
                <a:spcPts val="1200"/>
              </a:spcBef>
              <a:buFontTx/>
              <a:buChar char="-"/>
              <a:tabLst>
                <a:tab pos="5759450" algn="r"/>
              </a:tabLst>
            </a:pP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생성하는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필터까지도 학습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가능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fontAlgn="base" latinLnBrk="0">
              <a:lnSpc>
                <a:spcPct val="120000"/>
              </a:lnSpc>
              <a:spcBef>
                <a:spcPts val="1200"/>
              </a:spcBef>
              <a:buFontTx/>
              <a:buChar char="-"/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 환경에서 어떤 필터가 효율적인가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85750" indent="-285750" fontAlgn="base" latinLnBrk="0">
              <a:lnSpc>
                <a:spcPct val="120000"/>
              </a:lnSpc>
              <a:spcBef>
                <a:spcPts val="1200"/>
              </a:spcBef>
              <a:buFontTx/>
              <a:buChar char="-"/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이미지를 인식하기 위한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패턴을 찾는데 유용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fontAlgn="base" latinLnBrk="0">
              <a:lnSpc>
                <a:spcPct val="120000"/>
              </a:lnSpc>
              <a:spcBef>
                <a:spcPts val="1200"/>
              </a:spcBef>
              <a:buFontTx/>
              <a:buChar char="-"/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인간의 시신경을 닮고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필터를 학습하기 때문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fontAlgn="base" latinLnBrk="0">
              <a:lnSpc>
                <a:spcPct val="120000"/>
              </a:lnSpc>
              <a:spcBef>
                <a:spcPts val="1200"/>
              </a:spcBef>
              <a:buFontTx/>
              <a:buChar char="-"/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사람이 여러 데이터를 보고 기억한 후에 맞추는 것과 유사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cnn">
            <a:hlinkClick r:id="" action="ppaction://media"/>
            <a:extLst>
              <a:ext uri="{FF2B5EF4-FFF2-40B4-BE49-F238E27FC236}">
                <a16:creationId xmlns:a16="http://schemas.microsoft.com/office/drawing/2014/main" id="{8B2DEA06-8D80-EC2D-7D89-1D0AC5664A7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43996" y="2462638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1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41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9878FF-A68D-E25B-6807-A80049009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81" y="3379704"/>
            <a:ext cx="7408825" cy="271547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E84A92-C451-436C-BAAE-7AD4E4B26FD4}"/>
              </a:ext>
            </a:extLst>
          </p:cNvPr>
          <p:cNvSpPr/>
          <p:nvPr/>
        </p:nvSpPr>
        <p:spPr>
          <a:xfrm>
            <a:off x="510895" y="610921"/>
            <a:ext cx="51331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spc="-30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kumimoji="0" lang="en-US" altLang="ko-KR" sz="3200" b="1" i="0" u="none" strike="noStrike" kern="1200" cap="none" spc="-300" normalizeH="0" baseline="0" noProof="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en-US" altLang="ko-KR" sz="3200" b="1" spc="-30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</a:t>
            </a:r>
            <a:r>
              <a:rPr lang="ko-KR" altLang="en-US" sz="3200" b="1" spc="-30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동작 원리</a:t>
            </a:r>
            <a:endParaRPr kumimoji="0" lang="ko-KR" altLang="en-US" sz="3200" b="1" i="0" u="none" strike="noStrike" kern="1200" cap="none" spc="-300" normalizeH="0" baseline="0" noProof="0">
              <a:ln w="19050">
                <a:solidFill>
                  <a:srgbClr val="2A2F70">
                    <a:alpha val="0"/>
                  </a:srgbClr>
                </a:solidFill>
              </a:ln>
              <a:solidFill>
                <a:srgbClr val="2A2F7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2DE34-C5E0-4637-8A90-6315F8C994BA}"/>
              </a:ext>
            </a:extLst>
          </p:cNvPr>
          <p:cNvSpPr/>
          <p:nvPr/>
        </p:nvSpPr>
        <p:spPr>
          <a:xfrm>
            <a:off x="510895" y="304078"/>
            <a:ext cx="6563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-40" normalizeH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294983"/>
                </a:solidFill>
                <a:effectLst/>
                <a:uLnTx/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 Residual Learning for Image Recognition : ResNet</a:t>
            </a:r>
            <a:endParaRPr kumimoji="0" lang="ko-KR" altLang="en-US" sz="1400" b="0" i="0" u="none" strike="noStrike" kern="0" cap="none" spc="-40" normalizeH="0" noProof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294983"/>
              </a:solidFill>
              <a:effectLst/>
              <a:uLnTx/>
              <a:uFill>
                <a:solidFill>
                  <a:srgbClr val="F52525"/>
                </a:solidFill>
              </a:u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0B1F9F-C486-4C09-98EB-B3CD0AE558FF}"/>
              </a:ext>
            </a:extLst>
          </p:cNvPr>
          <p:cNvGrpSpPr/>
          <p:nvPr/>
        </p:nvGrpSpPr>
        <p:grpSpPr>
          <a:xfrm>
            <a:off x="10078784" y="762818"/>
            <a:ext cx="954976" cy="707886"/>
            <a:chOff x="10160064" y="722425"/>
            <a:chExt cx="840676" cy="70788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9BAFCB1-EF7D-4B63-830B-CC20918F9971}"/>
                </a:ext>
              </a:extLst>
            </p:cNvPr>
            <p:cNvSpPr/>
            <p:nvPr/>
          </p:nvSpPr>
          <p:spPr>
            <a:xfrm>
              <a:off x="10160064" y="816024"/>
              <a:ext cx="212915" cy="212913"/>
            </a:xfrm>
            <a:prstGeom prst="ellipse">
              <a:avLst/>
            </a:prstGeom>
            <a:solidFill>
              <a:srgbClr val="40749B"/>
            </a:solidFill>
            <a:ln w="9525" cap="flat" cmpd="sng" algn="ctr">
              <a:solidFill>
                <a:srgbClr val="40749B"/>
              </a:solidFill>
              <a:prstDash val="solid"/>
            </a:ln>
            <a:effectLst>
              <a:outerShdw blurRad="50800" dist="25400" dir="5400000" algn="t" rotWithShape="0">
                <a:prstClr val="black">
                  <a:alpha val="20000"/>
                </a:prstClr>
              </a:outerShdw>
            </a:effectLst>
          </p:spPr>
          <p:txBody>
            <a:bodyPr lIns="108000" tIns="0" rIns="108000" bIns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1400" b="1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I</a:t>
              </a:r>
              <a:endParaRPr lang="ko-KR" altLang="en-US" sz="1400" b="1" spc="-15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6D7163-E1CF-4A58-A99D-1D693734EE47}"/>
                </a:ext>
              </a:extLst>
            </p:cNvPr>
            <p:cNvSpPr txBox="1"/>
            <p:nvPr/>
          </p:nvSpPr>
          <p:spPr>
            <a:xfrm>
              <a:off x="10372979" y="722425"/>
              <a:ext cx="62776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b="1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40749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CNN</a:t>
              </a:r>
              <a:endParaRPr lang="ko-KR" altLang="en-US" sz="2000" b="1" spc="-15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40749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8394B5B-945D-43F2-8B09-A8BFB3A435EF}"/>
              </a:ext>
            </a:extLst>
          </p:cNvPr>
          <p:cNvSpPr txBox="1"/>
          <p:nvPr/>
        </p:nvSpPr>
        <p:spPr>
          <a:xfrm>
            <a:off x="664432" y="1454994"/>
            <a:ext cx="10784338" cy="528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영상의 특징을 추출하기 위해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Convolution Layer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Pooling Layer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여러 겹 쌓는 형태로 구성된다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Convolution Layer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입력 데이터에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필터를 적용 후 활성화 함수를 반영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하고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Pooling Layer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이를 다시 입력으로 받아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특징점을 선택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마지막 부분에는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영상 분류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(Classification)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위한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Fully Connected Layer(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전연결 레이어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추가된다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영상의 특징을 추출하는 부분과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영상을 분류하는 부분 사이에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배열 형태로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만드는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Flatten Layer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위치한다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CNN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Convolution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Pooling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반복적으로 수행하고 불변하는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찾아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Classification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수행한다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92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E84A92-C451-436C-BAAE-7AD4E4B26FD4}"/>
              </a:ext>
            </a:extLst>
          </p:cNvPr>
          <p:cNvSpPr/>
          <p:nvPr/>
        </p:nvSpPr>
        <p:spPr>
          <a:xfrm>
            <a:off x="510895" y="610921"/>
            <a:ext cx="61669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spc="-30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kumimoji="0" lang="en-US" altLang="ko-KR" sz="3200" b="1" i="0" u="none" strike="noStrike" kern="1200" cap="none" spc="-300" normalizeH="0" baseline="0" noProof="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en-US" altLang="ko-KR" sz="3200" b="1" spc="-30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</a:t>
            </a:r>
            <a:r>
              <a:rPr lang="ko-KR" altLang="en-US" sz="3200" b="1" spc="-30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동작 원리 </a:t>
            </a:r>
            <a:r>
              <a:rPr lang="en-US" altLang="ko-KR" sz="3200" b="1" spc="-30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Convolution Layer</a:t>
            </a:r>
            <a:endParaRPr kumimoji="0" lang="ko-KR" altLang="en-US" sz="3200" b="1" i="0" u="none" strike="noStrike" kern="1200" cap="none" spc="-300" normalizeH="0" baseline="0" noProof="0">
              <a:ln w="19050">
                <a:solidFill>
                  <a:srgbClr val="2A2F70">
                    <a:alpha val="0"/>
                  </a:srgbClr>
                </a:solidFill>
              </a:ln>
              <a:solidFill>
                <a:srgbClr val="2A2F7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2DE34-C5E0-4637-8A90-6315F8C994BA}"/>
              </a:ext>
            </a:extLst>
          </p:cNvPr>
          <p:cNvSpPr/>
          <p:nvPr/>
        </p:nvSpPr>
        <p:spPr>
          <a:xfrm>
            <a:off x="510895" y="304078"/>
            <a:ext cx="6563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-40" normalizeH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294983"/>
                </a:solidFill>
                <a:effectLst/>
                <a:uLnTx/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 Residual Learning for Image Recognition : ResNet</a:t>
            </a:r>
            <a:endParaRPr kumimoji="0" lang="ko-KR" altLang="en-US" sz="1400" b="0" i="0" u="none" strike="noStrike" kern="0" cap="none" spc="-40" normalizeH="0" noProof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294983"/>
              </a:solidFill>
              <a:effectLst/>
              <a:uLnTx/>
              <a:uFill>
                <a:solidFill>
                  <a:srgbClr val="F52525"/>
                </a:solidFill>
              </a:u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0B1F9F-C486-4C09-98EB-B3CD0AE558FF}"/>
              </a:ext>
            </a:extLst>
          </p:cNvPr>
          <p:cNvGrpSpPr/>
          <p:nvPr/>
        </p:nvGrpSpPr>
        <p:grpSpPr>
          <a:xfrm>
            <a:off x="10078784" y="762818"/>
            <a:ext cx="954976" cy="707886"/>
            <a:chOff x="10160064" y="722425"/>
            <a:chExt cx="840676" cy="70788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9BAFCB1-EF7D-4B63-830B-CC20918F9971}"/>
                </a:ext>
              </a:extLst>
            </p:cNvPr>
            <p:cNvSpPr/>
            <p:nvPr/>
          </p:nvSpPr>
          <p:spPr>
            <a:xfrm>
              <a:off x="10160064" y="816024"/>
              <a:ext cx="212915" cy="212913"/>
            </a:xfrm>
            <a:prstGeom prst="ellipse">
              <a:avLst/>
            </a:prstGeom>
            <a:solidFill>
              <a:srgbClr val="40749B"/>
            </a:solidFill>
            <a:ln w="9525" cap="flat" cmpd="sng" algn="ctr">
              <a:solidFill>
                <a:srgbClr val="40749B"/>
              </a:solidFill>
              <a:prstDash val="solid"/>
            </a:ln>
            <a:effectLst>
              <a:outerShdw blurRad="50800" dist="25400" dir="5400000" algn="t" rotWithShape="0">
                <a:prstClr val="black">
                  <a:alpha val="20000"/>
                </a:prstClr>
              </a:outerShdw>
            </a:effectLst>
          </p:spPr>
          <p:txBody>
            <a:bodyPr lIns="108000" tIns="0" rIns="108000" bIns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1400" b="1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I</a:t>
              </a:r>
              <a:endParaRPr lang="ko-KR" altLang="en-US" sz="1400" b="1" spc="-15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6D7163-E1CF-4A58-A99D-1D693734EE47}"/>
                </a:ext>
              </a:extLst>
            </p:cNvPr>
            <p:cNvSpPr txBox="1"/>
            <p:nvPr/>
          </p:nvSpPr>
          <p:spPr>
            <a:xfrm>
              <a:off x="10372979" y="722425"/>
              <a:ext cx="62776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b="1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40749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CNN</a:t>
              </a:r>
              <a:endParaRPr lang="ko-KR" altLang="en-US" sz="2000" b="1" spc="-15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40749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8394B5B-945D-43F2-8B09-A8BFB3A435EF}"/>
              </a:ext>
            </a:extLst>
          </p:cNvPr>
          <p:cNvSpPr txBox="1"/>
          <p:nvPr/>
        </p:nvSpPr>
        <p:spPr>
          <a:xfrm>
            <a:off x="664432" y="1454994"/>
            <a:ext cx="10784338" cy="404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Convolution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Layer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영상에 대한 합성곱 연산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수행한다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Layer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입력된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채널 개수만큼 필터가 존재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하고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채널에 할당된 필터를 적용하여 출력 영상을 생성한다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4x4x1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영상에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3x3x1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필터로 합성곱 연산을 수행하면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2x2x1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텐서 형태의 영상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생성된다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연산을 연속된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Layer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계속 수행하면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영상의 크기가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작아지는 문제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발생한다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해결하기 위해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Zero-Padding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기법을 출력 영상에 적용한다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Zero-Padding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기법은 합성곱이 수행된 결과 영상의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가장자리에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값을 갖는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픽셀을 추가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것을 의미하며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통해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영상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크기의 유지가 가능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해진다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4F3EC7-3E83-4596-BCB1-AE76CC5C1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891" y="1454994"/>
            <a:ext cx="5039263" cy="17467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73CE69-6452-A39D-7D36-DF549D193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891" y="4083175"/>
            <a:ext cx="5039263" cy="12142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64A00B-A71C-5860-4544-79D07CF4C81A}"/>
              </a:ext>
            </a:extLst>
          </p:cNvPr>
          <p:cNvSpPr txBox="1"/>
          <p:nvPr/>
        </p:nvSpPr>
        <p:spPr>
          <a:xfrm>
            <a:off x="7860142" y="3266367"/>
            <a:ext cx="316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1</a:t>
            </a:r>
            <a:r>
              <a:rPr lang="ko-KR" altLang="en-US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</a:t>
            </a:r>
            <a:r>
              <a:rPr lang="en-US" altLang="ko-KR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4x4x1</a:t>
            </a:r>
            <a:r>
              <a:rPr lang="ko-KR" altLang="en-US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크기 영상에 대한 합성곱 연산 과정 </a:t>
            </a:r>
            <a:r>
              <a:rPr lang="en-US" altLang="ko-KR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76DB7B-45D4-D4A0-9E41-B7BFB3F7E15B}"/>
              </a:ext>
            </a:extLst>
          </p:cNvPr>
          <p:cNvSpPr txBox="1"/>
          <p:nvPr/>
        </p:nvSpPr>
        <p:spPr>
          <a:xfrm>
            <a:off x="7204363" y="5395347"/>
            <a:ext cx="4405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</a:t>
            </a:r>
            <a:r>
              <a:rPr lang="ko-KR" altLang="en-US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단순 합성곱 연산 과정과 </a:t>
            </a:r>
            <a:r>
              <a:rPr lang="en-US" altLang="ko-KR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Zero-Padding</a:t>
            </a:r>
            <a:r>
              <a:rPr lang="ko-KR" altLang="en-US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적용한 합성곱 연산</a:t>
            </a:r>
            <a:r>
              <a:rPr lang="en-US" altLang="ko-KR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75510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E84A92-C451-436C-BAAE-7AD4E4B26FD4}"/>
              </a:ext>
            </a:extLst>
          </p:cNvPr>
          <p:cNvSpPr/>
          <p:nvPr/>
        </p:nvSpPr>
        <p:spPr>
          <a:xfrm>
            <a:off x="510895" y="610921"/>
            <a:ext cx="61669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spc="-30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kumimoji="0" lang="en-US" altLang="ko-KR" sz="3200" b="1" i="0" u="none" strike="noStrike" kern="1200" cap="none" spc="-300" normalizeH="0" baseline="0" noProof="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en-US" altLang="ko-KR" sz="3200" b="1" spc="-30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</a:t>
            </a:r>
            <a:r>
              <a:rPr lang="ko-KR" altLang="en-US" sz="3200" b="1" spc="-30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동작 원리 </a:t>
            </a:r>
            <a:r>
              <a:rPr lang="en-US" altLang="ko-KR" sz="3200" b="1" spc="-30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Pooling Layer</a:t>
            </a:r>
            <a:endParaRPr kumimoji="0" lang="ko-KR" altLang="en-US" sz="3200" b="1" i="0" u="none" strike="noStrike" kern="1200" cap="none" spc="-300" normalizeH="0" baseline="0" noProof="0">
              <a:ln w="19050">
                <a:solidFill>
                  <a:srgbClr val="2A2F70">
                    <a:alpha val="0"/>
                  </a:srgbClr>
                </a:solidFill>
              </a:ln>
              <a:solidFill>
                <a:srgbClr val="2A2F7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2DE34-C5E0-4637-8A90-6315F8C994BA}"/>
              </a:ext>
            </a:extLst>
          </p:cNvPr>
          <p:cNvSpPr/>
          <p:nvPr/>
        </p:nvSpPr>
        <p:spPr>
          <a:xfrm>
            <a:off x="510895" y="304078"/>
            <a:ext cx="6563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-40" normalizeH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294983"/>
                </a:solidFill>
                <a:effectLst/>
                <a:uLnTx/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 Residual Learning for Image Recognition : ResNet</a:t>
            </a:r>
            <a:endParaRPr kumimoji="0" lang="ko-KR" altLang="en-US" sz="1400" b="0" i="0" u="none" strike="noStrike" kern="0" cap="none" spc="-40" normalizeH="0" noProof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294983"/>
              </a:solidFill>
              <a:effectLst/>
              <a:uLnTx/>
              <a:uFill>
                <a:solidFill>
                  <a:srgbClr val="F52525"/>
                </a:solidFill>
              </a:u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0B1F9F-C486-4C09-98EB-B3CD0AE558FF}"/>
              </a:ext>
            </a:extLst>
          </p:cNvPr>
          <p:cNvGrpSpPr/>
          <p:nvPr/>
        </p:nvGrpSpPr>
        <p:grpSpPr>
          <a:xfrm>
            <a:off x="10078784" y="762818"/>
            <a:ext cx="954976" cy="707886"/>
            <a:chOff x="10160064" y="722425"/>
            <a:chExt cx="840676" cy="70788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9BAFCB1-EF7D-4B63-830B-CC20918F9971}"/>
                </a:ext>
              </a:extLst>
            </p:cNvPr>
            <p:cNvSpPr/>
            <p:nvPr/>
          </p:nvSpPr>
          <p:spPr>
            <a:xfrm>
              <a:off x="10160064" y="816024"/>
              <a:ext cx="212915" cy="212913"/>
            </a:xfrm>
            <a:prstGeom prst="ellipse">
              <a:avLst/>
            </a:prstGeom>
            <a:solidFill>
              <a:srgbClr val="40749B"/>
            </a:solidFill>
            <a:ln w="9525" cap="flat" cmpd="sng" algn="ctr">
              <a:solidFill>
                <a:srgbClr val="40749B"/>
              </a:solidFill>
              <a:prstDash val="solid"/>
            </a:ln>
            <a:effectLst>
              <a:outerShdw blurRad="50800" dist="25400" dir="5400000" algn="t" rotWithShape="0">
                <a:prstClr val="black">
                  <a:alpha val="20000"/>
                </a:prstClr>
              </a:outerShdw>
            </a:effectLst>
          </p:spPr>
          <p:txBody>
            <a:bodyPr lIns="108000" tIns="0" rIns="108000" bIns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1400" b="1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I</a:t>
              </a:r>
              <a:endParaRPr lang="ko-KR" altLang="en-US" sz="1400" b="1" spc="-15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6D7163-E1CF-4A58-A99D-1D693734EE47}"/>
                </a:ext>
              </a:extLst>
            </p:cNvPr>
            <p:cNvSpPr txBox="1"/>
            <p:nvPr/>
          </p:nvSpPr>
          <p:spPr>
            <a:xfrm>
              <a:off x="10372979" y="722425"/>
              <a:ext cx="62776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b="1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40749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CNN</a:t>
              </a:r>
              <a:endParaRPr lang="ko-KR" altLang="en-US" sz="2000" b="1" spc="-15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40749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8394B5B-945D-43F2-8B09-A8BFB3A435EF}"/>
              </a:ext>
            </a:extLst>
          </p:cNvPr>
          <p:cNvSpPr txBox="1"/>
          <p:nvPr/>
        </p:nvSpPr>
        <p:spPr>
          <a:xfrm>
            <a:off x="664432" y="1454994"/>
            <a:ext cx="10784338" cy="404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일반적인 영상 픽셀의 크기는 앞서 본 예시와는 달리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수만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수십만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많게는 수백만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되기도 한다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원본 영상 크기를 유지하며 연산을 진행하게 되면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수행하는데 있어 엄청난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부하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걸릴 수 있다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Pooling Layer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이를 해결하기 위해 영상의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크기를 적당히 줄이고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Feature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강조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역할을 수행한다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Pooling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방법에는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Max, Average, Min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가지가 있지만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인간의 시신경이 가장 큰 신호에 반응하는 것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유사한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Max-Pooling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방식을 사용한다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Pooling Layer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필터 또는 커널과 유사하게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크기의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Stride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생성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하고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Stride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영상의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 영역에 반영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하여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큰 값을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영역의 대표값으로 설정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통해 영상의 크기를 줄임으로써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학습의 효율성을 증대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하고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노이즈를 제거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하며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특징점을 강조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하여 분별력 또한 높일 수 있다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76DB7B-45D4-D4A0-9E41-B7BFB3F7E15B}"/>
              </a:ext>
            </a:extLst>
          </p:cNvPr>
          <p:cNvSpPr txBox="1"/>
          <p:nvPr/>
        </p:nvSpPr>
        <p:spPr>
          <a:xfrm>
            <a:off x="7204363" y="6051127"/>
            <a:ext cx="4405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Max-Pooling </a:t>
            </a:r>
            <a:r>
              <a:rPr lang="ko-KR" altLang="en-US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 과정</a:t>
            </a:r>
            <a:r>
              <a:rPr lang="en-US" altLang="ko-KR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&gt;</a:t>
            </a:r>
            <a:endParaRPr lang="ko-KR" altLang="en-US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AA6ED1-B227-FFE6-263B-6147C64BF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3" y="3691209"/>
            <a:ext cx="4512994" cy="227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9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414603B-4548-48A5-AF36-A62EB683CF0C}"/>
              </a:ext>
            </a:extLst>
          </p:cNvPr>
          <p:cNvSpPr/>
          <p:nvPr/>
        </p:nvSpPr>
        <p:spPr>
          <a:xfrm>
            <a:off x="515938" y="2370991"/>
            <a:ext cx="4677590" cy="1108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4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Deep Residual Learning for</a:t>
            </a:r>
          </a:p>
          <a:p>
            <a:pPr algn="r"/>
            <a:r>
              <a:rPr lang="en-US" altLang="ko-KR" sz="24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Image Recognition : ResNet</a:t>
            </a:r>
          </a:p>
          <a:p>
            <a:pPr algn="r">
              <a:lnSpc>
                <a:spcPct val="120000"/>
              </a:lnSpc>
            </a:pPr>
            <a:r>
              <a:rPr lang="en-US" altLang="ko-KR" sz="14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Deep-Learning CNN Model</a:t>
            </a:r>
            <a:endParaRPr lang="ko-KR" altLang="en-US" sz="1400" kern="0" spc="-4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F52525"/>
                </a:solidFill>
              </a:u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6C57D9B-CAE1-4FE0-9488-749476521D49}"/>
              </a:ext>
            </a:extLst>
          </p:cNvPr>
          <p:cNvSpPr/>
          <p:nvPr/>
        </p:nvSpPr>
        <p:spPr>
          <a:xfrm>
            <a:off x="4305464" y="2694446"/>
            <a:ext cx="3581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2400" b="1" spc="-15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rgbClr val="1F27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8BCD026-ADFB-4D9D-B9F6-8D778443767C}"/>
              </a:ext>
            </a:extLst>
          </p:cNvPr>
          <p:cNvSpPr/>
          <p:nvPr/>
        </p:nvSpPr>
        <p:spPr>
          <a:xfrm>
            <a:off x="5545553" y="3022852"/>
            <a:ext cx="2970373" cy="1179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ResNet</a:t>
            </a:r>
            <a:r>
              <a:rPr lang="ko-KR" altLang="en-US" sz="20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이란</a:t>
            </a:r>
            <a:r>
              <a:rPr lang="en-US" altLang="ko-KR" sz="20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000" kern="0" spc="-4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94983"/>
              </a:solidFill>
              <a:uFill>
                <a:solidFill>
                  <a:srgbClr val="F52525"/>
                </a:solidFill>
              </a:u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ResNet</a:t>
            </a:r>
            <a:r>
              <a:rPr lang="ko-KR" altLang="en-US" sz="20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특징 및 원리</a:t>
            </a:r>
          </a:p>
          <a:p>
            <a:pPr>
              <a:lnSpc>
                <a:spcPct val="120000"/>
              </a:lnSpc>
            </a:pPr>
            <a:r>
              <a:rPr lang="en-US" altLang="ko-KR" sz="20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ResNet</a:t>
            </a:r>
            <a:r>
              <a:rPr lang="ko-KR" altLang="en-US" sz="2000" kern="0" spc="-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94983"/>
                </a:solidFill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성능 비교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0AB1DDD-FD9F-4E66-89E5-0893A6FE032C}"/>
              </a:ext>
            </a:extLst>
          </p:cNvPr>
          <p:cNvGrpSpPr/>
          <p:nvPr/>
        </p:nvGrpSpPr>
        <p:grpSpPr>
          <a:xfrm>
            <a:off x="5545553" y="2416629"/>
            <a:ext cx="4635545" cy="475200"/>
            <a:chOff x="776214" y="2366080"/>
            <a:chExt cx="3999712" cy="41001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94FD19F-C31A-4D40-9C41-B9BFCEB2E753}"/>
                </a:ext>
              </a:extLst>
            </p:cNvPr>
            <p:cNvSpPr/>
            <p:nvPr/>
          </p:nvSpPr>
          <p:spPr>
            <a:xfrm>
              <a:off x="776214" y="2366080"/>
              <a:ext cx="410019" cy="410019"/>
            </a:xfrm>
            <a:prstGeom prst="ellipse">
              <a:avLst/>
            </a:prstGeom>
            <a:solidFill>
              <a:srgbClr val="40749B"/>
            </a:solidFill>
            <a:ln w="9525" cap="flat" cmpd="sng" algn="ctr">
              <a:solidFill>
                <a:srgbClr val="40749B"/>
              </a:solidFill>
              <a:prstDash val="solid"/>
            </a:ln>
            <a:effectLst>
              <a:outerShdw blurRad="50800" dist="25400" dir="5400000" algn="t" rotWithShape="0">
                <a:prstClr val="black">
                  <a:alpha val="20000"/>
                </a:prstClr>
              </a:outerShdw>
            </a:effectLst>
          </p:spPr>
          <p:txBody>
            <a:bodyPr wrap="none" lIns="108000" tIns="0" rIns="108000" bIns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3000" b="1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II</a:t>
              </a:r>
              <a:endParaRPr lang="ko-KR" altLang="en-US" sz="3000" b="1" spc="-15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모서리가 둥근 직사각형 336">
              <a:extLst>
                <a:ext uri="{FF2B5EF4-FFF2-40B4-BE49-F238E27FC236}">
                  <a16:creationId xmlns:a16="http://schemas.microsoft.com/office/drawing/2014/main" id="{248545A3-A16E-4AD6-A410-88D3A8FED1AC}"/>
                </a:ext>
              </a:extLst>
            </p:cNvPr>
            <p:cNvSpPr/>
            <p:nvPr/>
          </p:nvSpPr>
          <p:spPr>
            <a:xfrm>
              <a:off x="1251159" y="2366828"/>
              <a:ext cx="3524767" cy="408525"/>
            </a:xfrm>
            <a:prstGeom prst="roundRect">
              <a:avLst>
                <a:gd name="adj" fmla="val 50000"/>
              </a:avLst>
            </a:prstGeom>
            <a:gradFill>
              <a:gsLst>
                <a:gs pos="1250">
                  <a:schemeClr val="bg1"/>
                </a:gs>
                <a:gs pos="49000">
                  <a:schemeClr val="bg1">
                    <a:lumMod val="95000"/>
                  </a:schemeClr>
                </a:gs>
                <a:gs pos="50000">
                  <a:srgbClr val="E4E4E4"/>
                </a:gs>
                <a:gs pos="100000">
                  <a:schemeClr val="bg1"/>
                </a:gs>
              </a:gsLst>
              <a:lin ang="5400000" scaled="0"/>
            </a:gradFill>
            <a:ln w="9525" cap="flat" cmpd="sng" algn="ctr">
              <a:solidFill>
                <a:srgbClr val="40749B"/>
              </a:solidFill>
              <a:prstDash val="solid"/>
            </a:ln>
            <a:effectLst>
              <a:outerShdw blurRad="50800" dist="25400" dir="5400000" algn="t" rotWithShape="0">
                <a:prstClr val="black">
                  <a:alpha val="20000"/>
                </a:prstClr>
              </a:outerShdw>
            </a:effectLst>
          </p:spPr>
          <p:txBody>
            <a:bodyPr lIns="108000" tIns="0" rIns="108000" bIns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r>
                <a:rPr lang="en-US" altLang="ko-KR" sz="3000" b="1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1F273C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ResNet</a:t>
              </a:r>
              <a:endParaRPr lang="ko-KR" altLang="en-US" sz="3000" b="1" spc="-15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1F273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868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E84A92-C451-436C-BAAE-7AD4E4B26FD4}"/>
              </a:ext>
            </a:extLst>
          </p:cNvPr>
          <p:cNvSpPr/>
          <p:nvPr/>
        </p:nvSpPr>
        <p:spPr>
          <a:xfrm>
            <a:off x="510895" y="610921"/>
            <a:ext cx="61669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300" normalizeH="0" baseline="0" noProof="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ResNet</a:t>
            </a:r>
            <a:r>
              <a:rPr kumimoji="0" lang="ko-KR" altLang="en-US" sz="3200" b="1" i="0" u="none" strike="noStrike" kern="1200" cap="none" spc="-300" normalizeH="0" baseline="0" noProof="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이란</a:t>
            </a:r>
            <a:r>
              <a:rPr kumimoji="0" lang="en-US" altLang="ko-KR" sz="3200" b="1" i="0" u="none" strike="noStrike" kern="1200" cap="none" spc="-300" normalizeH="0" baseline="0" noProof="0">
                <a:ln w="19050">
                  <a:solidFill>
                    <a:srgbClr val="2A2F70">
                      <a:alpha val="0"/>
                    </a:srgbClr>
                  </a:solidFill>
                </a:ln>
                <a:solidFill>
                  <a:srgbClr val="2A2F7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kumimoji="0" lang="ko-KR" altLang="en-US" sz="3200" b="1" i="0" u="none" strike="noStrike" kern="1200" cap="none" spc="-300" normalizeH="0" baseline="0" noProof="0">
              <a:ln w="19050">
                <a:solidFill>
                  <a:srgbClr val="2A2F70">
                    <a:alpha val="0"/>
                  </a:srgbClr>
                </a:solidFill>
              </a:ln>
              <a:solidFill>
                <a:srgbClr val="2A2F7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2DE34-C5E0-4637-8A90-6315F8C994BA}"/>
              </a:ext>
            </a:extLst>
          </p:cNvPr>
          <p:cNvSpPr/>
          <p:nvPr/>
        </p:nvSpPr>
        <p:spPr>
          <a:xfrm>
            <a:off x="510895" y="304078"/>
            <a:ext cx="6563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-40" normalizeH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294983"/>
                </a:solidFill>
                <a:effectLst/>
                <a:uLnTx/>
                <a:uFill>
                  <a:solidFill>
                    <a:srgbClr val="F52525"/>
                  </a:solidFill>
                </a:u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 Residual Learning for Image Recognition : ResNet</a:t>
            </a:r>
            <a:endParaRPr kumimoji="0" lang="ko-KR" altLang="en-US" sz="1400" b="0" i="0" u="none" strike="noStrike" kern="0" cap="none" spc="-40" normalizeH="0" noProof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294983"/>
              </a:solidFill>
              <a:effectLst/>
              <a:uLnTx/>
              <a:uFill>
                <a:solidFill>
                  <a:srgbClr val="F52525"/>
                </a:solidFill>
              </a:u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394B5B-945D-43F2-8B09-A8BFB3A435EF}"/>
              </a:ext>
            </a:extLst>
          </p:cNvPr>
          <p:cNvSpPr txBox="1"/>
          <p:nvPr/>
        </p:nvSpPr>
        <p:spPr>
          <a:xfrm>
            <a:off x="664432" y="1454994"/>
            <a:ext cx="10784338" cy="487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ResNet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역사에서 절대 빼먹을 수 없는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혁신적인 개념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 논문으로 발표되었으며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ResNet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덕분에 현재의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존재한다고 봐도 무방하다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당시 기준 최대의 성능을 보여주던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GoogLeNet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이었고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이는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Layer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개수가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22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불과했다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이는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Layer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깊어지면 깊어질수록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Gradient Vanishing/Exploding(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기울기 소실 및 폭발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문제가 발생했기 때문이다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오른쪽 그래프에서는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-Layer CNN Model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56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-Layer CNN Model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CIFAR-10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데이터셋을 학습시킬때 학습이 진행될수록 변화하는 오차율을 보여준다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대충 봐도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56-Layer Model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Layer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더 얕은 모델보다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정확도가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적게는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2-30%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많게는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50%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까지도 낮은 것을 볼 수 있다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그러나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ResNet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Identity Mapping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이라는 기법을 사용하여</a:t>
            </a:r>
            <a:endParaRPr lang="en-US" altLang="ko-KR" sz="1400" spc="-3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 latinLnBrk="0">
              <a:lnSpc>
                <a:spcPct val="120000"/>
              </a:lnSpc>
              <a:spcBef>
                <a:spcPts val="1200"/>
              </a:spcBef>
              <a:tabLst>
                <a:tab pos="5759450" algn="r"/>
              </a:tabLst>
            </a:pP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깊은 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Layer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효율적인 학습</a:t>
            </a:r>
            <a:r>
              <a:rPr lang="ko-KR" altLang="en-US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가능하다고 주장했다</a:t>
            </a:r>
            <a:r>
              <a:rPr lang="en-US" altLang="ko-KR" sz="14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76DB7B-45D4-D4A0-9E41-B7BFB3F7E15B}"/>
              </a:ext>
            </a:extLst>
          </p:cNvPr>
          <p:cNvSpPr txBox="1"/>
          <p:nvPr/>
        </p:nvSpPr>
        <p:spPr>
          <a:xfrm>
            <a:off x="7204363" y="6051127"/>
            <a:ext cx="4405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3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Training Error between 56-Layer Model and 20-Layer Model &gt;</a:t>
            </a:r>
            <a:endParaRPr lang="ko-KR" altLang="en-US" sz="110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9A8B369-8E7E-3E00-C3E4-00D3122E0404}"/>
              </a:ext>
            </a:extLst>
          </p:cNvPr>
          <p:cNvGrpSpPr/>
          <p:nvPr/>
        </p:nvGrpSpPr>
        <p:grpSpPr>
          <a:xfrm>
            <a:off x="10078784" y="762818"/>
            <a:ext cx="1828081" cy="400110"/>
            <a:chOff x="10160064" y="722425"/>
            <a:chExt cx="1828081" cy="40011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EA2A964-1003-1E3C-ADB4-6FE4CB3BA517}"/>
                </a:ext>
              </a:extLst>
            </p:cNvPr>
            <p:cNvSpPr/>
            <p:nvPr/>
          </p:nvSpPr>
          <p:spPr>
            <a:xfrm>
              <a:off x="10160064" y="816024"/>
              <a:ext cx="212915" cy="212913"/>
            </a:xfrm>
            <a:prstGeom prst="ellipse">
              <a:avLst/>
            </a:prstGeom>
            <a:solidFill>
              <a:srgbClr val="40749B"/>
            </a:solidFill>
            <a:ln w="9525" cap="flat" cmpd="sng" algn="ctr">
              <a:solidFill>
                <a:srgbClr val="40749B"/>
              </a:solidFill>
              <a:prstDash val="solid"/>
            </a:ln>
            <a:effectLst>
              <a:outerShdw blurRad="50800" dist="25400" dir="5400000" algn="t" rotWithShape="0">
                <a:prstClr val="black">
                  <a:alpha val="20000"/>
                </a:prstClr>
              </a:outerShdw>
            </a:effectLst>
          </p:spPr>
          <p:txBody>
            <a:bodyPr wrap="none" lIns="108000" tIns="0" rIns="108000" bIns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1400" b="1" spc="-4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II</a:t>
              </a:r>
              <a:endParaRPr lang="ko-KR" altLang="en-US" sz="1400" b="1" spc="-4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0F9B7C-E09D-0D99-13A7-241FDA50A205}"/>
                </a:ext>
              </a:extLst>
            </p:cNvPr>
            <p:cNvSpPr txBox="1"/>
            <p:nvPr/>
          </p:nvSpPr>
          <p:spPr>
            <a:xfrm>
              <a:off x="10372979" y="722425"/>
              <a:ext cx="161516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b="1" spc="-15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40749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rial" panose="020B0604020202020204" pitchFamily="34" charset="0"/>
                </a:rPr>
                <a:t>ResNet</a:t>
              </a:r>
              <a:endParaRPr lang="ko-KR" altLang="en-US" sz="2000" b="1" spc="-15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40749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AC9FED-D041-FBF3-E920-ED3BC82F9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33" y="3429000"/>
            <a:ext cx="4765675" cy="256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199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1457</Words>
  <Application>Microsoft Office PowerPoint</Application>
  <PresentationFormat>와이드스크린</PresentationFormat>
  <Paragraphs>226</Paragraphs>
  <Slides>18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나눔스퀘어 ExtraBold</vt:lpstr>
      <vt:lpstr>Arial</vt:lpstr>
      <vt:lpstr>맑은 고딕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Karen Martinez</dc:creator>
  <cp:lastModifiedBy>서준혁</cp:lastModifiedBy>
  <cp:revision>33</cp:revision>
  <dcterms:created xsi:type="dcterms:W3CDTF">2021-08-12T01:34:46Z</dcterms:created>
  <dcterms:modified xsi:type="dcterms:W3CDTF">2022-11-24T09:00:43Z</dcterms:modified>
</cp:coreProperties>
</file>