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8288000" cy="10287000"/>
  <p:notesSz cx="10287000" cy="1828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60227" autoAdjust="0"/>
  </p:normalViewPr>
  <p:slideViewPr>
    <p:cSldViewPr snapToGrid="0" snapToObjects="1">
      <p:cViewPr varScale="1">
        <p:scale>
          <a:sx n="32" d="100"/>
          <a:sy n="32" d="100"/>
        </p:scale>
        <p:origin x="53" y="120"/>
      </p:cViewPr>
      <p:guideLst/>
    </p:cSldViewPr>
  </p:slideViewPr>
  <p:notesTextViewPr>
    <p:cViewPr>
      <p:scale>
        <a:sx n="1" d="1"/>
        <a:sy n="1" d="1"/>
      </p:scale>
      <p:origin x="0" y="-48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24767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안녕하십니까 이번 세미나 발표를 맡게 된 </a:t>
            </a:r>
            <a:r>
              <a:rPr lang="en-US" altLang="ko-KR" dirty="0"/>
              <a:t>20</a:t>
            </a:r>
            <a:r>
              <a:rPr lang="ko-KR" altLang="en-US" dirty="0"/>
              <a:t>학번 김혜진입니다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이번 주제는 </a:t>
            </a:r>
            <a:r>
              <a:rPr lang="en-US" altLang="ko-KR" dirty="0"/>
              <a:t>REST API URI </a:t>
            </a:r>
            <a:r>
              <a:rPr lang="ko-KR" altLang="en-US" dirty="0"/>
              <a:t>설계인데요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지난 세미나 때 말씀드린 것처럼 동기들과 진행하는 프로젝트에서 </a:t>
            </a:r>
            <a:r>
              <a:rPr lang="en-US" altLang="ko-KR" dirty="0"/>
              <a:t>API</a:t>
            </a:r>
            <a:r>
              <a:rPr lang="ko-KR" altLang="en-US" dirty="0"/>
              <a:t>를 제작하기 위해 </a:t>
            </a:r>
            <a:r>
              <a:rPr lang="en-US" altLang="ko-KR" dirty="0"/>
              <a:t>URI</a:t>
            </a:r>
            <a:r>
              <a:rPr lang="ko-KR" altLang="en-US" dirty="0"/>
              <a:t>를 설계해야 하는데</a:t>
            </a:r>
            <a:r>
              <a:rPr lang="en-US" altLang="ko-KR" dirty="0"/>
              <a:t>, </a:t>
            </a:r>
            <a:r>
              <a:rPr lang="ko-KR" altLang="en-US" dirty="0"/>
              <a:t>명세를 다 정하고 나서 보니 </a:t>
            </a:r>
            <a:r>
              <a:rPr lang="en-US" altLang="ko-KR" dirty="0"/>
              <a:t>API</a:t>
            </a:r>
            <a:r>
              <a:rPr lang="ko-KR" altLang="en-US" dirty="0"/>
              <a:t>의 </a:t>
            </a:r>
            <a:r>
              <a:rPr lang="en-US" altLang="ko-KR" dirty="0"/>
              <a:t>URI</a:t>
            </a:r>
            <a:r>
              <a:rPr lang="ko-KR" altLang="en-US" dirty="0"/>
              <a:t>를 설계하는 규칙도 있다고 하더라고요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설계와 관련된 동영상을 하나 보게 되었는데 그걸 보고 나니까 하지 말라는 것만 그대로 하고 있었던 거예요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정말 머리를 한 대 맞은 것 같아서</a:t>
            </a:r>
            <a:r>
              <a:rPr lang="en-US" altLang="ko-KR" dirty="0"/>
              <a:t> </a:t>
            </a:r>
            <a:r>
              <a:rPr lang="ko-KR" altLang="en-US" dirty="0"/>
              <a:t>본격적으로 살펴보게 되었습니다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본격적으로 </a:t>
            </a:r>
            <a:r>
              <a:rPr lang="en-US" altLang="ko-KR" dirty="0"/>
              <a:t>URI </a:t>
            </a:r>
            <a:r>
              <a:rPr lang="ko-KR" altLang="en-US" dirty="0"/>
              <a:t>설계에 대해 살펴볼 건데요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설계 규칙을 알기 전에 제가 짰던 </a:t>
            </a:r>
            <a:r>
              <a:rPr lang="en-US" altLang="ko-KR" dirty="0"/>
              <a:t>path</a:t>
            </a:r>
            <a:r>
              <a:rPr lang="ko-KR" altLang="en-US" dirty="0"/>
              <a:t>입니다</a:t>
            </a:r>
            <a:r>
              <a:rPr lang="en-US" altLang="ko-KR" dirty="0"/>
              <a:t>. room</a:t>
            </a:r>
            <a:r>
              <a:rPr lang="ko-KR" altLang="en-US" dirty="0"/>
              <a:t>을 만들면 뒤에 </a:t>
            </a:r>
            <a:r>
              <a:rPr lang="en-US" altLang="ko-KR" dirty="0"/>
              <a:t>create, </a:t>
            </a:r>
            <a:r>
              <a:rPr lang="ko-KR" altLang="en-US" dirty="0"/>
              <a:t>수정하면 </a:t>
            </a:r>
            <a:r>
              <a:rPr lang="en-US" altLang="ko-KR" dirty="0"/>
              <a:t>update </a:t>
            </a:r>
            <a:r>
              <a:rPr lang="ko-KR" altLang="en-US" dirty="0"/>
              <a:t>등으로 나름 되게 직관적으로 작성했다고 생각하고 있었는데</a:t>
            </a:r>
            <a:endParaRPr lang="en-US" altLang="ko-KR" dirty="0"/>
          </a:p>
          <a:p>
            <a:r>
              <a:rPr lang="ko-KR" altLang="en-US" dirty="0"/>
              <a:t>설계 규칙을 보고 다 뜯어 고치게 되었습니다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설계 기본 규칙은</a:t>
            </a:r>
            <a:endParaRPr lang="en-US" altLang="ko-KR" dirty="0"/>
          </a:p>
          <a:p>
            <a:r>
              <a:rPr lang="ko-KR" altLang="en-US" dirty="0"/>
              <a:t>첫번째로 </a:t>
            </a:r>
            <a:r>
              <a:rPr lang="en-US" altLang="ko-KR" dirty="0"/>
              <a:t>URI</a:t>
            </a:r>
            <a:r>
              <a:rPr lang="ko-KR" altLang="en-US" dirty="0"/>
              <a:t>는 정보의 </a:t>
            </a:r>
            <a:r>
              <a:rPr lang="en-US" altLang="ko-KR" dirty="0"/>
              <a:t>Resource</a:t>
            </a:r>
            <a:r>
              <a:rPr lang="ko-KR" altLang="en-US" dirty="0"/>
              <a:t>를 표현해야 합니다</a:t>
            </a:r>
            <a:r>
              <a:rPr lang="en-US" altLang="ko-KR" dirty="0"/>
              <a:t>. resource</a:t>
            </a:r>
            <a:r>
              <a:rPr lang="ko-KR" altLang="en-US" dirty="0"/>
              <a:t>는 소문자를 이용하여 명사를 사용합니다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두 번째로 자원에 대한 행위는 </a:t>
            </a:r>
            <a:r>
              <a:rPr lang="en-US" altLang="ko-KR" dirty="0"/>
              <a:t>method</a:t>
            </a:r>
            <a:r>
              <a:rPr lang="ko-KR" altLang="en-US" dirty="0"/>
              <a:t>로 표현해야 합니다</a:t>
            </a:r>
            <a:r>
              <a:rPr lang="en-US" altLang="ko-KR" dirty="0"/>
              <a:t>. URI</a:t>
            </a:r>
            <a:r>
              <a:rPr lang="ko-KR" altLang="en-US" dirty="0"/>
              <a:t>에는 가급적이면 동사 표현을 자제하고</a:t>
            </a:r>
            <a:r>
              <a:rPr lang="en-US" altLang="ko-KR" dirty="0"/>
              <a:t>, HTTP method</a:t>
            </a:r>
            <a:r>
              <a:rPr lang="ko-KR" altLang="en-US" dirty="0"/>
              <a:t>를 이용하여 표현합니다</a:t>
            </a:r>
            <a:r>
              <a:rPr lang="en-US" altLang="ko-KR" dirty="0"/>
              <a:t>. </a:t>
            </a:r>
            <a:r>
              <a:rPr lang="ko-KR" altLang="en-US" dirty="0"/>
              <a:t>경로 부분 중 변하는 값은 </a:t>
            </a:r>
            <a:r>
              <a:rPr lang="en-US" altLang="ko-KR" dirty="0"/>
              <a:t>query string</a:t>
            </a:r>
            <a:r>
              <a:rPr lang="ko-KR" altLang="en-US" dirty="0"/>
              <a:t>으로 대체할 수 있습니다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</a:t>
            </a:r>
            <a:r>
              <a:rPr lang="ko-KR" altLang="en-US" dirty="0"/>
              <a:t>의 대표적인 메소드 </a:t>
            </a:r>
            <a:r>
              <a:rPr lang="en-US" altLang="ko-KR" dirty="0"/>
              <a:t>4</a:t>
            </a:r>
            <a:r>
              <a:rPr lang="ko-KR" altLang="en-US" dirty="0"/>
              <a:t>개를 선정할 때 도움이 되는 표라고 하는데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기초적인 내용이므로 넘어가겠습니다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본격 설계 규칙은</a:t>
            </a:r>
            <a:r>
              <a:rPr lang="en-US" altLang="ko-KR" dirty="0"/>
              <a:t>, </a:t>
            </a:r>
            <a:r>
              <a:rPr lang="ko-KR" altLang="en-US" dirty="0"/>
              <a:t>다음과 같습니다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먼저 슬래시 구분자는 계층 관계를 나타내는 데 이용하고 마지막 문자로 이용하지는 않습니다</a:t>
            </a:r>
            <a:r>
              <a:rPr lang="en-US" altLang="ko-KR" dirty="0"/>
              <a:t>.</a:t>
            </a:r>
          </a:p>
          <a:p>
            <a:r>
              <a:rPr lang="en-US" dirty="0"/>
              <a:t>URI </a:t>
            </a:r>
            <a:r>
              <a:rPr lang="ko-KR" altLang="en-US" dirty="0"/>
              <a:t>경로가 긴 경우</a:t>
            </a:r>
            <a:r>
              <a:rPr lang="en-US" altLang="ko-KR" dirty="0"/>
              <a:t>, </a:t>
            </a:r>
            <a:r>
              <a:rPr lang="ko-KR" altLang="en-US" dirty="0"/>
              <a:t>하이픈을 이용하고 대문자 사용을 피하기 때문에 </a:t>
            </a:r>
            <a:r>
              <a:rPr lang="ko-KR" altLang="en-US" dirty="0" err="1"/>
              <a:t>카멜케이스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스네이크</a:t>
            </a:r>
            <a:r>
              <a:rPr lang="ko-KR" altLang="en-US" dirty="0"/>
              <a:t> 케이스</a:t>
            </a:r>
            <a:r>
              <a:rPr lang="en-US" altLang="ko-KR" dirty="0"/>
              <a:t>, </a:t>
            </a:r>
            <a:r>
              <a:rPr lang="ko-KR" altLang="en-US" dirty="0"/>
              <a:t>파스칼 케이스는 사용하지 않습니다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 파일 확장자는 포함하지 않는 대신 </a:t>
            </a:r>
            <a:r>
              <a:rPr lang="en-US" altLang="ko-KR" dirty="0"/>
              <a:t>Accept header</a:t>
            </a:r>
            <a:r>
              <a:rPr lang="ko-KR" altLang="en-US" dirty="0"/>
              <a:t>라고 해서 </a:t>
            </a:r>
            <a:r>
              <a:rPr lang="en-US" altLang="ko-KR" dirty="0"/>
              <a:t>Client</a:t>
            </a:r>
            <a:r>
              <a:rPr lang="ko-KR" altLang="en-US" dirty="0"/>
              <a:t>가 서버에게 요청 시 이런 양식으로 응답주세요 라고 하는 헤더에 담는다고 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 리소스 간에 </a:t>
            </a:r>
            <a:r>
              <a:rPr lang="en-US" altLang="ko-KR" dirty="0"/>
              <a:t>has </a:t>
            </a:r>
            <a:r>
              <a:rPr lang="ko-KR" altLang="en-US" dirty="0"/>
              <a:t>관계가 있으면 다음과 같이 표현해야 합니다</a:t>
            </a:r>
            <a:r>
              <a:rPr lang="en-US" altLang="ko-KR" dirty="0"/>
              <a:t>.</a:t>
            </a:r>
          </a:p>
          <a:p>
            <a:endParaRPr lang="en-US" dirty="0"/>
          </a:p>
          <a:p>
            <a:r>
              <a:rPr lang="ko-KR" altLang="en-US" dirty="0"/>
              <a:t>그리고 </a:t>
            </a:r>
            <a:r>
              <a:rPr lang="en-US" altLang="ko-KR" dirty="0"/>
              <a:t>ppt</a:t>
            </a:r>
            <a:r>
              <a:rPr lang="ko-KR" altLang="en-US" dirty="0"/>
              <a:t>에 적진 않았지만</a:t>
            </a:r>
            <a:r>
              <a:rPr lang="en-US" altLang="ko-KR" dirty="0"/>
              <a:t>, restful</a:t>
            </a:r>
            <a:r>
              <a:rPr lang="ko-KR" altLang="en-US" dirty="0"/>
              <a:t>한 </a:t>
            </a:r>
            <a:r>
              <a:rPr lang="en-US" altLang="ko-KR" dirty="0" err="1"/>
              <a:t>uri</a:t>
            </a:r>
            <a:r>
              <a:rPr lang="ko-KR" altLang="en-US" dirty="0"/>
              <a:t>를 위해서는 무엇을 생성하는지를 생각해보아야 한다고 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예시로 살펴보면</a:t>
            </a:r>
            <a:r>
              <a:rPr lang="en-US" altLang="ko-KR" dirty="0"/>
              <a:t>, </a:t>
            </a:r>
            <a:r>
              <a:rPr lang="ko-KR" altLang="en-US" dirty="0"/>
              <a:t>로그인을 한다고 할 때</a:t>
            </a:r>
            <a:r>
              <a:rPr lang="en-US" altLang="ko-KR"/>
              <a:t> </a:t>
            </a:r>
            <a:r>
              <a:rPr lang="en-US"/>
              <a:t>POST </a:t>
            </a:r>
            <a:r>
              <a:rPr lang="en-US" dirty="0"/>
              <a:t>/login</a:t>
            </a:r>
            <a:r>
              <a:rPr lang="ko-KR" altLang="en-US" dirty="0"/>
              <a:t>이나 </a:t>
            </a:r>
            <a:r>
              <a:rPr lang="en-US" altLang="ko-KR" dirty="0"/>
              <a:t>POST /users/login </a:t>
            </a:r>
            <a:r>
              <a:rPr lang="ko-KR" altLang="en-US" dirty="0"/>
              <a:t>대신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한 클라이언트의 세션을 생성하는 것이기 때문에 </a:t>
            </a:r>
            <a:r>
              <a:rPr lang="en-US" altLang="ko-KR" dirty="0"/>
              <a:t>POST /session </a:t>
            </a:r>
            <a:r>
              <a:rPr lang="ko-KR" altLang="en-US" dirty="0"/>
              <a:t>으로 작성하는 것이 더 좋다고 합니다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그래서 아까 본 </a:t>
            </a:r>
            <a:r>
              <a:rPr lang="en-US" altLang="ko-KR" dirty="0"/>
              <a:t>before URI</a:t>
            </a:r>
            <a:r>
              <a:rPr lang="ko-KR" altLang="en-US" dirty="0"/>
              <a:t>를 설계 규칙에 따라 고쳐보았습니다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설계 시</a:t>
            </a:r>
            <a:r>
              <a:rPr lang="en-US" altLang="ko-KR" dirty="0"/>
              <a:t>, </a:t>
            </a:r>
            <a:r>
              <a:rPr lang="ko-KR" altLang="en-US" dirty="0"/>
              <a:t>명사는 </a:t>
            </a:r>
            <a:r>
              <a:rPr lang="en-US" altLang="ko-KR" dirty="0"/>
              <a:t>path</a:t>
            </a:r>
            <a:r>
              <a:rPr lang="ko-KR" altLang="en-US" dirty="0"/>
              <a:t>로</a:t>
            </a:r>
            <a:r>
              <a:rPr lang="en-US" altLang="ko-KR" dirty="0"/>
              <a:t>, </a:t>
            </a:r>
            <a:r>
              <a:rPr lang="ko-KR" altLang="en-US" dirty="0"/>
              <a:t>동사는 </a:t>
            </a:r>
            <a:r>
              <a:rPr lang="en-US" altLang="ko-KR" dirty="0"/>
              <a:t>method</a:t>
            </a:r>
            <a:r>
              <a:rPr lang="ko-KR" altLang="en-US" dirty="0"/>
              <a:t>로 설계하면 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특정 </a:t>
            </a:r>
            <a:r>
              <a:rPr lang="en-US" altLang="ko-KR" dirty="0"/>
              <a:t>resource</a:t>
            </a:r>
            <a:r>
              <a:rPr lang="ko-KR" altLang="en-US" dirty="0"/>
              <a:t>의 구분이 필요한 경우 </a:t>
            </a:r>
            <a:r>
              <a:rPr lang="en-US" altLang="ko-KR" dirty="0"/>
              <a:t>id</a:t>
            </a:r>
            <a:r>
              <a:rPr lang="ko-KR" altLang="en-US" dirty="0"/>
              <a:t>로 빼서 </a:t>
            </a:r>
            <a:r>
              <a:rPr lang="en-US" altLang="ko-KR" dirty="0"/>
              <a:t>path </a:t>
            </a:r>
            <a:r>
              <a:rPr lang="ko-KR" altLang="en-US" dirty="0"/>
              <a:t>뒤에 파라미터로 넣어주었습니다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이런 식으로 남은 </a:t>
            </a:r>
            <a:r>
              <a:rPr lang="en-US" altLang="ko-KR" dirty="0"/>
              <a:t>URI</a:t>
            </a:r>
            <a:r>
              <a:rPr lang="ko-KR" altLang="en-US" dirty="0"/>
              <a:t>들도 다 수정해보았습니다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그래서 바뀐 </a:t>
            </a:r>
            <a:r>
              <a:rPr lang="en-US" altLang="ko-KR" dirty="0"/>
              <a:t>URI</a:t>
            </a:r>
            <a:r>
              <a:rPr lang="ko-KR" altLang="en-US" dirty="0"/>
              <a:t>는 다음과 같습니다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method</a:t>
            </a:r>
            <a:r>
              <a:rPr lang="ko-KR" altLang="en-US" dirty="0"/>
              <a:t>를 이용하여 행위를 구분하기 때문에 훨씬 더 간결해진 것을 볼 수 있습니다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마지막으로 </a:t>
            </a:r>
            <a:r>
              <a:rPr lang="en-US" altLang="ko-KR" dirty="0"/>
              <a:t>Request </a:t>
            </a:r>
            <a:r>
              <a:rPr lang="ko-KR" altLang="en-US" dirty="0"/>
              <a:t>객체에 대해 살펴보겠습니다</a:t>
            </a:r>
            <a:r>
              <a:rPr lang="en-US" altLang="ko-KR" dirty="0"/>
              <a:t>.</a:t>
            </a:r>
          </a:p>
          <a:p>
            <a:r>
              <a:rPr lang="en-US" dirty="0"/>
              <a:t>Request </a:t>
            </a:r>
            <a:r>
              <a:rPr lang="ko-KR" altLang="en-US" dirty="0"/>
              <a:t>객체는 </a:t>
            </a:r>
            <a:r>
              <a:rPr lang="en-US" altLang="ko-KR" dirty="0"/>
              <a:t>API</a:t>
            </a:r>
            <a:r>
              <a:rPr lang="ko-KR" altLang="en-US" dirty="0"/>
              <a:t>를 컨트롤하기 위한 방법으로 </a:t>
            </a:r>
            <a:r>
              <a:rPr lang="en-US" altLang="ko-KR" dirty="0"/>
              <a:t>param, query, body</a:t>
            </a:r>
            <a:r>
              <a:rPr lang="ko-KR" altLang="en-US" dirty="0"/>
              <a:t>를 담고 있습니다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param</a:t>
            </a:r>
            <a:r>
              <a:rPr lang="ko-KR" altLang="en-US" dirty="0"/>
              <a:t>은 </a:t>
            </a:r>
            <a:r>
              <a:rPr lang="en-US" altLang="ko-KR" dirty="0"/>
              <a:t>path</a:t>
            </a:r>
            <a:r>
              <a:rPr lang="ko-KR" altLang="en-US" dirty="0"/>
              <a:t>에 포함된 변수를 담습니다</a:t>
            </a:r>
            <a:r>
              <a:rPr lang="en-US" altLang="ko-KR" dirty="0"/>
              <a:t>. </a:t>
            </a:r>
            <a:r>
              <a:rPr lang="ko-KR" altLang="en-US" dirty="0"/>
              <a:t>예를 들어 아래와 같은 </a:t>
            </a:r>
            <a:r>
              <a:rPr lang="en-US" altLang="ko-KR" dirty="0"/>
              <a:t>path</a:t>
            </a:r>
            <a:r>
              <a:rPr lang="ko-KR" altLang="en-US" dirty="0"/>
              <a:t>가 있으면 </a:t>
            </a:r>
            <a:r>
              <a:rPr lang="en-US" altLang="ko-KR" dirty="0"/>
              <a:t>12345</a:t>
            </a:r>
            <a:r>
              <a:rPr lang="ko-KR" altLang="en-US" dirty="0"/>
              <a:t>가 </a:t>
            </a:r>
            <a:r>
              <a:rPr lang="en-US" altLang="ko-KR" dirty="0"/>
              <a:t>param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query</a:t>
            </a:r>
            <a:r>
              <a:rPr lang="ko-KR" altLang="en-US" dirty="0"/>
              <a:t>는 </a:t>
            </a:r>
            <a:r>
              <a:rPr lang="en-US" altLang="ko-KR" dirty="0"/>
              <a:t>path</a:t>
            </a:r>
            <a:r>
              <a:rPr lang="ko-KR" altLang="en-US" dirty="0"/>
              <a:t>의 바깥</a:t>
            </a:r>
            <a:r>
              <a:rPr lang="en-US" altLang="ko-KR" dirty="0"/>
              <a:t>, </a:t>
            </a:r>
            <a:r>
              <a:rPr lang="ko-KR" altLang="en-US" dirty="0"/>
              <a:t>즉 </a:t>
            </a:r>
            <a:r>
              <a:rPr lang="en-US" altLang="ko-KR" dirty="0"/>
              <a:t>? </a:t>
            </a:r>
            <a:r>
              <a:rPr lang="ko-KR" altLang="en-US" dirty="0"/>
              <a:t>이후의 변수를 담습니다</a:t>
            </a:r>
            <a:r>
              <a:rPr lang="en-US" altLang="ko-KR" dirty="0"/>
              <a:t>. </a:t>
            </a:r>
            <a:r>
              <a:rPr lang="ko-KR" altLang="en-US" dirty="0"/>
              <a:t>아래와 같은 </a:t>
            </a:r>
            <a:r>
              <a:rPr lang="en-US" altLang="ko-KR" dirty="0"/>
              <a:t>path</a:t>
            </a:r>
            <a:r>
              <a:rPr lang="ko-KR" altLang="en-US" dirty="0"/>
              <a:t>가 있으면 </a:t>
            </a:r>
            <a:r>
              <a:rPr lang="en-US" altLang="ko-KR" dirty="0" err="1"/>
              <a:t>post_id</a:t>
            </a:r>
            <a:r>
              <a:rPr lang="ko-KR" altLang="en-US" dirty="0"/>
              <a:t>이고</a:t>
            </a:r>
            <a:r>
              <a:rPr lang="en-US" altLang="ko-KR" dirty="0"/>
              <a:t>, </a:t>
            </a:r>
            <a:r>
              <a:rPr lang="ko-KR" altLang="en-US" dirty="0"/>
              <a:t>그 값이 </a:t>
            </a:r>
            <a:r>
              <a:rPr lang="en-US" altLang="ko-KR" dirty="0"/>
              <a:t>12345</a:t>
            </a:r>
            <a:r>
              <a:rPr lang="ko-KR" altLang="en-US" dirty="0"/>
              <a:t>가 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body</a:t>
            </a:r>
            <a:r>
              <a:rPr lang="ko-KR" altLang="en-US" dirty="0"/>
              <a:t>는 </a:t>
            </a:r>
            <a:r>
              <a:rPr lang="en-US" altLang="ko-KR" dirty="0"/>
              <a:t>XML, JSON </a:t>
            </a:r>
            <a:r>
              <a:rPr lang="ko-KR" altLang="en-US" dirty="0"/>
              <a:t>등의 데이터를 담습니다</a:t>
            </a:r>
            <a:r>
              <a:rPr lang="en-US" altLang="ko-KR" dirty="0"/>
              <a:t>. </a:t>
            </a:r>
            <a:r>
              <a:rPr lang="ko-KR" altLang="en-US" dirty="0"/>
              <a:t>주소에서 확인할 수는 없지만</a:t>
            </a:r>
            <a:r>
              <a:rPr lang="en-US" altLang="ko-KR" dirty="0"/>
              <a:t>, </a:t>
            </a:r>
            <a:r>
              <a:rPr lang="ko-KR" altLang="en-US" dirty="0"/>
              <a:t>개발자 툴로 확인할 수 있습니다</a:t>
            </a:r>
            <a:r>
              <a:rPr lang="en-US" altLang="ko-KR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그럼 이 세 가지 중 정보를 어디에 담아야 좋을지를 이제 고민해야 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먼저 </a:t>
            </a:r>
            <a:r>
              <a:rPr lang="en-US" altLang="ko-KR" dirty="0"/>
              <a:t>query</a:t>
            </a:r>
            <a:r>
              <a:rPr lang="ko-KR" altLang="en-US" dirty="0"/>
              <a:t>와 </a:t>
            </a:r>
            <a:r>
              <a:rPr lang="en-US" altLang="ko-KR" dirty="0"/>
              <a:t>param</a:t>
            </a:r>
            <a:r>
              <a:rPr lang="ko-KR" altLang="en-US" dirty="0"/>
              <a:t>은 </a:t>
            </a:r>
            <a:r>
              <a:rPr lang="en-US" altLang="ko-KR" dirty="0"/>
              <a:t>Query string</a:t>
            </a:r>
            <a:r>
              <a:rPr lang="ko-KR" altLang="en-US" dirty="0"/>
              <a:t>으로 불리는데</a:t>
            </a:r>
            <a:r>
              <a:rPr lang="en-US" altLang="ko-KR" dirty="0"/>
              <a:t>, </a:t>
            </a:r>
            <a:r>
              <a:rPr lang="ko-KR" altLang="en-US" dirty="0"/>
              <a:t>여러 웹 서비스에서 인수가 공통인 경우와 디버그 가능해야 항목이 있다면 </a:t>
            </a:r>
            <a:r>
              <a:rPr lang="en-US" altLang="ko-KR" dirty="0"/>
              <a:t>query string</a:t>
            </a:r>
            <a:r>
              <a:rPr lang="ko-KR" altLang="en-US" dirty="0"/>
              <a:t>에 담습니다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구체적으로 두 가지를 구분해보면</a:t>
            </a:r>
            <a:r>
              <a:rPr lang="en-US" altLang="ko-KR" dirty="0"/>
              <a:t>, resource</a:t>
            </a:r>
            <a:r>
              <a:rPr lang="ko-KR" altLang="en-US" dirty="0"/>
              <a:t>를 식별해야 하는 경우 </a:t>
            </a:r>
            <a:r>
              <a:rPr lang="en-US" altLang="ko-KR" dirty="0"/>
              <a:t>param</a:t>
            </a:r>
            <a:r>
              <a:rPr lang="ko-KR" altLang="en-US" dirty="0"/>
              <a:t>을</a:t>
            </a:r>
            <a:r>
              <a:rPr lang="en-US" altLang="ko-KR" dirty="0"/>
              <a:t>, </a:t>
            </a:r>
            <a:r>
              <a:rPr lang="ko-KR" altLang="en-US" dirty="0"/>
              <a:t>정렬 혹은 필터링이 필요하면 </a:t>
            </a:r>
            <a:r>
              <a:rPr lang="en-US" altLang="ko-KR" dirty="0"/>
              <a:t>query</a:t>
            </a:r>
            <a:r>
              <a:rPr lang="ko-KR" altLang="en-US" dirty="0"/>
              <a:t>를 이용합니다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예를 들어</a:t>
            </a:r>
            <a:r>
              <a:rPr lang="en-US" altLang="ko-KR" dirty="0"/>
              <a:t>, </a:t>
            </a:r>
            <a:r>
              <a:rPr lang="ko-KR" altLang="en-US" dirty="0"/>
              <a:t>방들 중 </a:t>
            </a:r>
            <a:r>
              <a:rPr lang="en-US" altLang="ko-KR" dirty="0"/>
              <a:t>1</a:t>
            </a:r>
            <a:r>
              <a:rPr lang="ko-KR" altLang="en-US" dirty="0"/>
              <a:t>번 방이라는 </a:t>
            </a:r>
            <a:r>
              <a:rPr lang="en-US" altLang="ko-KR" dirty="0"/>
              <a:t>resource</a:t>
            </a:r>
            <a:r>
              <a:rPr lang="ko-KR" altLang="en-US" dirty="0"/>
              <a:t>를 식별해야 하기 때문에 </a:t>
            </a:r>
            <a:r>
              <a:rPr lang="en-US" altLang="ko-KR" dirty="0"/>
              <a:t>param</a:t>
            </a:r>
            <a:r>
              <a:rPr lang="ko-KR" altLang="en-US" dirty="0"/>
              <a:t>을 이용합니다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하지만 </a:t>
            </a:r>
            <a:r>
              <a:rPr lang="en-US" altLang="ko-KR" dirty="0" err="1"/>
              <a:t>startPoint</a:t>
            </a:r>
            <a:r>
              <a:rPr lang="ko-KR" altLang="en-US" dirty="0"/>
              <a:t>가 기숙사인 방을 필터링하는 경우 </a:t>
            </a:r>
            <a:r>
              <a:rPr lang="en-US" altLang="ko-KR" dirty="0"/>
              <a:t>query</a:t>
            </a:r>
            <a:r>
              <a:rPr lang="ko-KR" altLang="en-US" dirty="0"/>
              <a:t>를 이용합니다</a:t>
            </a:r>
            <a:r>
              <a:rPr lang="en-US" altLang="ko-KR" dirty="0"/>
              <a:t>.</a:t>
            </a:r>
          </a:p>
          <a:p>
            <a:r>
              <a:rPr lang="en-US" dirty="0"/>
              <a:t>body</a:t>
            </a:r>
            <a:r>
              <a:rPr lang="ko-KR" altLang="en-US" dirty="0"/>
              <a:t>는 사람이 값을 읽을 수 없는 경우나 인수가 많은 경우에 이용합니다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이상으로 제가 준비한 내용 발표를 마치겠습니다</a:t>
            </a:r>
            <a:r>
              <a:rPr lang="en-US" altLang="ko-KR" dirty="0"/>
              <a:t>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URI </a:t>
            </a:r>
            <a:r>
              <a:rPr lang="ko-KR" altLang="en-US" dirty="0"/>
              <a:t>설계에 앞서 </a:t>
            </a:r>
            <a:r>
              <a:rPr lang="en-US" altLang="ko-KR" dirty="0"/>
              <a:t>REST</a:t>
            </a:r>
            <a:r>
              <a:rPr lang="ko-KR" altLang="en-US" dirty="0"/>
              <a:t>의 개요에 대해 설명하고</a:t>
            </a:r>
            <a:r>
              <a:rPr lang="en-US" altLang="ko-KR" dirty="0"/>
              <a:t>, URI </a:t>
            </a:r>
            <a:r>
              <a:rPr lang="ko-KR" altLang="en-US" dirty="0"/>
              <a:t>설계</a:t>
            </a:r>
            <a:r>
              <a:rPr lang="en-US" altLang="ko-KR" dirty="0"/>
              <a:t>, Request </a:t>
            </a:r>
            <a:r>
              <a:rPr lang="ko-KR" altLang="en-US" dirty="0"/>
              <a:t>객체 순으로 발표해보겠습니다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Rest API</a:t>
            </a:r>
            <a:r>
              <a:rPr lang="ko-KR" altLang="en-US" dirty="0"/>
              <a:t>에 대해서는 제가 연구실에 들어온 지 얼마 안 됐을 때 정아언니가 세미나에서 다뤘던 것 같은데 내용이 정말 기억이 안 나더라고요 </a:t>
            </a:r>
            <a:r>
              <a:rPr lang="en-US" altLang="ko-KR" dirty="0"/>
              <a:t>..</a:t>
            </a:r>
          </a:p>
          <a:p>
            <a:r>
              <a:rPr lang="ko-KR" altLang="en-US" dirty="0"/>
              <a:t>다시 제가 직접 공부해보게 되었습니다</a:t>
            </a:r>
            <a:r>
              <a:rPr lang="en-US" altLang="ko-KR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Rest</a:t>
            </a:r>
            <a:r>
              <a:rPr lang="ko-KR" altLang="en-US" dirty="0"/>
              <a:t>란 </a:t>
            </a:r>
            <a:r>
              <a:rPr lang="en-US" altLang="ko-KR" dirty="0"/>
              <a:t>Representational State Transfer</a:t>
            </a:r>
            <a:r>
              <a:rPr lang="ko-KR" altLang="en-US" dirty="0"/>
              <a:t>의 약자입니다</a:t>
            </a:r>
            <a:r>
              <a:rPr lang="en-US" altLang="ko-KR" dirty="0"/>
              <a:t>. </a:t>
            </a:r>
            <a:r>
              <a:rPr lang="ko-KR" altLang="en-US" dirty="0"/>
              <a:t>자원을 이름으로 구분하여 해당 자원의 상태를 주고 받는 모든 것을 말합니다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좀 더 구체적으로 살펴보면</a:t>
            </a:r>
            <a:r>
              <a:rPr lang="en-US" altLang="ko-KR" dirty="0"/>
              <a:t>, HTTP URI</a:t>
            </a:r>
            <a:r>
              <a:rPr lang="ko-KR" altLang="en-US" dirty="0"/>
              <a:t>를 통해 </a:t>
            </a:r>
            <a:r>
              <a:rPr lang="en-US" altLang="ko-KR" dirty="0"/>
              <a:t>resource</a:t>
            </a:r>
            <a:r>
              <a:rPr lang="ko-KR" altLang="en-US" dirty="0"/>
              <a:t>를 명시하고</a:t>
            </a:r>
            <a:r>
              <a:rPr lang="en-US" altLang="ko-KR" dirty="0"/>
              <a:t>, HTTP</a:t>
            </a:r>
            <a:r>
              <a:rPr lang="ko-KR" altLang="en-US" dirty="0"/>
              <a:t>에서 제공하는 메소드들을 통해 해당 </a:t>
            </a:r>
            <a:r>
              <a:rPr lang="en-US" altLang="ko-KR" dirty="0"/>
              <a:t>resource</a:t>
            </a:r>
            <a:r>
              <a:rPr lang="ko-KR" altLang="en-US" dirty="0"/>
              <a:t>에 대한 </a:t>
            </a:r>
            <a:r>
              <a:rPr lang="en-US" altLang="ko-KR" dirty="0"/>
              <a:t>CRUD Operation</a:t>
            </a:r>
            <a:r>
              <a:rPr lang="ko-KR" altLang="en-US" dirty="0"/>
              <a:t>을 적용하는 것입니다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여기서 </a:t>
            </a:r>
            <a:r>
              <a:rPr lang="en-US" altLang="ko-KR" dirty="0"/>
              <a:t>CRUD</a:t>
            </a:r>
            <a:r>
              <a:rPr lang="ko-KR" altLang="en-US" dirty="0"/>
              <a:t>란 </a:t>
            </a:r>
            <a:r>
              <a:rPr lang="en-US" altLang="ko-KR" dirty="0"/>
              <a:t>Create, Read, Update, Delete</a:t>
            </a:r>
            <a:r>
              <a:rPr lang="ko-KR" altLang="en-US" dirty="0"/>
              <a:t>를 말합니다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Rest </a:t>
            </a:r>
            <a:r>
              <a:rPr lang="ko-KR" altLang="en-US" dirty="0"/>
              <a:t>구조에는 </a:t>
            </a:r>
            <a:r>
              <a:rPr lang="en-US" altLang="ko-KR" dirty="0"/>
              <a:t>6</a:t>
            </a:r>
            <a:r>
              <a:rPr lang="ko-KR" altLang="en-US" dirty="0"/>
              <a:t>가지 조건이 있습니다</a:t>
            </a:r>
            <a:r>
              <a:rPr lang="en-US" altLang="ko-KR" dirty="0"/>
              <a:t>. </a:t>
            </a:r>
            <a:r>
              <a:rPr lang="ko-KR" altLang="en-US" dirty="0"/>
              <a:t>차례로 서버</a:t>
            </a:r>
            <a:r>
              <a:rPr lang="en-US" altLang="ko-KR" dirty="0"/>
              <a:t>-</a:t>
            </a:r>
            <a:r>
              <a:rPr lang="ko-KR" altLang="en-US" dirty="0"/>
              <a:t>클라이언트</a:t>
            </a:r>
            <a:r>
              <a:rPr lang="en-US" altLang="ko-KR" dirty="0"/>
              <a:t>, </a:t>
            </a:r>
            <a:r>
              <a:rPr lang="ko-KR" altLang="en-US" dirty="0" err="1"/>
              <a:t>무상태</a:t>
            </a:r>
            <a:r>
              <a:rPr lang="en-US" altLang="ko-KR" dirty="0"/>
              <a:t>, </a:t>
            </a:r>
            <a:r>
              <a:rPr lang="ko-KR" altLang="en-US" dirty="0"/>
              <a:t>캐시 처리 가능</a:t>
            </a:r>
            <a:r>
              <a:rPr lang="en-US" altLang="ko-KR" dirty="0"/>
              <a:t>, </a:t>
            </a:r>
            <a:r>
              <a:rPr lang="ko-KR" altLang="en-US" dirty="0"/>
              <a:t>계층화</a:t>
            </a:r>
            <a:r>
              <a:rPr lang="en-US" altLang="ko-KR" dirty="0"/>
              <a:t>, </a:t>
            </a:r>
            <a:r>
              <a:rPr lang="ko-KR" altLang="en-US" dirty="0"/>
              <a:t>주문형</a:t>
            </a:r>
            <a:r>
              <a:rPr lang="en-US" altLang="ko-KR" dirty="0"/>
              <a:t>, </a:t>
            </a:r>
            <a:r>
              <a:rPr lang="ko-KR" altLang="en-US" dirty="0"/>
              <a:t>인터페이스 일관성입니다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좀 생소한 용어인 무상태와 주문형에 대해 덧붙여 설명해보자면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무상태란 </a:t>
            </a:r>
            <a:r>
              <a:rPr lang="en-US" altLang="ko-KR" dirty="0"/>
              <a:t>Client</a:t>
            </a:r>
            <a:r>
              <a:rPr lang="ko-KR" altLang="en-US" dirty="0"/>
              <a:t>의 세션과 쿠키 같은 </a:t>
            </a:r>
            <a:r>
              <a:rPr lang="en-US" altLang="ko-KR" dirty="0"/>
              <a:t>Context</a:t>
            </a:r>
            <a:r>
              <a:rPr lang="ko-KR" altLang="en-US" dirty="0"/>
              <a:t>를 신경 쓰지 않고</a:t>
            </a:r>
            <a:r>
              <a:rPr lang="en-US" altLang="ko-KR" dirty="0"/>
              <a:t>, Client</a:t>
            </a:r>
            <a:r>
              <a:rPr lang="ko-KR" altLang="en-US" dirty="0"/>
              <a:t>의 각각의 요청에 대해 완전히 별개의 것으로 인식하여 단순 처리합니다</a:t>
            </a:r>
            <a:r>
              <a:rPr lang="en-US" altLang="ko-KR" dirty="0"/>
              <a:t>. </a:t>
            </a:r>
            <a:r>
              <a:rPr lang="ko-KR" altLang="en-US" dirty="0"/>
              <a:t>즉 이전 요청이 다음 요청의 처리에 연관되어서는 안 되는 것입니다</a:t>
            </a:r>
            <a:r>
              <a:rPr lang="en-US" altLang="ko-KR" dirty="0"/>
              <a:t>. </a:t>
            </a:r>
            <a:r>
              <a:rPr lang="ko-KR" altLang="en-US" dirty="0"/>
              <a:t>이렇게 하여 서버의 처리 방식에 일관성을 부여하고 부담을 줄일 수 있다고 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 주문형이란</a:t>
            </a:r>
            <a:r>
              <a:rPr lang="en-US" altLang="ko-KR" dirty="0"/>
              <a:t>, </a:t>
            </a:r>
            <a:r>
              <a:rPr lang="ko-KR" altLang="en-US" dirty="0"/>
              <a:t>수요에 따라 공급이 정해진다는 말입니다</a:t>
            </a:r>
            <a:r>
              <a:rPr lang="en-US" altLang="ko-KR" dirty="0"/>
              <a:t>. </a:t>
            </a:r>
            <a:r>
              <a:rPr lang="ko-KR" altLang="en-US" dirty="0"/>
              <a:t>클라이언트의 수요에 맞게 서버가 스크립트를 제공하고</a:t>
            </a:r>
            <a:r>
              <a:rPr lang="en-US" altLang="ko-KR" dirty="0"/>
              <a:t>, </a:t>
            </a:r>
            <a:r>
              <a:rPr lang="ko-KR" altLang="en-US" dirty="0"/>
              <a:t>클라이언트가 실행하게 된다고 합니다</a:t>
            </a:r>
            <a:r>
              <a:rPr lang="en-US" altLang="ko-KR" dirty="0"/>
              <a:t>. </a:t>
            </a:r>
            <a:r>
              <a:rPr lang="ko-KR" altLang="en-US" dirty="0"/>
              <a:t>이 </a:t>
            </a:r>
            <a:r>
              <a:rPr lang="en-US" altLang="ko-KR" dirty="0"/>
              <a:t>5</a:t>
            </a:r>
            <a:r>
              <a:rPr lang="ko-KR" altLang="en-US" dirty="0"/>
              <a:t>번은 옵션으로 반드시 충족할 필요는 없다고 합니다</a:t>
            </a:r>
            <a:r>
              <a:rPr lang="en-US" altLang="ko-KR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하지만 이미 </a:t>
            </a:r>
            <a:r>
              <a:rPr lang="en-US" altLang="ko-KR" dirty="0"/>
              <a:t>HTTP</a:t>
            </a:r>
            <a:r>
              <a:rPr lang="ko-KR" altLang="en-US" dirty="0"/>
              <a:t>에는 </a:t>
            </a:r>
            <a:r>
              <a:rPr lang="en-US" altLang="ko-KR" dirty="0"/>
              <a:t>REST </a:t>
            </a:r>
            <a:r>
              <a:rPr lang="ko-KR" altLang="en-US" dirty="0"/>
              <a:t>원칙이 녹아 들어있습니다</a:t>
            </a:r>
            <a:r>
              <a:rPr lang="en-US" altLang="ko-KR" dirty="0"/>
              <a:t>. </a:t>
            </a:r>
            <a:r>
              <a:rPr lang="ko-KR" altLang="en-US" dirty="0"/>
              <a:t>구체적으로는 </a:t>
            </a:r>
            <a:r>
              <a:rPr lang="en-US" altLang="ko-KR" dirty="0"/>
              <a:t>1~5</a:t>
            </a:r>
            <a:r>
              <a:rPr lang="ko-KR" altLang="en-US" dirty="0"/>
              <a:t>번이 녹아 들어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따라서 우리는 통일되고 한정적인 인터페이스를 제공하기 위해 </a:t>
            </a:r>
            <a:r>
              <a:rPr lang="en-US" altLang="ko-KR" dirty="0"/>
              <a:t>Route</a:t>
            </a:r>
            <a:r>
              <a:rPr lang="ko-KR" altLang="en-US" dirty="0"/>
              <a:t>에만 신경 쓰면 됩니다</a:t>
            </a:r>
            <a:r>
              <a:rPr lang="en-US" altLang="ko-KR" dirty="0"/>
              <a:t>. </a:t>
            </a:r>
            <a:r>
              <a:rPr lang="ko-KR" altLang="en-US" dirty="0"/>
              <a:t>즉 </a:t>
            </a:r>
            <a:r>
              <a:rPr lang="en-US" altLang="ko-KR" dirty="0"/>
              <a:t>URI </a:t>
            </a:r>
            <a:r>
              <a:rPr lang="ko-KR" altLang="en-US" dirty="0"/>
              <a:t>주소만 보고도 수행하려는 동작을 눈치챌 수 있게 만들어야 합니다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Rest</a:t>
            </a:r>
            <a:r>
              <a:rPr lang="ko-KR" altLang="en-US" dirty="0"/>
              <a:t>의 구성 요소에는 </a:t>
            </a:r>
            <a:r>
              <a:rPr lang="en-US" altLang="ko-KR" dirty="0"/>
              <a:t>Resource, Verb, Representation</a:t>
            </a:r>
            <a:r>
              <a:rPr lang="ko-KR" altLang="en-US" dirty="0"/>
              <a:t>이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먼저 </a:t>
            </a:r>
            <a:r>
              <a:rPr lang="en-US" altLang="ko-KR" dirty="0"/>
              <a:t>Resource</a:t>
            </a:r>
            <a:r>
              <a:rPr lang="ko-KR" altLang="en-US" dirty="0"/>
              <a:t>는 </a:t>
            </a:r>
            <a:r>
              <a:rPr lang="en-US" altLang="ko-KR" dirty="0"/>
              <a:t>URI</a:t>
            </a:r>
            <a:r>
              <a:rPr lang="ko-KR" altLang="en-US" dirty="0"/>
              <a:t>로 볼 수 있는데</a:t>
            </a:r>
            <a:r>
              <a:rPr lang="en-US" altLang="ko-KR" dirty="0"/>
              <a:t>, </a:t>
            </a:r>
            <a:r>
              <a:rPr lang="ko-KR" altLang="en-US" dirty="0"/>
              <a:t>모든 자원에 부여된 고유한 </a:t>
            </a:r>
            <a:r>
              <a:rPr lang="en-US" altLang="ko-KR" dirty="0"/>
              <a:t>ID</a:t>
            </a:r>
            <a:r>
              <a:rPr lang="ko-KR" altLang="en-US" dirty="0"/>
              <a:t>입니다</a:t>
            </a:r>
            <a:r>
              <a:rPr lang="en-US" altLang="ko-KR" dirty="0"/>
              <a:t>. </a:t>
            </a:r>
          </a:p>
          <a:p>
            <a:r>
              <a:rPr lang="en-US" dirty="0"/>
              <a:t>Client</a:t>
            </a:r>
            <a:r>
              <a:rPr lang="ko-KR" altLang="en-US" dirty="0"/>
              <a:t>는 </a:t>
            </a:r>
            <a:r>
              <a:rPr lang="en-US" altLang="ko-KR" dirty="0"/>
              <a:t>URI</a:t>
            </a:r>
            <a:r>
              <a:rPr lang="ko-KR" altLang="en-US" dirty="0"/>
              <a:t>를 이용해서 </a:t>
            </a:r>
            <a:r>
              <a:rPr lang="en-US" altLang="ko-KR" dirty="0"/>
              <a:t>Resource</a:t>
            </a:r>
            <a:r>
              <a:rPr lang="ko-KR" altLang="en-US" dirty="0"/>
              <a:t>를 지정하고</a:t>
            </a:r>
            <a:r>
              <a:rPr lang="en-US" altLang="ko-KR" dirty="0"/>
              <a:t>, </a:t>
            </a:r>
            <a:r>
              <a:rPr lang="ko-KR" altLang="en-US" dirty="0"/>
              <a:t>해당 </a:t>
            </a:r>
            <a:r>
              <a:rPr lang="en-US" altLang="ko-KR" dirty="0"/>
              <a:t>Resource</a:t>
            </a:r>
            <a:r>
              <a:rPr lang="ko-KR" altLang="en-US" dirty="0"/>
              <a:t>의 상태에 대한 조작을 서버에 요청하게 됩니다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Verb</a:t>
            </a:r>
            <a:r>
              <a:rPr lang="ko-KR" altLang="en-US" dirty="0"/>
              <a:t>는 </a:t>
            </a:r>
            <a:r>
              <a:rPr lang="en-US" altLang="ko-KR" dirty="0"/>
              <a:t>HTTP</a:t>
            </a:r>
            <a:r>
              <a:rPr lang="ko-KR" altLang="en-US" dirty="0"/>
              <a:t>에서 제공하는 </a:t>
            </a:r>
            <a:r>
              <a:rPr lang="en-US" altLang="ko-KR" dirty="0"/>
              <a:t>method</a:t>
            </a:r>
            <a:r>
              <a:rPr lang="ko-KR" altLang="en-US" dirty="0"/>
              <a:t>입니다</a:t>
            </a:r>
            <a:r>
              <a:rPr lang="en-US" altLang="ko-KR" dirty="0"/>
              <a:t>. HTTP </a:t>
            </a:r>
            <a:r>
              <a:rPr lang="ko-KR" altLang="en-US" dirty="0"/>
              <a:t>프로토콜은 </a:t>
            </a:r>
            <a:r>
              <a:rPr lang="en-US" altLang="ko-KR" dirty="0"/>
              <a:t>GET POST PUT DELETE </a:t>
            </a:r>
            <a:r>
              <a:rPr lang="ko-KR" altLang="en-US" dirty="0"/>
              <a:t>등의 메소드를 제공하고 있습니다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Representation</a:t>
            </a:r>
            <a:r>
              <a:rPr lang="ko-KR" altLang="en-US" dirty="0"/>
              <a:t>은 </a:t>
            </a:r>
            <a:r>
              <a:rPr lang="en-US" altLang="ko-KR" dirty="0"/>
              <a:t>Client</a:t>
            </a:r>
            <a:r>
              <a:rPr lang="ko-KR" altLang="en-US" dirty="0"/>
              <a:t>의 요청 대한 </a:t>
            </a:r>
            <a:r>
              <a:rPr lang="en-US" altLang="ko-KR" dirty="0"/>
              <a:t>Server</a:t>
            </a:r>
            <a:r>
              <a:rPr lang="ko-KR" altLang="en-US" dirty="0"/>
              <a:t>의 응답입니다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보통 </a:t>
            </a:r>
            <a:r>
              <a:rPr lang="en-US" altLang="ko-KR" dirty="0"/>
              <a:t>JSON </a:t>
            </a:r>
            <a:r>
              <a:rPr lang="ko-KR" altLang="en-US" dirty="0"/>
              <a:t>또는 </a:t>
            </a:r>
            <a:r>
              <a:rPr lang="en-US" altLang="ko-KR" dirty="0"/>
              <a:t>XML</a:t>
            </a:r>
            <a:r>
              <a:rPr lang="ko-KR" altLang="en-US" dirty="0"/>
              <a:t>의 </a:t>
            </a:r>
            <a:r>
              <a:rPr lang="en-US" altLang="ko-KR" dirty="0"/>
              <a:t>Representation</a:t>
            </a:r>
            <a:r>
              <a:rPr lang="ko-KR" altLang="en-US" dirty="0"/>
              <a:t>으로 </a:t>
            </a:r>
            <a:r>
              <a:rPr lang="en-US" altLang="ko-KR" dirty="0"/>
              <a:t>Resource</a:t>
            </a:r>
            <a:r>
              <a:rPr lang="ko-KR" altLang="en-US" dirty="0"/>
              <a:t>를 나타냅니다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786B5804-9C62-480E-A367-DA9F593F29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33B1C958-8F44-4FBF-A4D5-2BDAF156E1BB}"/>
              </a:ext>
            </a:extLst>
          </p:cNvPr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pic>
          <p:nvPicPr>
            <p:cNvPr id="2" name="Object 1" descr="preencoded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18288000" cy="10287000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C1BF3178-4DD5-488C-B44B-81B5CC54097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20648" b="10452"/>
            <a:stretch/>
          </p:blipFill>
          <p:spPr>
            <a:xfrm>
              <a:off x="0" y="0"/>
              <a:ext cx="14511867" cy="921173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텍스트, 명함, 스크린샷이(가) 표시된 사진&#10;&#10;자동 생성된 설명">
            <a:extLst>
              <a:ext uri="{FF2B5EF4-FFF2-40B4-BE49-F238E27FC236}">
                <a16:creationId xmlns:a16="http://schemas.microsoft.com/office/drawing/2014/main" id="{BEC991F9-A83A-41DD-BA37-6D93FBDE84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513106F-B2FA-4265-8DB7-B69CDD0244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69FD10E9-D0F0-4842-9E21-377568F2C0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943</Words>
  <Application>Microsoft Office PowerPoint</Application>
  <PresentationFormat>사용자 지정</PresentationFormat>
  <Paragraphs>76</Paragraphs>
  <Slides>18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1" baseType="lpstr">
      <vt:lpstr>맑은 고딕</vt:lpstr>
      <vt:lpstr>Arial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Windows 사용자</cp:lastModifiedBy>
  <cp:revision>17</cp:revision>
  <dcterms:created xsi:type="dcterms:W3CDTF">2022-02-09T06:15:47Z</dcterms:created>
  <dcterms:modified xsi:type="dcterms:W3CDTF">2022-02-09T07:30:33Z</dcterms:modified>
</cp:coreProperties>
</file>