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2" r:id="rId1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53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61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66.png"/><Relationship Id="rId5" Type="http://schemas.openxmlformats.org/officeDocument/2006/relationships/image" Target="../media/image15.png"/><Relationship Id="rId10" Type="http://schemas.openxmlformats.org/officeDocument/2006/relationships/image" Target="../media/image65.png"/><Relationship Id="rId4" Type="http://schemas.openxmlformats.org/officeDocument/2006/relationships/image" Target="../media/image14.png"/><Relationship Id="rId9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28.png"/><Relationship Id="rId7" Type="http://schemas.openxmlformats.org/officeDocument/2006/relationships/image" Target="../media/image7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28.png"/><Relationship Id="rId7" Type="http://schemas.openxmlformats.org/officeDocument/2006/relationships/image" Target="../media/image7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8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28.png"/><Relationship Id="rId7" Type="http://schemas.openxmlformats.org/officeDocument/2006/relationships/image" Target="../media/image8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7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8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7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8.png"/><Relationship Id="rId7" Type="http://schemas.openxmlformats.org/officeDocument/2006/relationships/image" Target="../media/image3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1.png"/><Relationship Id="rId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8.png"/><Relationship Id="rId7" Type="http://schemas.openxmlformats.org/officeDocument/2006/relationships/image" Target="../media/image4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8.png"/><Relationship Id="rId7" Type="http://schemas.openxmlformats.org/officeDocument/2006/relationships/image" Target="../media/image5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28.png"/><Relationship Id="rId7" Type="http://schemas.openxmlformats.org/officeDocument/2006/relationships/image" Target="../media/image5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6764" y="4709478"/>
            <a:ext cx="5697965" cy="84090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363" y="8608868"/>
            <a:ext cx="2762091" cy="48681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67620" y="6313648"/>
            <a:ext cx="1957348" cy="56240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15314" y="4944391"/>
            <a:ext cx="675606" cy="4541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2868" y="1471620"/>
            <a:ext cx="1931776" cy="62599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1788" y="619186"/>
            <a:ext cx="1928585" cy="184105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4672" y="3901828"/>
            <a:ext cx="3439943" cy="85530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788" y="3166773"/>
            <a:ext cx="2552262" cy="65569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51587" y="805120"/>
            <a:ext cx="4796299" cy="164902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37003" y="3964219"/>
            <a:ext cx="4402556" cy="164902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558433" y="5651515"/>
            <a:ext cx="5494021" cy="73159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516655" y="6660461"/>
            <a:ext cx="10731503" cy="5282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875" y="826482"/>
            <a:ext cx="5969642" cy="165854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74056" y="3016078"/>
            <a:ext cx="6139887" cy="157461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914814" y="5206945"/>
            <a:ext cx="6171429" cy="1208616"/>
            <a:chOff x="5362310" y="5308492"/>
            <a:chExt cx="6171429" cy="120861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62310" y="5308492"/>
              <a:ext cx="6171429" cy="12086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875" y="826482"/>
            <a:ext cx="4551309" cy="14680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92208" y="4137734"/>
            <a:ext cx="6171429" cy="1698558"/>
            <a:chOff x="992208" y="4137734"/>
            <a:chExt cx="6171429" cy="16985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2208" y="4137734"/>
              <a:ext cx="6171429" cy="16985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829800" y="3765284"/>
            <a:ext cx="6171429" cy="2393441"/>
            <a:chOff x="9675854" y="3790292"/>
            <a:chExt cx="6171429" cy="239344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75854" y="3790292"/>
              <a:ext cx="6171429" cy="239344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15000" y="6459868"/>
            <a:ext cx="5974516" cy="69349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0DA4517-3B46-FC40-EC7C-C2D310D0FB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8266" y="7429500"/>
            <a:ext cx="13344525" cy="23145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B0442A3-1B44-4B53-A417-B12D8B75CC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81200" y="6224999"/>
            <a:ext cx="13601700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875" y="826482"/>
            <a:ext cx="4551309" cy="14680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95400" y="4906507"/>
            <a:ext cx="6171429" cy="1153741"/>
            <a:chOff x="5341991" y="3365739"/>
            <a:chExt cx="6171429" cy="115374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1991" y="3365739"/>
              <a:ext cx="6171429" cy="115374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361116" y="5118751"/>
            <a:ext cx="6171429" cy="729252"/>
            <a:chOff x="5402597" y="5896104"/>
            <a:chExt cx="6171429" cy="72925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02597" y="5896104"/>
              <a:ext cx="6171429" cy="72925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058400" y="3908013"/>
            <a:ext cx="2527287" cy="69349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352054" y="4240715"/>
            <a:ext cx="1064132" cy="21772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AB0C118-EEE5-E382-749A-7B6175289B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0185" y="3858560"/>
            <a:ext cx="5010150" cy="742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875" y="826482"/>
            <a:ext cx="4551309" cy="14680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473237" y="3447887"/>
            <a:ext cx="6171429" cy="1694970"/>
            <a:chOff x="2473237" y="3447887"/>
            <a:chExt cx="6171429" cy="16949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73237" y="3447887"/>
              <a:ext cx="6171429" cy="169497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01228" y="6343294"/>
            <a:ext cx="5388286" cy="77261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673613" y="3284627"/>
            <a:ext cx="6171429" cy="2021490"/>
            <a:chOff x="9673613" y="3284627"/>
            <a:chExt cx="6171429" cy="202149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73613" y="3284627"/>
              <a:ext cx="6171429" cy="202149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02675" y="5656769"/>
            <a:ext cx="6551678" cy="75035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875" y="826482"/>
            <a:ext cx="4551309" cy="14680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272401" y="3747665"/>
            <a:ext cx="6171429" cy="1499088"/>
            <a:chOff x="2272401" y="3747665"/>
            <a:chExt cx="6171429" cy="149908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2401" y="3747665"/>
              <a:ext cx="6171429" cy="149908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930736" y="3473995"/>
            <a:ext cx="6171429" cy="2046429"/>
            <a:chOff x="9930736" y="3473995"/>
            <a:chExt cx="6171429" cy="2046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30736" y="3473995"/>
              <a:ext cx="6171429" cy="204642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91852" y="6046379"/>
            <a:ext cx="6551678" cy="120057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206977D-C7C2-4932-D985-EA1702D65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07" y="890298"/>
            <a:ext cx="3505200" cy="1333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258E34-9A84-04D7-E969-C21FFC0D43A4}"/>
              </a:ext>
            </a:extLst>
          </p:cNvPr>
          <p:cNvSpPr txBox="1"/>
          <p:nvPr/>
        </p:nvSpPr>
        <p:spPr>
          <a:xfrm>
            <a:off x="172506" y="2705100"/>
            <a:ext cx="127052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https://velog.io/@magnoliarfsit/ReDjango-7.-ORM%EA%B3%BC-Queryset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DFC6FE-2EA6-EF49-0AD2-0E780FABBEF3}"/>
              </a:ext>
            </a:extLst>
          </p:cNvPr>
          <p:cNvSpPr txBox="1"/>
          <p:nvPr/>
        </p:nvSpPr>
        <p:spPr>
          <a:xfrm>
            <a:off x="172506" y="3129113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https://velog.io/@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kimkrh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Django-Django-QuerySet-API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E26CB4-1300-640A-8C68-DC3209CA2800}"/>
              </a:ext>
            </a:extLst>
          </p:cNvPr>
          <p:cNvSpPr txBox="1"/>
          <p:nvPr/>
        </p:nvSpPr>
        <p:spPr>
          <a:xfrm>
            <a:off x="175617" y="3572551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https://techit.education/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1D5F9E-7B54-A82C-4073-09D95E43AA45}"/>
              </a:ext>
            </a:extLst>
          </p:cNvPr>
          <p:cNvSpPr txBox="1"/>
          <p:nvPr/>
        </p:nvSpPr>
        <p:spPr>
          <a:xfrm>
            <a:off x="3657491" y="3609005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테크잇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강의)</a:t>
            </a:r>
          </a:p>
        </p:txBody>
      </p:sp>
    </p:spTree>
    <p:extLst>
      <p:ext uri="{BB962C8B-B14F-4D97-AF65-F5344CB8AC3E}">
        <p14:creationId xmlns:p14="http://schemas.microsoft.com/office/powerpoint/2010/main" val="67774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61990" y="4497339"/>
            <a:ext cx="8123608" cy="133660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26544" y="9014049"/>
            <a:ext cx="3348577" cy="4906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01773" y="2191240"/>
            <a:ext cx="859850" cy="198622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51850" y="1893176"/>
            <a:ext cx="4364164" cy="181764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84270" y="2281546"/>
            <a:ext cx="2437062" cy="73838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84335" y="3430344"/>
            <a:ext cx="2373842" cy="7292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22541" y="3605104"/>
            <a:ext cx="3826087" cy="313458"/>
            <a:chOff x="2522541" y="3605104"/>
            <a:chExt cx="3826087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4" y="2988581"/>
            <a:ext cx="3309591" cy="8674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2163283" cy="67291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747632" cy="18443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51587" y="826480"/>
            <a:ext cx="2880833" cy="145998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692003" y="4011546"/>
            <a:ext cx="9733333" cy="1685714"/>
            <a:chOff x="6714511" y="4581372"/>
            <a:chExt cx="9733333" cy="168571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6714511" y="4581372"/>
              <a:ext cx="9728187" cy="1683558"/>
              <a:chOff x="6714511" y="4581372"/>
              <a:chExt cx="9728187" cy="1683558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714511" y="4581372"/>
                <a:ext cx="9728187" cy="1683558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54765" y="5027249"/>
              <a:ext cx="1301730" cy="667882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73271" y="5591767"/>
              <a:ext cx="721923" cy="299085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123931" y="5086701"/>
              <a:ext cx="1048664" cy="636454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59950" y="5159806"/>
              <a:ext cx="1591674" cy="527303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543800" y="5951507"/>
            <a:ext cx="7763611" cy="72365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813192" y="7040574"/>
            <a:ext cx="5625126" cy="70461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939542" y="8191500"/>
            <a:ext cx="5327685" cy="8178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C946726-002A-23ED-555D-CFFF530957C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23244" y="4011546"/>
            <a:ext cx="2578089" cy="6469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819" y="860369"/>
            <a:ext cx="10567571" cy="16091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98606" y="3307380"/>
            <a:ext cx="6171429" cy="5407699"/>
            <a:chOff x="498606" y="3307380"/>
            <a:chExt cx="6171429" cy="540769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8606" y="3307380"/>
              <a:ext cx="6171429" cy="5407699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B65E0F0-7BF8-3733-3C76-EB9639D74F72}"/>
              </a:ext>
            </a:extLst>
          </p:cNvPr>
          <p:cNvGrpSpPr/>
          <p:nvPr/>
        </p:nvGrpSpPr>
        <p:grpSpPr>
          <a:xfrm>
            <a:off x="10041173" y="5110220"/>
            <a:ext cx="6171429" cy="1802018"/>
            <a:chOff x="10041173" y="5110220"/>
            <a:chExt cx="6171429" cy="180201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0041173" y="5110220"/>
              <a:ext cx="6171429" cy="1802018"/>
              <a:chOff x="10041173" y="5110220"/>
              <a:chExt cx="6171429" cy="1802018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041173" y="5110220"/>
                <a:ext cx="6171429" cy="180201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430443" y="6412586"/>
              <a:ext cx="768559" cy="35714"/>
              <a:chOff x="10430443" y="6412586"/>
              <a:chExt cx="768559" cy="3571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430443" y="6412586"/>
                <a:ext cx="768559" cy="35714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4888633" y="6449151"/>
            <a:ext cx="5315235" cy="544728"/>
            <a:chOff x="4888633" y="6449151"/>
            <a:chExt cx="5315235" cy="54472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420000">
              <a:off x="4888633" y="6449151"/>
              <a:ext cx="5315235" cy="54472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70287" y="7525750"/>
            <a:ext cx="6711297" cy="676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875" y="874806"/>
            <a:ext cx="9486585" cy="15252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82977" y="2700548"/>
            <a:ext cx="8180952" cy="3590476"/>
            <a:chOff x="282977" y="2700548"/>
            <a:chExt cx="8180952" cy="359047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82977" y="2700548"/>
              <a:ext cx="8173032" cy="3585918"/>
              <a:chOff x="282977" y="2700548"/>
              <a:chExt cx="8173032" cy="3585918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2977" y="2700548"/>
                <a:ext cx="8173032" cy="358591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4107013" y="3099799"/>
              <a:ext cx="304019" cy="238656"/>
              <a:chOff x="4107013" y="3099799"/>
              <a:chExt cx="304019" cy="23865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07013" y="3099799"/>
                <a:ext cx="304019" cy="238656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1287739" y="6420894"/>
            <a:ext cx="6171429" cy="3133333"/>
            <a:chOff x="1287739" y="6420894"/>
            <a:chExt cx="6171429" cy="3133333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287739" y="6420894"/>
              <a:ext cx="6171429" cy="3128143"/>
              <a:chOff x="1287739" y="6420894"/>
              <a:chExt cx="6171429" cy="3128143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87739" y="6420894"/>
                <a:ext cx="6171429" cy="3128143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4093024" y="6716132"/>
              <a:ext cx="375667" cy="188869"/>
              <a:chOff x="4093024" y="6716132"/>
              <a:chExt cx="375667" cy="188869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093024" y="6716132"/>
                <a:ext cx="375667" cy="188869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0712335" y="6654660"/>
            <a:ext cx="6171429" cy="1766787"/>
            <a:chOff x="10712335" y="6654660"/>
            <a:chExt cx="6171429" cy="176678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712335" y="6654660"/>
              <a:ext cx="6171429" cy="176678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571429" y="2719741"/>
            <a:ext cx="6171429" cy="1802018"/>
            <a:chOff x="10571429" y="2719741"/>
            <a:chExt cx="6171429" cy="180201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71429" y="2719741"/>
              <a:ext cx="6171429" cy="180201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879462" y="2794975"/>
            <a:ext cx="4903556" cy="4903556"/>
            <a:chOff x="7879462" y="2794975"/>
            <a:chExt cx="4903556" cy="490355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3560000">
              <a:off x="7879462" y="2794975"/>
              <a:ext cx="4903556" cy="490355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875" y="817822"/>
            <a:ext cx="4875918" cy="15252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1685" y="2838385"/>
            <a:ext cx="7617287" cy="118167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580299" y="4290233"/>
            <a:ext cx="6171429" cy="1012607"/>
            <a:chOff x="5580299" y="4290233"/>
            <a:chExt cx="6171429" cy="101260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80299" y="4290233"/>
              <a:ext cx="6171429" cy="10126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51295" y="6917749"/>
            <a:ext cx="6171429" cy="906082"/>
            <a:chOff x="1251295" y="6917749"/>
            <a:chExt cx="6171429" cy="90608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1295" y="6917749"/>
              <a:ext cx="6171429" cy="90608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367609" y="5679246"/>
            <a:ext cx="6171429" cy="4358435"/>
            <a:chOff x="10367609" y="5679246"/>
            <a:chExt cx="6171429" cy="435843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67609" y="5679246"/>
              <a:ext cx="6171429" cy="43584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754917" y="7466028"/>
            <a:ext cx="7621350" cy="532921"/>
            <a:chOff x="2754917" y="7466028"/>
            <a:chExt cx="7621350" cy="53292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54917" y="7466028"/>
              <a:ext cx="7621350" cy="53292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875" y="817822"/>
            <a:ext cx="4875918" cy="15252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96609" y="2621933"/>
            <a:ext cx="5886202" cy="118166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79000" y="4060606"/>
            <a:ext cx="6171429" cy="5280707"/>
            <a:chOff x="879000" y="4060606"/>
            <a:chExt cx="6171429" cy="528070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9000" y="4060606"/>
              <a:ext cx="6171429" cy="52807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212650" y="4060606"/>
            <a:ext cx="6171429" cy="3182320"/>
            <a:chOff x="10212650" y="4060606"/>
            <a:chExt cx="6171429" cy="318232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12650" y="4060606"/>
              <a:ext cx="6171429" cy="318232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212650" y="7590061"/>
            <a:ext cx="6171429" cy="1967702"/>
            <a:chOff x="10212650" y="7590061"/>
            <a:chExt cx="6171429" cy="196770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12650" y="7590061"/>
              <a:ext cx="6171429" cy="196770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666330" y="9605383"/>
            <a:ext cx="2024783" cy="6744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875" y="852454"/>
            <a:ext cx="4767004" cy="15252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896614" y="2721484"/>
            <a:ext cx="6171429" cy="1330464"/>
            <a:chOff x="5896614" y="2721484"/>
            <a:chExt cx="6171429" cy="133046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96614" y="2721484"/>
              <a:ext cx="6171429" cy="133046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10449" y="4111112"/>
            <a:ext cx="4579735" cy="113405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37229" y="6578733"/>
            <a:ext cx="6171429" cy="1487259"/>
            <a:chOff x="637229" y="6578733"/>
            <a:chExt cx="6171429" cy="148725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7229" y="6578733"/>
              <a:ext cx="6171429" cy="148725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783550" y="5995591"/>
            <a:ext cx="6171429" cy="2653541"/>
            <a:chOff x="9783550" y="5995591"/>
            <a:chExt cx="6171429" cy="265354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83550" y="5995591"/>
              <a:ext cx="6171429" cy="26535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875" y="852454"/>
            <a:ext cx="4767004" cy="15252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06494" y="5034701"/>
            <a:ext cx="6171429" cy="1364211"/>
            <a:chOff x="706494" y="5034701"/>
            <a:chExt cx="6171429" cy="136421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6494" y="5034701"/>
              <a:ext cx="6171429" cy="136421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37306" y="4697039"/>
            <a:ext cx="6171429" cy="2169267"/>
            <a:chOff x="9337306" y="4697039"/>
            <a:chExt cx="6171429" cy="216926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37306" y="4697039"/>
              <a:ext cx="6171429" cy="2169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36</Words>
  <Application>Microsoft Office PowerPoint</Application>
  <PresentationFormat>사용자 지정</PresentationFormat>
  <Paragraphs>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나눔고딕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마재성</cp:lastModifiedBy>
  <cp:revision>8</cp:revision>
  <dcterms:created xsi:type="dcterms:W3CDTF">2023-05-08T13:08:31Z</dcterms:created>
  <dcterms:modified xsi:type="dcterms:W3CDTF">2023-05-15T11:13:50Z</dcterms:modified>
</cp:coreProperties>
</file>