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1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0.png"/><Relationship Id="rId7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0.png"/><Relationship Id="rId7" Type="http://schemas.openxmlformats.org/officeDocument/2006/relationships/image" Target="../media/image4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7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0.png"/><Relationship Id="rId7" Type="http://schemas.openxmlformats.org/officeDocument/2006/relationships/image" Target="../media/image6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0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0.png"/><Relationship Id="rId7" Type="http://schemas.openxmlformats.org/officeDocument/2006/relationships/image" Target="../media/image8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3.png"/><Relationship Id="rId4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0.png"/><Relationship Id="rId7" Type="http://schemas.openxmlformats.org/officeDocument/2006/relationships/image" Target="../media/image10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.png"/><Relationship Id="rId7" Type="http://schemas.openxmlformats.org/officeDocument/2006/relationships/image" Target="../media/image10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3622" y="4573803"/>
            <a:ext cx="10783854" cy="12420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10040" y="8504907"/>
            <a:ext cx="6696544" cy="77854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35240" y="6176954"/>
            <a:ext cx="2715439" cy="9291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77776" y="465232"/>
            <a:ext cx="3716732" cy="24760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66171" y="2999406"/>
            <a:ext cx="6785023" cy="5768963"/>
            <a:chOff x="1366171" y="2999406"/>
            <a:chExt cx="6785023" cy="576896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171" y="2999406"/>
              <a:ext cx="6785023" cy="57689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86562" y="2999406"/>
            <a:ext cx="6219501" cy="5768963"/>
            <a:chOff x="10186562" y="2999406"/>
            <a:chExt cx="6219501" cy="57689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6562" y="2999406"/>
              <a:ext cx="6219501" cy="576896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50834" y="9194310"/>
            <a:ext cx="5350508" cy="1018042"/>
          </a:xfrm>
          <a:prstGeom prst="rect">
            <a:avLst/>
          </a:prstGeom>
        </p:spPr>
      </p:pic>
      <p:pic>
        <p:nvPicPr>
          <p:cNvPr id="2" name="그림 1" descr="상징, 패턴, 그래픽, 레드이(가) 표시된 사진&#10;&#10;자동 생성된 설명">
            <a:extLst>
              <a:ext uri="{FF2B5EF4-FFF2-40B4-BE49-F238E27FC236}">
                <a16:creationId xmlns:a16="http://schemas.microsoft.com/office/drawing/2014/main" id="{D277FED7-3B0A-13EB-2149-3165E88349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869928"/>
            <a:ext cx="5791200" cy="5898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88215" y="455708"/>
            <a:ext cx="3427447" cy="24951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19262" y="2592270"/>
            <a:ext cx="8602080" cy="101804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52514" y="3284851"/>
            <a:ext cx="6742804" cy="101804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88954" y="4043015"/>
            <a:ext cx="7795356" cy="146830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62445" y="5382912"/>
            <a:ext cx="10534089" cy="281908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76430" y="8954359"/>
            <a:ext cx="3506480" cy="102848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98779" y="7975042"/>
            <a:ext cx="4263185" cy="10180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4226" y="3351588"/>
            <a:ext cx="5104070" cy="31320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6608" y="5454031"/>
            <a:ext cx="1109799" cy="147532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58152" y="5798296"/>
            <a:ext cx="2055788" cy="9235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54179" y="5445185"/>
            <a:ext cx="3826087" cy="313458"/>
            <a:chOff x="6354179" y="5445185"/>
            <a:chExt cx="3826087" cy="3134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4179" y="5445185"/>
              <a:ext cx="3826087" cy="31345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59308" y="6478228"/>
            <a:ext cx="3170874" cy="8108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51129" y="648594"/>
            <a:ext cx="8203313" cy="23063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79180" y="2962023"/>
            <a:ext cx="2830931" cy="6171429"/>
            <a:chOff x="3879180" y="2962023"/>
            <a:chExt cx="2830931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79180" y="2962023"/>
              <a:ext cx="2830931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01031" y="2962023"/>
            <a:ext cx="4364082" cy="6171429"/>
            <a:chOff x="10201031" y="2962023"/>
            <a:chExt cx="4364082" cy="61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01031" y="2962023"/>
              <a:ext cx="4364082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32081" y="648594"/>
            <a:ext cx="8231885" cy="23063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85977" y="3415441"/>
            <a:ext cx="4407919" cy="3914681"/>
            <a:chOff x="6685977" y="3415441"/>
            <a:chExt cx="4407919" cy="39146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5977" y="3415441"/>
              <a:ext cx="4407919" cy="391468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91104" y="7651694"/>
            <a:ext cx="3437365" cy="19185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71086" y="659031"/>
            <a:ext cx="7625504" cy="23063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98414" y="4046755"/>
            <a:ext cx="8811327" cy="101804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87906" y="5580117"/>
            <a:ext cx="8288785" cy="101804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61335" y="7471195"/>
            <a:ext cx="6128918" cy="101804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37200" y="2983944"/>
            <a:ext cx="4182070" cy="10284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95915" y="475669"/>
            <a:ext cx="4115809" cy="24760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79865" y="2628037"/>
            <a:ext cx="4611401" cy="6171429"/>
            <a:chOff x="6479865" y="2628037"/>
            <a:chExt cx="4611401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9865" y="2628037"/>
              <a:ext cx="4611401" cy="617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17134" y="8933173"/>
            <a:ext cx="4539699" cy="10180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59710" y="690342"/>
            <a:ext cx="5602904" cy="23063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93535" y="2560461"/>
            <a:ext cx="3399175" cy="101804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07448" y="3532095"/>
            <a:ext cx="6514432" cy="191856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54942" y="5256180"/>
            <a:ext cx="7556061" cy="28190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51904" y="8149723"/>
            <a:ext cx="6498632" cy="182917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23828" y="7494028"/>
            <a:ext cx="1078785" cy="112136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89962" y="8513353"/>
            <a:ext cx="2179346" cy="101804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5400000">
            <a:off x="12906803" y="8487397"/>
            <a:ext cx="1126727" cy="11213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30111" y="8184482"/>
            <a:ext cx="2399139" cy="3266913"/>
            <a:chOff x="3330111" y="8184482"/>
            <a:chExt cx="2399139" cy="326691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30111" y="8184482"/>
              <a:ext cx="2399139" cy="32669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17367" y="690345"/>
            <a:ext cx="6325256" cy="23063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18561" y="3621294"/>
            <a:ext cx="8083261" cy="37196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93691" y="690345"/>
            <a:ext cx="6652361" cy="23063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77082" y="9139428"/>
            <a:ext cx="5038813" cy="10180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82565" y="2628900"/>
            <a:ext cx="3861964" cy="6171429"/>
            <a:chOff x="10982565" y="2682166"/>
            <a:chExt cx="3861964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82565" y="2682166"/>
              <a:ext cx="3861964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33600" y="3803384"/>
            <a:ext cx="6171429" cy="3525323"/>
            <a:chOff x="2132811" y="4005219"/>
            <a:chExt cx="6171429" cy="352532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2811" y="4005219"/>
              <a:ext cx="6171429" cy="35253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4226" y="3351588"/>
            <a:ext cx="5104070" cy="31320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883907" y="5984550"/>
            <a:ext cx="4142163" cy="1642649"/>
            <a:chOff x="6883907" y="5984550"/>
            <a:chExt cx="4142163" cy="164264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2895" y="5679938"/>
              <a:ext cx="1071704" cy="1475323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6310" y="5845444"/>
              <a:ext cx="2067645" cy="10028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54179" y="5445185"/>
            <a:ext cx="3826087" cy="313458"/>
            <a:chOff x="6354179" y="5445185"/>
            <a:chExt cx="3826087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4179" y="5445185"/>
              <a:ext cx="3826087" cy="31345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70957" y="6703982"/>
            <a:ext cx="3151826" cy="81089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76500" y="690345"/>
            <a:ext cx="7446094" cy="23063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86012" y="2735670"/>
            <a:ext cx="4113691" cy="4814375"/>
            <a:chOff x="7086012" y="2735670"/>
            <a:chExt cx="4113691" cy="48143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6012" y="2735670"/>
              <a:ext cx="4113691" cy="481437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53132" y="7840304"/>
            <a:ext cx="7778137" cy="19185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E2B854-596D-67BA-9E83-E3FA90DEF7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0200" y="4686300"/>
            <a:ext cx="321945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2881" y="690345"/>
            <a:ext cx="6627132" cy="23063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0556" y="2798580"/>
            <a:ext cx="6428461" cy="191856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61044" y="4887971"/>
            <a:ext cx="9046223" cy="50703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25618" y="2717059"/>
            <a:ext cx="8727807" cy="5711259"/>
            <a:chOff x="9025618" y="2717059"/>
            <a:chExt cx="8727807" cy="57112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25618" y="2717059"/>
              <a:ext cx="8727807" cy="571125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13253" y="7921062"/>
            <a:ext cx="699204" cy="249805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76567" y="685003"/>
            <a:ext cx="6600989" cy="23063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00800" y="2552700"/>
            <a:ext cx="5610185" cy="7480247"/>
            <a:chOff x="5106444" y="2834039"/>
            <a:chExt cx="5610185" cy="74802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6444" y="2834039"/>
              <a:ext cx="5610185" cy="74802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76567" y="685003"/>
            <a:ext cx="6600989" cy="23063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67551" y="3052484"/>
            <a:ext cx="10144175" cy="552065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25491" y="686431"/>
            <a:ext cx="5332132" cy="23000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79733" y="3758872"/>
            <a:ext cx="7089984" cy="373264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55110" y="686431"/>
            <a:ext cx="6079818" cy="23000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4610100"/>
            <a:ext cx="8449974" cy="23821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C56D0E-7333-8607-BD88-3C4985379D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9650" y="3613402"/>
            <a:ext cx="9067800" cy="43169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DF791D-8F1D-C96F-AB2F-168D96DF9A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15800" y="8191500"/>
            <a:ext cx="3810000" cy="5785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7878" y="490688"/>
            <a:ext cx="2965618" cy="249940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10708" y="4561620"/>
            <a:ext cx="9266584" cy="103174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59828" y="3501266"/>
            <a:ext cx="1962013" cy="103174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35260" y="5538204"/>
            <a:ext cx="7217479" cy="103174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16064" y="6573664"/>
            <a:ext cx="8055870" cy="9728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62395" y="490688"/>
            <a:ext cx="5387961" cy="24994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EFAD1EA-2661-89FC-BEF6-96319615B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141" y="3086100"/>
            <a:ext cx="2179035" cy="45505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53CECC-7758-84A9-7586-75AA45409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00" y="3086100"/>
            <a:ext cx="3628580" cy="45505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B8F908-D304-2987-0921-7389DBCAC4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3150" y="7930326"/>
            <a:ext cx="5981700" cy="2333625"/>
          </a:xfrm>
          <a:prstGeom prst="rect">
            <a:avLst/>
          </a:prstGeom>
        </p:spPr>
      </p:pic>
      <p:pic>
        <p:nvPicPr>
          <p:cNvPr id="1028" name="Picture 4" descr="솔직히 1일은 불꽃가능 - 오르비">
            <a:extLst>
              <a:ext uri="{FF2B5EF4-FFF2-40B4-BE49-F238E27FC236}">
                <a16:creationId xmlns:a16="http://schemas.microsoft.com/office/drawing/2014/main" id="{A7914EE1-DF73-0A7A-C34A-DBABA7CE1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0" y="7636696"/>
            <a:ext cx="3000820" cy="259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645340" y="4208342"/>
            <a:ext cx="17566834" cy="21431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49592" y="8906297"/>
            <a:ext cx="6186287" cy="7899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8119" y="2908635"/>
            <a:ext cx="5211396" cy="4176207"/>
            <a:chOff x="1558119" y="2908635"/>
            <a:chExt cx="5211396" cy="41762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119" y="2908635"/>
              <a:ext cx="5211396" cy="41762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03215" y="648594"/>
            <a:ext cx="10130875" cy="23063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014421" y="3675526"/>
            <a:ext cx="4988164" cy="2642425"/>
            <a:chOff x="10014421" y="3675526"/>
            <a:chExt cx="4988164" cy="264242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14421" y="3675526"/>
              <a:ext cx="4988164" cy="26424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19903" y="7211965"/>
            <a:ext cx="6171429" cy="2865009"/>
            <a:chOff x="5319903" y="7211965"/>
            <a:chExt cx="6171429" cy="286500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9903" y="7211965"/>
              <a:ext cx="6171429" cy="286500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011040" y="4659272"/>
            <a:ext cx="3156073" cy="8712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03215" y="648594"/>
            <a:ext cx="10130875" cy="23063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75043" y="4735812"/>
            <a:ext cx="1707813" cy="1707813"/>
            <a:chOff x="1575043" y="4735812"/>
            <a:chExt cx="1707813" cy="170781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5043" y="4735812"/>
              <a:ext cx="1707813" cy="17078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88495" y="4735812"/>
            <a:ext cx="1707813" cy="1707813"/>
            <a:chOff x="4088495" y="4735812"/>
            <a:chExt cx="1707813" cy="170781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8495" y="4735812"/>
              <a:ext cx="1707813" cy="17078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55086" y="4735812"/>
            <a:ext cx="1707813" cy="1707813"/>
            <a:chOff x="6555086" y="4735812"/>
            <a:chExt cx="1707813" cy="17078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5086" y="4735812"/>
              <a:ext cx="1707813" cy="17078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49212" y="4735812"/>
            <a:ext cx="1707813" cy="1707813"/>
            <a:chOff x="9049212" y="4735812"/>
            <a:chExt cx="1707813" cy="17078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49212" y="4735812"/>
              <a:ext cx="1707813" cy="17078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82633" y="4735812"/>
            <a:ext cx="1707813" cy="1707813"/>
            <a:chOff x="11582633" y="4735812"/>
            <a:chExt cx="1707813" cy="170781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2633" y="4735812"/>
              <a:ext cx="1707813" cy="170781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132215" y="4735812"/>
            <a:ext cx="1707813" cy="1707813"/>
            <a:chOff x="14132215" y="4735812"/>
            <a:chExt cx="1707813" cy="170781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2215" y="4735812"/>
              <a:ext cx="1707813" cy="170781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2087" y="7380982"/>
            <a:ext cx="7167070" cy="1918565"/>
          </a:xfrm>
          <a:prstGeom prst="rect">
            <a:avLst/>
          </a:prstGeom>
        </p:spPr>
      </p:pic>
      <p:pic>
        <p:nvPicPr>
          <p:cNvPr id="4" name="그림 3" descr="상징, 패턴, 그래픽, 레드이(가) 표시된 사진&#10;&#10;자동 생성된 설명">
            <a:extLst>
              <a:ext uri="{FF2B5EF4-FFF2-40B4-BE49-F238E27FC236}">
                <a16:creationId xmlns:a16="http://schemas.microsoft.com/office/drawing/2014/main" id="{229B3872-1A90-8CB3-DB0A-71AE18208A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5318970"/>
            <a:ext cx="1066800" cy="1086555"/>
          </a:xfrm>
          <a:prstGeom prst="rect">
            <a:avLst/>
          </a:prstGeom>
        </p:spPr>
      </p:pic>
      <p:pic>
        <p:nvPicPr>
          <p:cNvPr id="5" name="그림 4" descr="상징, 패턴, 그래픽, 레드이(가) 표시된 사진&#10;&#10;자동 생성된 설명">
            <a:extLst>
              <a:ext uri="{FF2B5EF4-FFF2-40B4-BE49-F238E27FC236}">
                <a16:creationId xmlns:a16="http://schemas.microsoft.com/office/drawing/2014/main" id="{07AA259E-43A9-699C-CE03-0B36FA18A8D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721" y="5323343"/>
            <a:ext cx="1066800" cy="1086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03215" y="648594"/>
            <a:ext cx="10130875" cy="23063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13762" y="4005336"/>
            <a:ext cx="4650143" cy="3629380"/>
            <a:chOff x="2913762" y="4005336"/>
            <a:chExt cx="4650143" cy="36293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3762" y="4005336"/>
              <a:ext cx="4650143" cy="36293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01018" y="2859556"/>
            <a:ext cx="3138876" cy="6980860"/>
            <a:chOff x="10501018" y="2859556"/>
            <a:chExt cx="3138876" cy="698086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01018" y="2859556"/>
              <a:ext cx="3138876" cy="69808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46853" y="648594"/>
            <a:ext cx="6003923" cy="23063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00030" y="3129626"/>
            <a:ext cx="11424081" cy="4625257"/>
            <a:chOff x="3000030" y="3129626"/>
            <a:chExt cx="11424081" cy="46252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3219" y="3026915"/>
              <a:ext cx="4231816" cy="825835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00440" y="3554258"/>
              <a:ext cx="6289807" cy="119146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47557" y="4710926"/>
              <a:ext cx="5191426" cy="119146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02911" y="5262906"/>
              <a:ext cx="3584664" cy="825835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47985" y="7226584"/>
              <a:ext cx="3376569" cy="825835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26021" y="6266537"/>
              <a:ext cx="4455326" cy="107743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65700" y="9360213"/>
            <a:ext cx="6443670" cy="1028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65900" y="648594"/>
            <a:ext cx="6042075" cy="23063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91168" y="2401552"/>
            <a:ext cx="7716523" cy="17165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33085" y="3966572"/>
            <a:ext cx="5505271" cy="4967697"/>
            <a:chOff x="2933085" y="3966572"/>
            <a:chExt cx="5505271" cy="496769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3085" y="3966572"/>
              <a:ext cx="5505271" cy="496769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03541" y="4994763"/>
            <a:ext cx="7116280" cy="146830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03541" y="7325158"/>
            <a:ext cx="7385546" cy="10180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0B77CB-7FF5-91DC-479C-157368BFF4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6175" y="9261543"/>
            <a:ext cx="5410200" cy="84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77776" y="465232"/>
            <a:ext cx="3716732" cy="24760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23435" y="2665943"/>
            <a:ext cx="10645897" cy="7285785"/>
            <a:chOff x="3123435" y="2665943"/>
            <a:chExt cx="10645897" cy="72857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3435" y="2665943"/>
              <a:ext cx="10645897" cy="728578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79261" y="6025942"/>
            <a:ext cx="4690423" cy="10180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77776" y="465232"/>
            <a:ext cx="3716732" cy="24760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66171" y="2999406"/>
            <a:ext cx="6785023" cy="5768963"/>
            <a:chOff x="1366171" y="2999406"/>
            <a:chExt cx="6785023" cy="576896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171" y="2999406"/>
              <a:ext cx="6785023" cy="57689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86562" y="2999406"/>
            <a:ext cx="6219501" cy="5768963"/>
            <a:chOff x="10186562" y="2999406"/>
            <a:chExt cx="6219501" cy="57689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6562" y="2999406"/>
              <a:ext cx="6219501" cy="576896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29995" y="9110818"/>
            <a:ext cx="6184070" cy="10180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사용자 지정</PresentationFormat>
  <Paragraphs>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마재성</cp:lastModifiedBy>
  <cp:revision>3</cp:revision>
  <dcterms:created xsi:type="dcterms:W3CDTF">2023-07-19T04:01:36Z</dcterms:created>
  <dcterms:modified xsi:type="dcterms:W3CDTF">2023-07-26T15:08:11Z</dcterms:modified>
</cp:coreProperties>
</file>