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3.png"/><Relationship Id="rId7" Type="http://schemas.openxmlformats.org/officeDocument/2006/relationships/image" Target="../media/image8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3.png"/><Relationship Id="rId7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3.png"/><Relationship Id="rId7" Type="http://schemas.openxmlformats.org/officeDocument/2006/relationships/image" Target="../media/image9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0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97.png"/><Relationship Id="rId3" Type="http://schemas.openxmlformats.org/officeDocument/2006/relationships/image" Target="../media/image2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18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3.png"/><Relationship Id="rId7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16.png"/><Relationship Id="rId12" Type="http://schemas.openxmlformats.org/officeDocument/2006/relationships/image" Target="../media/image6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0.png"/><Relationship Id="rId5" Type="http://schemas.openxmlformats.org/officeDocument/2006/relationships/image" Target="../media/image14.png"/><Relationship Id="rId10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3.png"/><Relationship Id="rId7" Type="http://schemas.openxmlformats.org/officeDocument/2006/relationships/image" Target="../media/image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3584" y="4503689"/>
            <a:ext cx="9272139" cy="13686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0040" y="8504907"/>
            <a:ext cx="6696544" cy="7785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5240" y="6176954"/>
            <a:ext cx="2715439" cy="9291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4700" y="465232"/>
            <a:ext cx="7893494" cy="24760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2493" y="8252084"/>
            <a:ext cx="3915899" cy="11376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0972" y="3107163"/>
            <a:ext cx="6171429" cy="4477600"/>
            <a:chOff x="1070972" y="3107163"/>
            <a:chExt cx="6171429" cy="44776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972" y="3107163"/>
              <a:ext cx="6171429" cy="4477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19830" y="3734851"/>
            <a:ext cx="4735017" cy="3808163"/>
            <a:chOff x="11219830" y="3734851"/>
            <a:chExt cx="4735017" cy="38081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9830" y="3734851"/>
              <a:ext cx="4735017" cy="3808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27087" y="5252029"/>
            <a:ext cx="2252415" cy="532921"/>
            <a:chOff x="8027087" y="5252029"/>
            <a:chExt cx="2252415" cy="5329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7087" y="5252029"/>
              <a:ext cx="2252415" cy="532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4914" y="469165"/>
            <a:ext cx="7700827" cy="2495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7264" y="8946816"/>
            <a:ext cx="5615642" cy="9804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51969" y="3561561"/>
            <a:ext cx="3988198" cy="3903543"/>
            <a:chOff x="3051969" y="3561561"/>
            <a:chExt cx="3988198" cy="3903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1969" y="3561561"/>
              <a:ext cx="3988198" cy="3903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62754" y="3561561"/>
            <a:ext cx="4522477" cy="4612209"/>
            <a:chOff x="10662754" y="3561561"/>
            <a:chExt cx="4522477" cy="46122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2754" y="3561561"/>
              <a:ext cx="4522477" cy="46122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5334" y="655079"/>
            <a:ext cx="5277561" cy="23099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23253" y="2718131"/>
            <a:ext cx="3316578" cy="2296093"/>
            <a:chOff x="7223253" y="2718131"/>
            <a:chExt cx="3316578" cy="22960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3253" y="2718131"/>
              <a:ext cx="3316578" cy="22960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92303" y="5759993"/>
            <a:ext cx="4913263" cy="1791731"/>
            <a:chOff x="2092303" y="5759993"/>
            <a:chExt cx="4913263" cy="17917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2303" y="5759993"/>
              <a:ext cx="4913263" cy="1791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73564" y="5759993"/>
            <a:ext cx="5144003" cy="1791731"/>
            <a:chOff x="11373564" y="5759993"/>
            <a:chExt cx="5144003" cy="17917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3564" y="5759993"/>
              <a:ext cx="5144003" cy="1791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32715" y="7753202"/>
            <a:ext cx="4793478" cy="2423668"/>
            <a:chOff x="6332715" y="7753202"/>
            <a:chExt cx="4793478" cy="2423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2715" y="7753202"/>
              <a:ext cx="4793478" cy="24236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2970" y="4747763"/>
            <a:ext cx="1781189" cy="532921"/>
            <a:chOff x="10482970" y="4747763"/>
            <a:chExt cx="1781189" cy="5329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220000">
              <a:off x="10482970" y="4747763"/>
              <a:ext cx="1781189" cy="5329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40618" y="4747763"/>
            <a:ext cx="1781189" cy="532921"/>
            <a:chOff x="5440618" y="4747763"/>
            <a:chExt cx="1781189" cy="5329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8820000">
              <a:off x="5440618" y="4747763"/>
              <a:ext cx="1781189" cy="532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9824" y="485612"/>
            <a:ext cx="5024599" cy="25146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2523" y="4025690"/>
            <a:ext cx="6171429" cy="2620197"/>
            <a:chOff x="1762523" y="4025690"/>
            <a:chExt cx="6171429" cy="2620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523" y="4025690"/>
              <a:ext cx="6171429" cy="26201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61597" y="7136803"/>
            <a:ext cx="6189279" cy="1147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54669" y="2976376"/>
            <a:ext cx="4432466" cy="6171429"/>
            <a:chOff x="11654669" y="2976376"/>
            <a:chExt cx="4432466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54669" y="2976376"/>
              <a:ext cx="4432466" cy="6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3248" y="8047131"/>
            <a:ext cx="4677117" cy="11474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31848" y="8936185"/>
            <a:ext cx="4822060" cy="1147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2614" y="495136"/>
            <a:ext cx="6122008" cy="24955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40754" y="2817870"/>
            <a:ext cx="6171429" cy="504332"/>
            <a:chOff x="5540754" y="2817870"/>
            <a:chExt cx="6171429" cy="504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0754" y="2817870"/>
              <a:ext cx="6171429" cy="504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7872" y="4234617"/>
            <a:ext cx="4345717" cy="1875849"/>
            <a:chOff x="297872" y="4234617"/>
            <a:chExt cx="4345717" cy="1875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872" y="4234617"/>
              <a:ext cx="4345717" cy="1875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86859" y="4214828"/>
            <a:ext cx="3887629" cy="1875849"/>
            <a:chOff x="6286859" y="4214828"/>
            <a:chExt cx="3887629" cy="18758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859" y="4214828"/>
              <a:ext cx="3887629" cy="1875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88688" y="5083488"/>
            <a:ext cx="1206176" cy="392740"/>
            <a:chOff x="4788688" y="5083488"/>
            <a:chExt cx="1206176" cy="3927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8688" y="5083488"/>
              <a:ext cx="1206176" cy="3927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81091" y="4455091"/>
            <a:ext cx="3337558" cy="3310751"/>
            <a:chOff x="12981091" y="4455091"/>
            <a:chExt cx="3337558" cy="33107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81091" y="4455091"/>
              <a:ext cx="3337558" cy="33107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86859" y="6559043"/>
            <a:ext cx="3887629" cy="1925390"/>
            <a:chOff x="6286859" y="6559043"/>
            <a:chExt cx="3887629" cy="19253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6859" y="6559043"/>
              <a:ext cx="3887629" cy="19253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09095" y="6110466"/>
            <a:ext cx="1206176" cy="392740"/>
            <a:chOff x="11109095" y="6110466"/>
            <a:chExt cx="1206176" cy="3927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09095" y="6110466"/>
              <a:ext cx="1206176" cy="392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98" y="495136"/>
            <a:ext cx="6729551" cy="24955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5609" y="3509732"/>
            <a:ext cx="6171429" cy="4908798"/>
            <a:chOff x="695609" y="3509732"/>
            <a:chExt cx="6171429" cy="49087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609" y="3509732"/>
              <a:ext cx="6171429" cy="49087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16341" y="3499837"/>
            <a:ext cx="4173928" cy="4473324"/>
            <a:chOff x="8016341" y="3499837"/>
            <a:chExt cx="4173928" cy="44733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341" y="3499837"/>
              <a:ext cx="4173928" cy="44733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73973" y="3509732"/>
            <a:ext cx="2710531" cy="4473324"/>
            <a:chOff x="13873973" y="3509732"/>
            <a:chExt cx="2710531" cy="44733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73973" y="3509732"/>
              <a:ext cx="2710531" cy="447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6669" y="495136"/>
            <a:ext cx="6293827" cy="24955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557" y="2569517"/>
            <a:ext cx="2049012" cy="980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17333" y="3212269"/>
            <a:ext cx="5443860" cy="2189471"/>
            <a:chOff x="5217333" y="3212269"/>
            <a:chExt cx="5443860" cy="21894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7333" y="3212269"/>
              <a:ext cx="5443860" cy="21894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9495" y="2371873"/>
            <a:ext cx="1910993" cy="11664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5256" y="5408790"/>
            <a:ext cx="1522355" cy="11855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76209" y="9543895"/>
            <a:ext cx="5401269" cy="1147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9110" y="3212269"/>
            <a:ext cx="4238918" cy="2189471"/>
            <a:chOff x="329110" y="3212269"/>
            <a:chExt cx="4238918" cy="21894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110" y="3212269"/>
              <a:ext cx="4238918" cy="21894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7333" y="6355597"/>
            <a:ext cx="3707607" cy="3132967"/>
            <a:chOff x="5217333" y="6355597"/>
            <a:chExt cx="3707607" cy="31329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333" y="6355597"/>
              <a:ext cx="3707607" cy="3132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6277" y="6025302"/>
            <a:ext cx="3550181" cy="3740108"/>
            <a:chOff x="13006277" y="6025302"/>
            <a:chExt cx="3550181" cy="37401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6277" y="6025302"/>
              <a:ext cx="3550181" cy="37401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61193" y="7698986"/>
            <a:ext cx="1206176" cy="392740"/>
            <a:chOff x="10661193" y="7698986"/>
            <a:chExt cx="1206176" cy="3927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1193" y="7698986"/>
              <a:ext cx="1206176" cy="392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7167" y="495136"/>
            <a:ext cx="3421446" cy="25051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8096" y="3196745"/>
            <a:ext cx="7639117" cy="46920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9348" y="470203"/>
            <a:ext cx="4864894" cy="2492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82" y="2434267"/>
            <a:ext cx="6160556" cy="11283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53" y="3133168"/>
            <a:ext cx="11808442" cy="1425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45340" y="4208342"/>
            <a:ext cx="17566834" cy="21431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9592" y="8906297"/>
            <a:ext cx="6186287" cy="7899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566" y="1922985"/>
            <a:ext cx="1245633" cy="37201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2588" y="1406656"/>
            <a:ext cx="5104070" cy="31320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5703" y="3138146"/>
            <a:ext cx="3602515" cy="1208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5831" y="4208041"/>
            <a:ext cx="1243579" cy="11709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7131" y="2172083"/>
            <a:ext cx="1880049" cy="1153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748" y="2918514"/>
            <a:ext cx="2708020" cy="1148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449" y="1312297"/>
            <a:ext cx="1653966" cy="103624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504" y="150883"/>
            <a:ext cx="2445912" cy="31015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837" y="3965726"/>
            <a:ext cx="3630333" cy="892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6837" y="4799117"/>
            <a:ext cx="1584248" cy="8920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30416" y="451048"/>
            <a:ext cx="3918875" cy="25023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94690" y="3672452"/>
            <a:ext cx="6171429" cy="3963500"/>
            <a:chOff x="11394690" y="3672452"/>
            <a:chExt cx="6171429" cy="39635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4690" y="3672452"/>
              <a:ext cx="6171429" cy="39635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D39C2-9116-F329-AD07-010865D7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72452"/>
            <a:ext cx="4107501" cy="3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48207" y="717698"/>
            <a:ext cx="4983475" cy="23099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672" y="2875560"/>
            <a:ext cx="8757077" cy="4494844"/>
            <a:chOff x="1092672" y="2875560"/>
            <a:chExt cx="8757077" cy="44948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672" y="2875560"/>
              <a:ext cx="8757077" cy="4494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87135" y="7056079"/>
            <a:ext cx="3488021" cy="3488021"/>
            <a:chOff x="14887135" y="7056079"/>
            <a:chExt cx="3488021" cy="34880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87135" y="7056079"/>
              <a:ext cx="3488021" cy="34880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81161" y="4030961"/>
            <a:ext cx="5827213" cy="2829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3950" y="717698"/>
            <a:ext cx="5744685" cy="23099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31820" y="3974684"/>
            <a:ext cx="4466667" cy="3019048"/>
            <a:chOff x="6931820" y="3974684"/>
            <a:chExt cx="4466667" cy="30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931820" y="3974684"/>
              <a:ext cx="4461826" cy="3014287"/>
              <a:chOff x="6931820" y="3974684"/>
              <a:chExt cx="4461826" cy="301428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31820" y="3974684"/>
                <a:ext cx="4461826" cy="301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632205" y="4675433"/>
              <a:ext cx="2327793" cy="703513"/>
              <a:chOff x="7632205" y="4675433"/>
              <a:chExt cx="2327793" cy="7035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32205" y="4675433"/>
                <a:ext cx="2327793" cy="70351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32205" y="5436025"/>
              <a:ext cx="1981869" cy="646433"/>
              <a:chOff x="7632205" y="5436025"/>
              <a:chExt cx="1981869" cy="6464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32205" y="5436025"/>
                <a:ext cx="1981869" cy="64643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32205" y="6191775"/>
              <a:ext cx="2327793" cy="703513"/>
              <a:chOff x="7632205" y="6191775"/>
              <a:chExt cx="2327793" cy="70351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32205" y="6191775"/>
                <a:ext cx="2327793" cy="7035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810108" y="4121836"/>
              <a:ext cx="1352625" cy="447889"/>
              <a:chOff x="7810108" y="4121836"/>
              <a:chExt cx="1352625" cy="44788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10108" y="4121836"/>
                <a:ext cx="1352625" cy="44788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77123" y="5481828"/>
              <a:ext cx="1118600" cy="671160"/>
              <a:chOff x="7577123" y="5481828"/>
              <a:chExt cx="1118600" cy="67116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77123" y="5481828"/>
                <a:ext cx="1118600" cy="67116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476745" y="4763570"/>
              <a:ext cx="1319356" cy="579692"/>
              <a:chOff x="7476745" y="4763570"/>
              <a:chExt cx="1319356" cy="57969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76745" y="4763570"/>
                <a:ext cx="1319356" cy="57969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632205" y="6191775"/>
              <a:ext cx="1177858" cy="662545"/>
              <a:chOff x="7632205" y="6191775"/>
              <a:chExt cx="1177858" cy="66254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32205" y="6191775"/>
                <a:ext cx="1177858" cy="662545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9704" y="7733599"/>
            <a:ext cx="8837374" cy="2379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837" y="2950507"/>
            <a:ext cx="2048428" cy="8920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4497" y="1373106"/>
            <a:ext cx="3177975" cy="9759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504" y="148759"/>
            <a:ext cx="2626864" cy="310794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885" y="3794768"/>
            <a:ext cx="4904063" cy="11474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6837" y="4799117"/>
            <a:ext cx="1584248" cy="89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9775" y="667989"/>
            <a:ext cx="8885723" cy="23099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22751" y="3343942"/>
            <a:ext cx="2753224" cy="2753224"/>
            <a:chOff x="10022751" y="3343942"/>
            <a:chExt cx="2753224" cy="27532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22751" y="3343942"/>
              <a:ext cx="2753224" cy="275322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04739" y="6570245"/>
            <a:ext cx="2774194" cy="84619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93766" y="7269470"/>
            <a:ext cx="7395365" cy="7996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1739" y="7889515"/>
            <a:ext cx="6354861" cy="12163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79883" y="9549489"/>
            <a:ext cx="5725622" cy="10288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15589" y="9058542"/>
            <a:ext cx="889513" cy="321964"/>
            <a:chOff x="11115589" y="9058542"/>
            <a:chExt cx="889513" cy="3219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1115589" y="9058542"/>
              <a:ext cx="889513" cy="3219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769" y="542241"/>
            <a:ext cx="3247485" cy="24642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20073" y="2976403"/>
            <a:ext cx="4678960" cy="6692507"/>
            <a:chOff x="11520073" y="2976403"/>
            <a:chExt cx="4678960" cy="66925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0073" y="2976403"/>
              <a:ext cx="4678960" cy="66925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97996" y="2214718"/>
            <a:ext cx="1522356" cy="11757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58910" y="2455325"/>
            <a:ext cx="4076190" cy="7213585"/>
            <a:chOff x="3258910" y="2455325"/>
            <a:chExt cx="4076190" cy="72135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258910" y="2979154"/>
              <a:ext cx="4070674" cy="1943240"/>
              <a:chOff x="3258910" y="2979154"/>
              <a:chExt cx="4070674" cy="194324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58910" y="2979154"/>
                <a:ext cx="4070674" cy="194324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6833" y="2227905"/>
              <a:ext cx="1522356" cy="117576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258910" y="5554625"/>
              <a:ext cx="4070674" cy="4104882"/>
              <a:chOff x="3258910" y="5554625"/>
              <a:chExt cx="4070674" cy="410488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58910" y="5554625"/>
                <a:ext cx="4070674" cy="410488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7309" y="4823337"/>
              <a:ext cx="2125623" cy="10710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40747" y="9557264"/>
            <a:ext cx="3318242" cy="10805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49351" y="9649351"/>
            <a:ext cx="4618832" cy="974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837" y="2950507"/>
            <a:ext cx="2048428" cy="8920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4021" y="1412773"/>
            <a:ext cx="1068927" cy="9561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504" y="148759"/>
            <a:ext cx="2626864" cy="310794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837" y="3826596"/>
            <a:ext cx="3630333" cy="8920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314" y="4698010"/>
            <a:ext cx="2045501" cy="114744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11269" y="546222"/>
            <a:ext cx="3427085" cy="24832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17803" y="4289596"/>
            <a:ext cx="6171429" cy="500870"/>
            <a:chOff x="5717803" y="4289596"/>
            <a:chExt cx="6171429" cy="500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7803" y="4289596"/>
              <a:ext cx="6171429" cy="5008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04638" y="4945167"/>
            <a:ext cx="3230604" cy="11376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78314" y="6010366"/>
            <a:ext cx="6171429" cy="745342"/>
            <a:chOff x="10778314" y="6010366"/>
            <a:chExt cx="6171429" cy="7453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8314" y="6010366"/>
              <a:ext cx="6171429" cy="74534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2677" y="6870886"/>
            <a:ext cx="2959327" cy="113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843" y="455708"/>
            <a:ext cx="5918323" cy="24951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473" y="4165580"/>
            <a:ext cx="5781194" cy="2767593"/>
            <a:chOff x="1616473" y="4165580"/>
            <a:chExt cx="5781194" cy="2767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473" y="4165580"/>
              <a:ext cx="5781194" cy="2767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55969" y="4165580"/>
            <a:ext cx="4927275" cy="2767593"/>
            <a:chOff x="9455969" y="4165580"/>
            <a:chExt cx="4927275" cy="2767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5969" y="4165580"/>
              <a:ext cx="4927275" cy="27675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40647" y="7006241"/>
            <a:ext cx="4128118" cy="15307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83243" y="7585125"/>
            <a:ext cx="3727072" cy="2539324"/>
            <a:chOff x="14383243" y="7585125"/>
            <a:chExt cx="3727072" cy="25393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83243" y="7585125"/>
              <a:ext cx="3727072" cy="25393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473" y="2741830"/>
            <a:ext cx="5781194" cy="745342"/>
            <a:chOff x="1616473" y="2741830"/>
            <a:chExt cx="5781194" cy="7453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6473" y="2741830"/>
              <a:ext cx="5781194" cy="745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20112" y="7135260"/>
            <a:ext cx="1039797" cy="376361"/>
            <a:chOff x="14120112" y="7135260"/>
            <a:chExt cx="1039797" cy="3763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500000">
              <a:off x="14120112" y="7135260"/>
              <a:ext cx="1039797" cy="376361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AF544FD-4749-1122-A456-77AD7C8CC2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450" y="7322662"/>
            <a:ext cx="8591550" cy="200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3</cp:revision>
  <dcterms:created xsi:type="dcterms:W3CDTF">2023-08-09T15:00:30Z</dcterms:created>
  <dcterms:modified xsi:type="dcterms:W3CDTF">2023-08-09T07:10:32Z</dcterms:modified>
</cp:coreProperties>
</file>