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1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56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.png"/><Relationship Id="rId7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6032" y="4578955"/>
            <a:ext cx="10646416" cy="12283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0040" y="8504907"/>
            <a:ext cx="6696544" cy="7785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5240" y="6176954"/>
            <a:ext cx="2715439" cy="9291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37157" y="3681563"/>
            <a:ext cx="6171429" cy="1851429"/>
            <a:chOff x="9537157" y="3681563"/>
            <a:chExt cx="6171429" cy="185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7157" y="3681563"/>
              <a:ext cx="6171429" cy="185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58867" y="6712908"/>
            <a:ext cx="3110460" cy="192857"/>
            <a:chOff x="5758867" y="6712908"/>
            <a:chExt cx="3110460" cy="19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867" y="6712908"/>
              <a:ext cx="3110460" cy="19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58867" y="4609725"/>
            <a:ext cx="3110460" cy="192857"/>
            <a:chOff x="5758867" y="4609725"/>
            <a:chExt cx="3110460" cy="19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867" y="4609725"/>
              <a:ext cx="3110460" cy="19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377" y="7419347"/>
            <a:ext cx="6171429" cy="2049716"/>
            <a:chOff x="12289377" y="7419347"/>
            <a:chExt cx="6171429" cy="20497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9377" y="7419347"/>
              <a:ext cx="6171429" cy="20497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37157" y="2843468"/>
            <a:ext cx="6171429" cy="390437"/>
            <a:chOff x="9537157" y="2843468"/>
            <a:chExt cx="6171429" cy="3904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7157" y="2843468"/>
              <a:ext cx="6171429" cy="3904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37157" y="5852022"/>
            <a:ext cx="6171429" cy="1914630"/>
            <a:chOff x="9537157" y="5852022"/>
            <a:chExt cx="6171429" cy="19146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7157" y="5852022"/>
              <a:ext cx="6171429" cy="191463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81062" y="433327"/>
            <a:ext cx="5154885" cy="24860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5363" y="6425894"/>
            <a:ext cx="4732508" cy="14162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5363" y="4270889"/>
            <a:ext cx="4461384" cy="1416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47649" y="5737705"/>
            <a:ext cx="2864841" cy="192857"/>
            <a:chOff x="7047649" y="5737705"/>
            <a:chExt cx="2864841" cy="19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7649" y="5737705"/>
              <a:ext cx="2864841" cy="19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74503" y="4206571"/>
            <a:ext cx="6171429" cy="3059037"/>
            <a:chOff x="10674503" y="4206571"/>
            <a:chExt cx="6171429" cy="305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4503" y="4206571"/>
              <a:ext cx="6171429" cy="305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81062" y="433327"/>
            <a:ext cx="5154885" cy="24860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8798" y="5332818"/>
            <a:ext cx="5063270" cy="110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25986" y="4367096"/>
            <a:ext cx="3496984" cy="3496984"/>
            <a:chOff x="3425986" y="4367096"/>
            <a:chExt cx="3496984" cy="34969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5986" y="4367096"/>
              <a:ext cx="3496984" cy="34969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38020" y="4367096"/>
            <a:ext cx="3496984" cy="3496984"/>
            <a:chOff x="11338020" y="4367096"/>
            <a:chExt cx="3496984" cy="34969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8020" y="4367096"/>
              <a:ext cx="3496984" cy="34969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2738" y="443375"/>
            <a:ext cx="4114751" cy="24464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993696" y="8030399"/>
            <a:ext cx="10155050" cy="10260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4828" y="8030399"/>
            <a:ext cx="9864336" cy="10260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1172" y="2833190"/>
            <a:ext cx="6171429" cy="5641517"/>
            <a:chOff x="1051172" y="2833190"/>
            <a:chExt cx="6171429" cy="56415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172" y="2833190"/>
              <a:ext cx="6171429" cy="56415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5750" y="2549250"/>
            <a:ext cx="6497741" cy="3554950"/>
            <a:chOff x="7765750" y="2549250"/>
            <a:chExt cx="6497741" cy="35549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5750" y="2549250"/>
              <a:ext cx="6497741" cy="35549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040" y="6104200"/>
            <a:ext cx="6469347" cy="3388372"/>
            <a:chOff x="10165040" y="6104200"/>
            <a:chExt cx="6469347" cy="33883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040" y="6104200"/>
              <a:ext cx="6469347" cy="33883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3615" y="648899"/>
            <a:ext cx="6100637" cy="23029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39418" y="8042722"/>
            <a:ext cx="5960945" cy="14760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50695" y="9460085"/>
            <a:ext cx="12513498" cy="10260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5253" y="2895896"/>
            <a:ext cx="5962733" cy="6171429"/>
            <a:chOff x="11045253" y="2895896"/>
            <a:chExt cx="5962733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5253" y="2895896"/>
              <a:ext cx="596273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7" y="6606661"/>
            <a:ext cx="6171429" cy="2588699"/>
            <a:chOff x="172507" y="6606661"/>
            <a:chExt cx="6171429" cy="25886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7" y="6606661"/>
              <a:ext cx="6171429" cy="25886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68603" y="5981610"/>
            <a:ext cx="3323999" cy="1928287"/>
            <a:chOff x="6968603" y="5981610"/>
            <a:chExt cx="3323999" cy="19282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8603" y="5981610"/>
              <a:ext cx="3323999" cy="192828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4996" y="648899"/>
            <a:ext cx="7845799" cy="23029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170" y="3373723"/>
            <a:ext cx="4797231" cy="10260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522" y="2049355"/>
            <a:ext cx="2672571" cy="19062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218" y="4083739"/>
            <a:ext cx="8030088" cy="1926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69128" y="5526176"/>
            <a:ext cx="6171429" cy="2588699"/>
            <a:chOff x="5569128" y="5526176"/>
            <a:chExt cx="6171429" cy="25886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9128" y="5526176"/>
              <a:ext cx="6171429" cy="25886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4996" y="648899"/>
            <a:ext cx="7845799" cy="230290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9" y="3345332"/>
            <a:ext cx="6725593" cy="10260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40" y="2239622"/>
            <a:ext cx="10148400" cy="17159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99" y="4022444"/>
            <a:ext cx="10422869" cy="1026002"/>
          </a:xfrm>
          <a:prstGeom prst="rect">
            <a:avLst/>
          </a:prstGeom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3CAD07F-380E-0524-6053-EB488EE3734B}"/>
              </a:ext>
            </a:extLst>
          </p:cNvPr>
          <p:cNvSpPr/>
          <p:nvPr/>
        </p:nvSpPr>
        <p:spPr>
          <a:xfrm>
            <a:off x="5873542" y="4610100"/>
            <a:ext cx="5562600" cy="46919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0000" y="4416881"/>
            <a:ext cx="4756695" cy="5549929"/>
            <a:chOff x="7035610" y="3945364"/>
            <a:chExt cx="543259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5610" y="3945364"/>
              <a:ext cx="5432596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1800" y="5753100"/>
            <a:ext cx="5339971" cy="1675004"/>
            <a:chOff x="12945743" y="5670689"/>
            <a:chExt cx="5339971" cy="16750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45743" y="5670689"/>
              <a:ext cx="5339971" cy="16750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84996" y="648899"/>
            <a:ext cx="7845799" cy="23029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906" y="2418190"/>
            <a:ext cx="7135774" cy="19260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45340" y="4208342"/>
            <a:ext cx="17566834" cy="21431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9592" y="8906297"/>
            <a:ext cx="6186287" cy="7899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55630" y="3664962"/>
            <a:ext cx="10504515" cy="4516941"/>
            <a:chOff x="4155630" y="3664962"/>
            <a:chExt cx="10504515" cy="45169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5630" y="3664962"/>
              <a:ext cx="10504515" cy="45169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0748" y="653003"/>
            <a:ext cx="12342962" cy="2298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94666" y="3393804"/>
            <a:ext cx="5473083" cy="6171429"/>
            <a:chOff x="5894666" y="3393804"/>
            <a:chExt cx="5473083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4666" y="3393804"/>
              <a:ext cx="5473083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6510" y="653003"/>
            <a:ext cx="7335352" cy="22980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595" y="2619444"/>
            <a:ext cx="3153432" cy="10269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45242" y="5141505"/>
            <a:ext cx="7619800" cy="708132"/>
            <a:chOff x="9945242" y="5141505"/>
            <a:chExt cx="7619800" cy="7081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5242" y="5141505"/>
              <a:ext cx="7619800" cy="7081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56750" y="5241229"/>
            <a:ext cx="2065080" cy="192857"/>
            <a:chOff x="7656750" y="5241229"/>
            <a:chExt cx="2065080" cy="1928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0000">
              <a:off x="7656750" y="5241229"/>
              <a:ext cx="2065080" cy="19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28600" y="5746334"/>
            <a:ext cx="2124478" cy="192857"/>
            <a:chOff x="7628600" y="5746334"/>
            <a:chExt cx="2124478" cy="19285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00000">
              <a:off x="7628600" y="5746334"/>
              <a:ext cx="2124478" cy="19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40221" y="2782439"/>
            <a:ext cx="5904539" cy="2938706"/>
            <a:chOff x="9640221" y="2782439"/>
            <a:chExt cx="5904539" cy="2938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221" y="2782439"/>
              <a:ext cx="5904539" cy="2938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0221" y="6511422"/>
            <a:ext cx="6174273" cy="2609212"/>
            <a:chOff x="9640221" y="6511422"/>
            <a:chExt cx="6174273" cy="26092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221" y="6511422"/>
              <a:ext cx="6174273" cy="26092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6510" y="653003"/>
            <a:ext cx="7335352" cy="22980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9092" y="4761441"/>
            <a:ext cx="6171429" cy="1988571"/>
            <a:chOff x="1279092" y="4761441"/>
            <a:chExt cx="6171429" cy="198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9092" y="4761441"/>
              <a:ext cx="6171429" cy="198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72687" y="4853885"/>
            <a:ext cx="2303531" cy="192857"/>
            <a:chOff x="7572687" y="4853885"/>
            <a:chExt cx="2303531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220000">
              <a:off x="7572687" y="4853885"/>
              <a:ext cx="2303531" cy="19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49593" y="7054125"/>
            <a:ext cx="2416669" cy="192857"/>
            <a:chOff x="7449593" y="7054125"/>
            <a:chExt cx="2416669" cy="1928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7449593" y="7054125"/>
              <a:ext cx="2416669" cy="19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6510" y="653003"/>
            <a:ext cx="7335352" cy="22980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7749" y="2966678"/>
            <a:ext cx="6171429" cy="2204987"/>
            <a:chOff x="917749" y="2966678"/>
            <a:chExt cx="6171429" cy="22049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49" y="2966678"/>
              <a:ext cx="6171429" cy="2204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52846" y="2857317"/>
            <a:ext cx="5778729" cy="2691237"/>
            <a:chOff x="9852846" y="2857317"/>
            <a:chExt cx="5778729" cy="2691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846" y="2857317"/>
              <a:ext cx="5778729" cy="26912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596" y="3866248"/>
            <a:ext cx="2537525" cy="192857"/>
            <a:chOff x="7314596" y="3866248"/>
            <a:chExt cx="2537525" cy="192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596" y="3866248"/>
              <a:ext cx="2537525" cy="19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3548" y="6683449"/>
            <a:ext cx="5598169" cy="1272311"/>
            <a:chOff x="1083548" y="6683449"/>
            <a:chExt cx="5598169" cy="12723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548" y="6683449"/>
              <a:ext cx="5598169" cy="12723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52846" y="5904690"/>
            <a:ext cx="5778729" cy="2781760"/>
            <a:chOff x="9852846" y="5904690"/>
            <a:chExt cx="5778729" cy="27817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2846" y="5904690"/>
              <a:ext cx="5778729" cy="27817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44112" y="7223176"/>
            <a:ext cx="2537525" cy="192857"/>
            <a:chOff x="7244112" y="7223176"/>
            <a:chExt cx="2537525" cy="1928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4112" y="7223176"/>
              <a:ext cx="2537525" cy="19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7290" y="2742273"/>
            <a:ext cx="4957966" cy="4143195"/>
            <a:chOff x="487290" y="2742273"/>
            <a:chExt cx="4957966" cy="4143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290" y="2742273"/>
              <a:ext cx="4957966" cy="4143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6341" y="6492768"/>
            <a:ext cx="6171429" cy="2204987"/>
            <a:chOff x="1676341" y="6492768"/>
            <a:chExt cx="6171429" cy="2204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341" y="6492768"/>
              <a:ext cx="6171429" cy="22049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31967" y="653003"/>
            <a:ext cx="8457876" cy="229804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4626" y="5024124"/>
            <a:ext cx="10821753" cy="1340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3753" y="3404873"/>
            <a:ext cx="6171429" cy="2005862"/>
            <a:chOff x="353753" y="3404873"/>
            <a:chExt cx="6171429" cy="20058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753" y="3404873"/>
              <a:ext cx="6171429" cy="20058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70485" y="6635685"/>
            <a:ext cx="6171429" cy="3942037"/>
            <a:chOff x="-70485" y="6635685"/>
            <a:chExt cx="6171429" cy="3942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0485" y="6635685"/>
              <a:ext cx="6171429" cy="39420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73889" y="3404873"/>
            <a:ext cx="5239878" cy="5239878"/>
            <a:chOff x="11873889" y="3404873"/>
            <a:chExt cx="5239878" cy="52398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3889" y="3404873"/>
              <a:ext cx="5239878" cy="52398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0196" y="653003"/>
            <a:ext cx="6168914" cy="22980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30" y="2545961"/>
            <a:ext cx="7787546" cy="10269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95412" y="4613037"/>
            <a:ext cx="2008190" cy="1595396"/>
            <a:chOff x="12095412" y="4613037"/>
            <a:chExt cx="2008190" cy="15953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95412" y="4613037"/>
              <a:ext cx="2008190" cy="15953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98678" y="6190000"/>
            <a:ext cx="6171429" cy="1544912"/>
            <a:chOff x="4898678" y="6190000"/>
            <a:chExt cx="6171429" cy="15449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8678" y="6190000"/>
              <a:ext cx="6171429" cy="1544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74376" y="4808248"/>
            <a:ext cx="6171429" cy="3322403"/>
            <a:chOff x="9574376" y="4808248"/>
            <a:chExt cx="6171429" cy="33224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4376" y="4808248"/>
              <a:ext cx="6171429" cy="3322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0337" y="3534773"/>
            <a:ext cx="5473083" cy="6171429"/>
            <a:chOff x="1900337" y="3534773"/>
            <a:chExt cx="547308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0337" y="3534773"/>
              <a:ext cx="5473083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68015" y="384632"/>
            <a:ext cx="5413847" cy="25750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4" y="2513752"/>
            <a:ext cx="4089099" cy="10269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1704" y="9629628"/>
            <a:ext cx="2058203" cy="10374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72066" y="9617545"/>
            <a:ext cx="2760822" cy="1037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36426" y="4587996"/>
            <a:ext cx="3159336" cy="3159336"/>
            <a:chOff x="7236426" y="4587996"/>
            <a:chExt cx="3159336" cy="3159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6426" y="4587996"/>
              <a:ext cx="3159336" cy="31593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51112" y="5022310"/>
            <a:ext cx="3180330" cy="192857"/>
            <a:chOff x="4451112" y="5022310"/>
            <a:chExt cx="3180330" cy="19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460000">
              <a:off x="4451112" y="5022310"/>
              <a:ext cx="3180330" cy="19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22298" y="6078233"/>
            <a:ext cx="2314149" cy="192857"/>
            <a:chOff x="4922298" y="6078233"/>
            <a:chExt cx="2314149" cy="19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2298" y="6078233"/>
              <a:ext cx="2314149" cy="19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4623" y="7115686"/>
            <a:ext cx="2946103" cy="192857"/>
            <a:chOff x="4724623" y="7115686"/>
            <a:chExt cx="2946103" cy="192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4724623" y="7115686"/>
              <a:ext cx="2946103" cy="19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35051" y="6112137"/>
            <a:ext cx="2864841" cy="192857"/>
            <a:chOff x="10735051" y="6112137"/>
            <a:chExt cx="2864841" cy="19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5051" y="6112137"/>
              <a:ext cx="2864841" cy="1928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81062" y="433327"/>
            <a:ext cx="5154885" cy="248607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7861" y="3612733"/>
            <a:ext cx="4467917" cy="11045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671" y="5724579"/>
            <a:ext cx="4622851" cy="110457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447" y="7799485"/>
            <a:ext cx="5206127" cy="11045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6018" y="5710583"/>
            <a:ext cx="4648022" cy="110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JS M</cp:lastModifiedBy>
  <cp:revision>2</cp:revision>
  <dcterms:created xsi:type="dcterms:W3CDTF">2023-11-13T16:09:13Z</dcterms:created>
  <dcterms:modified xsi:type="dcterms:W3CDTF">2023-11-13T08:43:36Z</dcterms:modified>
</cp:coreProperties>
</file>