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3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82" y="1619088"/>
            <a:ext cx="1823105" cy="7847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1200" y="4161625"/>
            <a:ext cx="17975580" cy="3463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676" y="3653692"/>
            <a:ext cx="15855123" cy="48925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5738"/>
            <a:ext cx="9739504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0367"/>
            <a:ext cx="1731971" cy="19376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0178" y="2903505"/>
            <a:ext cx="6152799" cy="3499036"/>
            <a:chOff x="940178" y="2903505"/>
            <a:chExt cx="6152799" cy="3499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178" y="2903505"/>
              <a:ext cx="6152799" cy="34990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93489" y="5549180"/>
            <a:ext cx="5291124" cy="1706721"/>
            <a:chOff x="3993489" y="5549180"/>
            <a:chExt cx="5291124" cy="17067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3489" y="5549180"/>
              <a:ext cx="5291124" cy="17067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41333" y="6692197"/>
            <a:ext cx="4397717" cy="2232139"/>
            <a:chOff x="2241333" y="6692197"/>
            <a:chExt cx="4397717" cy="22321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1333" y="6692197"/>
              <a:ext cx="4397717" cy="22321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3181" y="5093581"/>
            <a:ext cx="7953116" cy="19168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5738"/>
            <a:ext cx="9739504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26" y="651599"/>
            <a:ext cx="1751980" cy="19497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8268" y="4670992"/>
            <a:ext cx="3291104" cy="16623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66326" y="2810211"/>
            <a:ext cx="6994341" cy="5903369"/>
            <a:chOff x="4766326" y="2810211"/>
            <a:chExt cx="6994341" cy="59033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6326" y="2810211"/>
              <a:ext cx="6994341" cy="590336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16540" y="2653120"/>
            <a:ext cx="2924216" cy="3092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767" y="855738"/>
            <a:ext cx="9739504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26" y="651599"/>
            <a:ext cx="1751980" cy="19497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8268" y="4670992"/>
            <a:ext cx="3291104" cy="16623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03134" y="2619039"/>
            <a:ext cx="5981173" cy="6171429"/>
            <a:chOff x="4603134" y="2619039"/>
            <a:chExt cx="5981173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3134" y="2619039"/>
              <a:ext cx="598117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5883" y="3304184"/>
            <a:ext cx="6314874" cy="1423946"/>
            <a:chOff x="11125883" y="3304184"/>
            <a:chExt cx="6314874" cy="14239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25883" y="3304184"/>
              <a:ext cx="6314874" cy="14239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41500" y="6257134"/>
            <a:ext cx="5539648" cy="913416"/>
            <a:chOff x="11541500" y="6257134"/>
            <a:chExt cx="5539648" cy="9134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41500" y="6257134"/>
              <a:ext cx="5539648" cy="9134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676" y="4161629"/>
            <a:ext cx="11626428" cy="34631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1814" y="855738"/>
            <a:ext cx="4685133" cy="17431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41333" y="3298839"/>
            <a:ext cx="9336938" cy="4932042"/>
            <a:chOff x="2241333" y="3298839"/>
            <a:chExt cx="9336938" cy="49320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1333" y="3298839"/>
              <a:ext cx="9336938" cy="49320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0939" y="2697593"/>
            <a:ext cx="3290825" cy="3684069"/>
            <a:chOff x="10740939" y="2697593"/>
            <a:chExt cx="3290825" cy="36840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40939" y="2697593"/>
              <a:ext cx="3290825" cy="3684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31814" y="855738"/>
            <a:ext cx="4685133" cy="17431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842" y="654900"/>
            <a:ext cx="1569419" cy="19558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0098" y="2634424"/>
            <a:ext cx="4774187" cy="6171429"/>
            <a:chOff x="1740098" y="2634424"/>
            <a:chExt cx="4774187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0098" y="2634424"/>
              <a:ext cx="4774187" cy="617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78381" y="3596672"/>
            <a:ext cx="5197128" cy="45860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676" y="3722956"/>
            <a:ext cx="15576971" cy="4986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855738"/>
            <a:ext cx="12025476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0367"/>
            <a:ext cx="1551685" cy="19376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9242" y="3521248"/>
            <a:ext cx="5265028" cy="2832452"/>
            <a:chOff x="759242" y="3521248"/>
            <a:chExt cx="5265028" cy="28324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242" y="3521248"/>
              <a:ext cx="5265028" cy="2832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73595" y="3399910"/>
            <a:ext cx="5653738" cy="2953790"/>
            <a:chOff x="6573595" y="3399910"/>
            <a:chExt cx="5653738" cy="29537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3595" y="3399910"/>
              <a:ext cx="5653738" cy="29537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70418" y="3413839"/>
            <a:ext cx="4422721" cy="3047270"/>
            <a:chOff x="12970418" y="3413839"/>
            <a:chExt cx="4422721" cy="30472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0418" y="3413839"/>
              <a:ext cx="4422721" cy="304727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8797" y="6435562"/>
            <a:ext cx="4086712" cy="160682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02777" y="6635722"/>
            <a:ext cx="4456684" cy="14929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53005" y="6738579"/>
            <a:ext cx="5664646" cy="14929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855738"/>
            <a:ext cx="12025476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0367"/>
            <a:ext cx="1551685" cy="19376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8556" y="4364083"/>
            <a:ext cx="3615969" cy="25548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24298" y="4638152"/>
            <a:ext cx="3605467" cy="14286"/>
            <a:chOff x="6424298" y="4638152"/>
            <a:chExt cx="3605467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200000">
              <a:off x="6424298" y="4638152"/>
              <a:ext cx="360546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6111" y="6519183"/>
            <a:ext cx="3547559" cy="14286"/>
            <a:chOff x="6396111" y="6519183"/>
            <a:chExt cx="3547559" cy="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320000">
              <a:off x="6396111" y="6519183"/>
              <a:ext cx="3547559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58338" y="3366700"/>
            <a:ext cx="3173977" cy="16635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58338" y="6749730"/>
            <a:ext cx="3173977" cy="1663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855738"/>
            <a:ext cx="12025476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0367"/>
            <a:ext cx="1551685" cy="19376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6866" y="2470510"/>
            <a:ext cx="6500619" cy="17431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48699" y="2698022"/>
            <a:ext cx="6171429" cy="4889670"/>
            <a:chOff x="7948699" y="2698022"/>
            <a:chExt cx="6171429" cy="48896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8699" y="2698022"/>
              <a:ext cx="6171429" cy="48896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0614" y="4888889"/>
            <a:ext cx="5160612" cy="1405957"/>
            <a:chOff x="1300614" y="4888889"/>
            <a:chExt cx="5160612" cy="14059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0614" y="4888889"/>
              <a:ext cx="5160612" cy="140595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80628" y="7676590"/>
            <a:ext cx="2848996" cy="926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719" y="855738"/>
            <a:ext cx="12025476" cy="17431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660367"/>
            <a:ext cx="1551685" cy="1937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5651" y="2959735"/>
            <a:ext cx="4423859" cy="5664876"/>
            <a:chOff x="1465651" y="2959735"/>
            <a:chExt cx="4423859" cy="56648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651" y="2959735"/>
              <a:ext cx="4423859" cy="56648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2078" y="9368354"/>
            <a:ext cx="9479735" cy="6936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7073" y="4893389"/>
            <a:ext cx="7161083" cy="1406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강혜인</cp:lastModifiedBy>
  <cp:revision>4</cp:revision>
  <dcterms:created xsi:type="dcterms:W3CDTF">2023-07-05T05:45:01Z</dcterms:created>
  <dcterms:modified xsi:type="dcterms:W3CDTF">2023-07-05T07:23:52Z</dcterms:modified>
</cp:coreProperties>
</file>