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0" r:id="rId14"/>
    <p:sldId id="270" r:id="rId15"/>
    <p:sldId id="272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9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78.png"/><Relationship Id="rId7" Type="http://schemas.openxmlformats.org/officeDocument/2006/relationships/image" Target="../media/image8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83.png"/><Relationship Id="rId4" Type="http://schemas.openxmlformats.org/officeDocument/2006/relationships/image" Target="../media/image27.png"/><Relationship Id="rId9" Type="http://schemas.openxmlformats.org/officeDocument/2006/relationships/image" Target="../media/image8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3" Type="http://schemas.openxmlformats.org/officeDocument/2006/relationships/image" Target="../media/image85.png"/><Relationship Id="rId7" Type="http://schemas.openxmlformats.org/officeDocument/2006/relationships/image" Target="../media/image17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" Type="http://schemas.openxmlformats.org/officeDocument/2006/relationships/image" Target="../media/image84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88.png"/><Relationship Id="rId5" Type="http://schemas.openxmlformats.org/officeDocument/2006/relationships/image" Target="../media/image72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19.png"/><Relationship Id="rId14" Type="http://schemas.openxmlformats.org/officeDocument/2006/relationships/image" Target="../media/image9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27.png"/><Relationship Id="rId7" Type="http://schemas.openxmlformats.org/officeDocument/2006/relationships/image" Target="../media/image10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27.png"/><Relationship Id="rId7" Type="http://schemas.openxmlformats.org/officeDocument/2006/relationships/image" Target="../media/image10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100.png"/><Relationship Id="rId4" Type="http://schemas.openxmlformats.org/officeDocument/2006/relationships/image" Target="../media/image104.png"/><Relationship Id="rId9" Type="http://schemas.openxmlformats.org/officeDocument/2006/relationships/image" Target="../media/image107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7.png"/><Relationship Id="rId7" Type="http://schemas.openxmlformats.org/officeDocument/2006/relationships/image" Target="../media/image3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7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27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62.png"/><Relationship Id="rId7" Type="http://schemas.openxmlformats.org/officeDocument/2006/relationships/image" Target="../media/image19.png"/><Relationship Id="rId12" Type="http://schemas.openxmlformats.org/officeDocument/2006/relationships/image" Target="../media/image6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66.png"/><Relationship Id="rId5" Type="http://schemas.openxmlformats.org/officeDocument/2006/relationships/image" Target="../media/image17.png"/><Relationship Id="rId15" Type="http://schemas.openxmlformats.org/officeDocument/2006/relationships/image" Target="../media/image25.png"/><Relationship Id="rId10" Type="http://schemas.openxmlformats.org/officeDocument/2006/relationships/image" Target="../media/image65.png"/><Relationship Id="rId4" Type="http://schemas.openxmlformats.org/officeDocument/2006/relationships/image" Target="../media/image16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19.png"/><Relationship Id="rId12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15.png"/><Relationship Id="rId5" Type="http://schemas.openxmlformats.org/officeDocument/2006/relationships/image" Target="../media/image17.png"/><Relationship Id="rId15" Type="http://schemas.openxmlformats.org/officeDocument/2006/relationships/image" Target="../media/image25.png"/><Relationship Id="rId10" Type="http://schemas.openxmlformats.org/officeDocument/2006/relationships/image" Target="../media/image74.png"/><Relationship Id="rId4" Type="http://schemas.openxmlformats.org/officeDocument/2006/relationships/image" Target="../media/image72.png"/><Relationship Id="rId9" Type="http://schemas.openxmlformats.org/officeDocument/2006/relationships/image" Target="../media/image26.png"/><Relationship Id="rId14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69973" y="4749402"/>
            <a:ext cx="6970908" cy="75943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363" y="8608868"/>
            <a:ext cx="2762091" cy="48681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67620" y="5764677"/>
            <a:ext cx="1957348" cy="5624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875" y="826482"/>
            <a:ext cx="8507985" cy="15272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1689" y="2562732"/>
            <a:ext cx="6298053" cy="120392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68591" y="3858547"/>
            <a:ext cx="3840603" cy="5899979"/>
            <a:chOff x="1368591" y="3858547"/>
            <a:chExt cx="3840603" cy="589997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8591" y="3858547"/>
              <a:ext cx="3840603" cy="58999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146919" y="4914145"/>
            <a:ext cx="6171429" cy="3244055"/>
            <a:chOff x="11146919" y="4914145"/>
            <a:chExt cx="6171429" cy="324405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46919" y="4914145"/>
              <a:ext cx="6171429" cy="324405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047891" y="6263809"/>
            <a:ext cx="2220717" cy="544728"/>
            <a:chOff x="7047891" y="6263809"/>
            <a:chExt cx="2220717" cy="54472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47891" y="6263809"/>
              <a:ext cx="2220717" cy="54472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24086" y="9699426"/>
            <a:ext cx="1374944" cy="64366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12850" y="8435610"/>
            <a:ext cx="2701449" cy="6436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60713" y="7455267"/>
            <a:ext cx="6122302" cy="2830448"/>
            <a:chOff x="8660713" y="7455267"/>
            <a:chExt cx="6122302" cy="28304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0713" y="7455267"/>
              <a:ext cx="6122302" cy="283044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84830" y="1553487"/>
            <a:ext cx="3168348" cy="50943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1788" y="619186"/>
            <a:ext cx="1947632" cy="184105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8264" y="3071563"/>
            <a:ext cx="1759500" cy="59731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8264" y="3928211"/>
            <a:ext cx="2579985" cy="6367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8264" y="4802068"/>
            <a:ext cx="3818471" cy="59731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85148" y="5632171"/>
            <a:ext cx="4598020" cy="79497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51587" y="801850"/>
            <a:ext cx="3717994" cy="152727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660713" y="2792378"/>
            <a:ext cx="6171429" cy="661224"/>
            <a:chOff x="8660713" y="2792378"/>
            <a:chExt cx="6171429" cy="66122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660713" y="2792378"/>
              <a:ext cx="6171429" cy="66122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077779" y="3570982"/>
            <a:ext cx="3091754" cy="72938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604437" y="4295198"/>
            <a:ext cx="1510030" cy="72259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660713" y="4892359"/>
            <a:ext cx="6171429" cy="1611567"/>
            <a:chOff x="8660713" y="4892359"/>
            <a:chExt cx="6171429" cy="161156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660713" y="4892359"/>
              <a:ext cx="6171429" cy="1611567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601579" y="6799306"/>
            <a:ext cx="1582887" cy="72259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109986" y="8654296"/>
            <a:ext cx="318585" cy="938085"/>
            <a:chOff x="11109986" y="8654296"/>
            <a:chExt cx="318585" cy="93808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109986" y="8654296"/>
              <a:ext cx="318585" cy="9380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94700" y="826482"/>
            <a:ext cx="13252394" cy="15272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00000" y="3315672"/>
            <a:ext cx="7609383" cy="4770061"/>
            <a:chOff x="6000000" y="3315672"/>
            <a:chExt cx="7609383" cy="477006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00000" y="3315672"/>
              <a:ext cx="7609383" cy="477006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43723" y="2441502"/>
            <a:ext cx="1506297" cy="757287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2BA712D7-FD98-D448-01F9-4C11B59B2DAD}"/>
              </a:ext>
            </a:extLst>
          </p:cNvPr>
          <p:cNvSpPr/>
          <p:nvPr/>
        </p:nvSpPr>
        <p:spPr>
          <a:xfrm>
            <a:off x="5190574" y="4096881"/>
            <a:ext cx="1506297" cy="152400"/>
          </a:xfrm>
          <a:prstGeom prst="rightArrow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BB8B56D-9F95-7107-94D7-8677E361C392}"/>
              </a:ext>
            </a:extLst>
          </p:cNvPr>
          <p:cNvSpPr/>
          <p:nvPr/>
        </p:nvSpPr>
        <p:spPr>
          <a:xfrm>
            <a:off x="5190574" y="4348164"/>
            <a:ext cx="1506297" cy="138545"/>
          </a:xfrm>
          <a:prstGeom prst="rightArrow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ADE37FE-543F-F2C8-F10C-25FEF8F450C5}"/>
              </a:ext>
            </a:extLst>
          </p:cNvPr>
          <p:cNvSpPr/>
          <p:nvPr/>
        </p:nvSpPr>
        <p:spPr>
          <a:xfrm>
            <a:off x="5190574" y="4610100"/>
            <a:ext cx="1506297" cy="152400"/>
          </a:xfrm>
          <a:prstGeom prst="rightArrow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8EC0A0C-B91B-619D-2E7C-710298C06B0F}"/>
              </a:ext>
            </a:extLst>
          </p:cNvPr>
          <p:cNvSpPr/>
          <p:nvPr/>
        </p:nvSpPr>
        <p:spPr>
          <a:xfrm>
            <a:off x="5029200" y="6333628"/>
            <a:ext cx="1506297" cy="152400"/>
          </a:xfrm>
          <a:prstGeom prst="rightArrow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2B98D6CA-6434-9F0F-8C1F-ECC2D4095452}"/>
              </a:ext>
            </a:extLst>
          </p:cNvPr>
          <p:cNvSpPr/>
          <p:nvPr/>
        </p:nvSpPr>
        <p:spPr>
          <a:xfrm>
            <a:off x="5190574" y="7064424"/>
            <a:ext cx="1506297" cy="152400"/>
          </a:xfrm>
          <a:prstGeom prst="rightArrow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573" y="826482"/>
            <a:ext cx="10933061" cy="162928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571429" y="3118651"/>
            <a:ext cx="6171429" cy="3756148"/>
            <a:chOff x="6571429" y="3118651"/>
            <a:chExt cx="6171429" cy="3756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71429" y="3118651"/>
              <a:ext cx="6171429" cy="37561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88082" y="3363095"/>
            <a:ext cx="4335380" cy="35714"/>
            <a:chOff x="7588082" y="3363095"/>
            <a:chExt cx="4335380" cy="3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88082" y="3363095"/>
              <a:ext cx="4335380" cy="3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588110" y="3544683"/>
            <a:ext cx="2855969" cy="35714"/>
            <a:chOff x="7588110" y="3544683"/>
            <a:chExt cx="2855969" cy="35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88110" y="3544683"/>
              <a:ext cx="2855969" cy="35714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0CFAEF8-26F9-3531-0CAA-5AE43ED5F1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3413" y="7403266"/>
            <a:ext cx="9596073" cy="16292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31" y="813541"/>
            <a:ext cx="2312331" cy="166811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2242" y="3518651"/>
            <a:ext cx="6171429" cy="3756148"/>
            <a:chOff x="1422242" y="3518651"/>
            <a:chExt cx="6171429" cy="3756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2242" y="3518651"/>
              <a:ext cx="6171429" cy="37561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486243" y="5200551"/>
            <a:ext cx="2220717" cy="544728"/>
            <a:chOff x="8486243" y="5200551"/>
            <a:chExt cx="2220717" cy="54472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86243" y="5200551"/>
              <a:ext cx="2220717" cy="54472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3585" y="8012723"/>
            <a:ext cx="7003944" cy="72259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83952" y="8544904"/>
            <a:ext cx="3241668" cy="66544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B2E5833-3113-38DB-0108-DE471ADFEE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331" y="4416475"/>
            <a:ext cx="7436509" cy="21128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61990" y="4497339"/>
            <a:ext cx="8123608" cy="133660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26544" y="9014049"/>
            <a:ext cx="3348577" cy="4906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01773" y="2191240"/>
            <a:ext cx="850326" cy="39953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51850" y="1893176"/>
            <a:ext cx="4364164" cy="181764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46175" y="2281546"/>
            <a:ext cx="1544710" cy="67473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46240" y="4363382"/>
            <a:ext cx="4043604" cy="6700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22541" y="3605104"/>
            <a:ext cx="3826087" cy="313458"/>
            <a:chOff x="2522541" y="3605104"/>
            <a:chExt cx="3826087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646240" y="3300459"/>
            <a:ext cx="2517223" cy="70817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671124" y="5389750"/>
            <a:ext cx="4883784" cy="7071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3720" y="2988581"/>
            <a:ext cx="2400382" cy="75563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50396" y="1467720"/>
            <a:ext cx="1367511" cy="61190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747632" cy="184439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8264" y="4018344"/>
            <a:ext cx="2579986" cy="63672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8264" y="4890211"/>
            <a:ext cx="3818472" cy="5973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51587" y="801850"/>
            <a:ext cx="3711166" cy="146603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073438" y="3398781"/>
            <a:ext cx="6171429" cy="3085714"/>
            <a:chOff x="8073438" y="3398781"/>
            <a:chExt cx="6171429" cy="3085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73438" y="3398781"/>
              <a:ext cx="6171429" cy="308571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675123" y="6540266"/>
            <a:ext cx="5826326" cy="67990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029406" y="7838469"/>
            <a:ext cx="6903573" cy="249224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675123" y="7074314"/>
            <a:ext cx="4905602" cy="68176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28264" y="5737563"/>
            <a:ext cx="4218024" cy="625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875" y="826482"/>
            <a:ext cx="5828680" cy="152317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566314" y="3138141"/>
            <a:ext cx="13153087" cy="5202055"/>
            <a:chOff x="2566314" y="3138141"/>
            <a:chExt cx="13153087" cy="520205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66314" y="3138141"/>
              <a:ext cx="13153087" cy="520205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65572" y="9367968"/>
            <a:ext cx="10420164" cy="67990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33247" y="8478913"/>
            <a:ext cx="12865859" cy="7483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875" y="826482"/>
            <a:ext cx="5951004" cy="152317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706" y="2703419"/>
            <a:ext cx="5279030" cy="24708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369200" y="6213474"/>
            <a:ext cx="2948514" cy="2238095"/>
            <a:chOff x="2369200" y="6213474"/>
            <a:chExt cx="2948514" cy="223809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974856" y="6213474"/>
              <a:ext cx="2340507" cy="2230106"/>
              <a:chOff x="2974856" y="6213474"/>
              <a:chExt cx="2340507" cy="2230106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974856" y="6213474"/>
                <a:ext cx="2340507" cy="2230106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34891" y="6693882"/>
              <a:ext cx="621103" cy="380122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88111" y="7541659"/>
              <a:ext cx="621103" cy="38012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47883" y="9426088"/>
            <a:ext cx="2379754" cy="67038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742037" y="6787793"/>
            <a:ext cx="3563545" cy="544728"/>
            <a:chOff x="7742037" y="6787793"/>
            <a:chExt cx="3563545" cy="54472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42037" y="6787793"/>
              <a:ext cx="3563545" cy="5447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489294" y="3127760"/>
            <a:ext cx="4390588" cy="6171429"/>
            <a:chOff x="12489294" y="3127760"/>
            <a:chExt cx="4390588" cy="6171429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2994168" y="3127760"/>
              <a:ext cx="3881402" cy="6171429"/>
              <a:chOff x="12994168" y="3127760"/>
              <a:chExt cx="3881402" cy="617142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2994168" y="3127760"/>
                <a:ext cx="3881402" cy="6171429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54985" y="3791494"/>
              <a:ext cx="621103" cy="380122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785853" y="4756840"/>
              <a:ext cx="621103" cy="380122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16721" y="5691402"/>
              <a:ext cx="621103" cy="380122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91567" y="6585341"/>
              <a:ext cx="621103" cy="380122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21595" y="7444572"/>
              <a:ext cx="621103" cy="380122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58402" y="8367933"/>
              <a:ext cx="621103" cy="380122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125314" y="9426088"/>
            <a:ext cx="2367583" cy="6799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94700" y="826482"/>
            <a:ext cx="5697252" cy="147012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7531" y="2770649"/>
            <a:ext cx="5348868" cy="6799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59307" y="5254902"/>
            <a:ext cx="6171429" cy="4555102"/>
            <a:chOff x="559307" y="5254902"/>
            <a:chExt cx="6171429" cy="455510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9307" y="5254902"/>
              <a:ext cx="6171429" cy="455510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82" y="4687462"/>
            <a:ext cx="1030910" cy="57024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520451" y="4799508"/>
            <a:ext cx="1348634" cy="56089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586342" y="5260182"/>
            <a:ext cx="8069850" cy="4549822"/>
            <a:chOff x="8586342" y="5260182"/>
            <a:chExt cx="8069850" cy="454982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86342" y="5260182"/>
              <a:ext cx="8069850" cy="45498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33935" y="5559619"/>
            <a:ext cx="4896751" cy="35714"/>
            <a:chOff x="1833935" y="5559619"/>
            <a:chExt cx="4896751" cy="357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33935" y="5559619"/>
              <a:ext cx="4896751" cy="3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95209" y="6702422"/>
            <a:ext cx="4896751" cy="35714"/>
            <a:chOff x="995209" y="6702422"/>
            <a:chExt cx="4896751" cy="357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5209" y="6702422"/>
              <a:ext cx="4896751" cy="3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225176" y="7897089"/>
            <a:ext cx="462028" cy="725796"/>
            <a:chOff x="5225176" y="7897089"/>
            <a:chExt cx="462028" cy="72579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25176" y="7897089"/>
              <a:ext cx="462028" cy="72579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871097" y="5452691"/>
            <a:ext cx="462028" cy="725796"/>
            <a:chOff x="15871097" y="5452691"/>
            <a:chExt cx="462028" cy="72579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871097" y="5452691"/>
              <a:ext cx="462028" cy="72579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828933" y="7541951"/>
            <a:ext cx="5423622" cy="35714"/>
            <a:chOff x="9828933" y="7541951"/>
            <a:chExt cx="5423622" cy="3571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828933" y="7541951"/>
              <a:ext cx="5423622" cy="3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83301" y="837315"/>
            <a:ext cx="7883842" cy="152727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1795" y="2563333"/>
            <a:ext cx="6402687" cy="117962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2507" y="4563235"/>
            <a:ext cx="6171429" cy="4508469"/>
            <a:chOff x="172507" y="4563235"/>
            <a:chExt cx="6171429" cy="450846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507" y="4563235"/>
              <a:ext cx="6171429" cy="45084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36291" y="6316072"/>
            <a:ext cx="2220717" cy="544728"/>
            <a:chOff x="7236291" y="6316072"/>
            <a:chExt cx="2220717" cy="54472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36291" y="6316072"/>
              <a:ext cx="2220717" cy="54472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16092" y="7091028"/>
            <a:ext cx="3496594" cy="60675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461599" y="2619610"/>
            <a:ext cx="4552381" cy="7473084"/>
            <a:chOff x="10461599" y="2619610"/>
            <a:chExt cx="4552381" cy="7473084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0461599" y="3371693"/>
              <a:ext cx="4552002" cy="2566442"/>
              <a:chOff x="10461599" y="3371693"/>
              <a:chExt cx="4552002" cy="2566442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461599" y="3371693"/>
                <a:ext cx="4552002" cy="256644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0461599" y="7521265"/>
              <a:ext cx="4552002" cy="2569678"/>
              <a:chOff x="10461599" y="7521265"/>
              <a:chExt cx="4552002" cy="2569678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0461599" y="7521265"/>
                <a:ext cx="4552002" cy="256967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1864009" y="3858771"/>
              <a:ext cx="1747181" cy="1747181"/>
              <a:chOff x="11864009" y="3858771"/>
              <a:chExt cx="1747181" cy="1747181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1864009" y="3858771"/>
                <a:ext cx="1747181" cy="174718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1864009" y="7932513"/>
              <a:ext cx="1747181" cy="1747181"/>
              <a:chOff x="11864009" y="7932513"/>
              <a:chExt cx="1747181" cy="1747181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1864009" y="7932513"/>
                <a:ext cx="1747181" cy="1747181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76751" y="2563333"/>
              <a:ext cx="1677020" cy="729382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376751" y="6809541"/>
              <a:ext cx="2745801" cy="729382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6230" y="3846954"/>
            <a:ext cx="1297249" cy="729382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234730" y="6418607"/>
            <a:ext cx="2860230" cy="681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54296" y="1471620"/>
            <a:ext cx="2082214" cy="60050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1788" y="619186"/>
            <a:ext cx="1928585" cy="184105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8264" y="4873706"/>
            <a:ext cx="3818472" cy="5973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51587" y="801850"/>
            <a:ext cx="5759185" cy="152727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5148" y="3901828"/>
            <a:ext cx="3403334" cy="79299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8264" y="3166774"/>
            <a:ext cx="1759500" cy="59732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532822" y="3290600"/>
            <a:ext cx="6171429" cy="3303964"/>
            <a:chOff x="8532822" y="3290600"/>
            <a:chExt cx="6171429" cy="330396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32822" y="3290600"/>
              <a:ext cx="6171429" cy="330396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760819" y="7515390"/>
            <a:ext cx="7675963" cy="66613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467022" y="6655181"/>
            <a:ext cx="6304277" cy="66613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173379" y="8270899"/>
            <a:ext cx="11748868" cy="65661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28264" y="5737563"/>
            <a:ext cx="4218024" cy="625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8202" y="1465525"/>
            <a:ext cx="3698917" cy="62966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1788" y="619186"/>
            <a:ext cx="1928584" cy="183923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8264" y="3071563"/>
            <a:ext cx="1759500" cy="5973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51587" y="801850"/>
            <a:ext cx="10381041" cy="146714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85148" y="4656894"/>
            <a:ext cx="4310182" cy="76057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28264" y="3912449"/>
            <a:ext cx="2579987" cy="63672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366012" y="2828445"/>
            <a:ext cx="6171429" cy="3745511"/>
            <a:chOff x="8366012" y="2828445"/>
            <a:chExt cx="6171429" cy="374551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66012" y="2828445"/>
              <a:ext cx="6171429" cy="374551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349952" y="5987666"/>
            <a:ext cx="6260773" cy="68176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869876" y="6810162"/>
            <a:ext cx="5244439" cy="68176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28264" y="5680420"/>
            <a:ext cx="4218024" cy="625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0</Words>
  <Application>Microsoft Office PowerPoint</Application>
  <PresentationFormat>사용자 지정</PresentationFormat>
  <Paragraphs>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 JS</cp:lastModifiedBy>
  <cp:revision>3</cp:revision>
  <dcterms:created xsi:type="dcterms:W3CDTF">2023-03-06T13:07:07Z</dcterms:created>
  <dcterms:modified xsi:type="dcterms:W3CDTF">2023-03-06T08:02:10Z</dcterms:modified>
</cp:coreProperties>
</file>