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4:58:5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24575,'1007'0'0,"-987"1"0,-1 1 0,37 9 0,-35-7 0,0 0 0,27 1 0,546-3 0,-288-4 0,-286 3 0,1 1 0,33 8 0,-32-5 0,0-1 0,24 0 0,671-2 0,-349-4 0,267 2 0,-625 0-273,0-1 0,0 0 0,0-1 0,18-5 0,-11 2-6553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4:59:0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24575,'129'-2'0,"141"4"0,-182 11 0,-55-7 0,57 2 0,25-10 0,88 3 0,-115 12 0,-56-7 0,59 3 0,756-10 0,-828 0 0,1-1 0,36-9 0,-36 6 0,2 1 0,25-1 0,389 4 0,-209 3 0,-207-3 0,0-1 0,34-9 0,-32 7 0,0 0 0,24-1 0,671 3 0,-348 5 0,27-3-1365,-374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4:59:0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2.png"/><Relationship Id="rId7" Type="http://schemas.openxmlformats.org/officeDocument/2006/relationships/image" Target="../media/image8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22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2.png"/><Relationship Id="rId7" Type="http://schemas.openxmlformats.org/officeDocument/2006/relationships/image" Target="../media/image10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106.png"/><Relationship Id="rId12" Type="http://schemas.openxmlformats.org/officeDocument/2006/relationships/image" Target="../media/image9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22.png"/><Relationship Id="rId9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22.png"/><Relationship Id="rId9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11.png"/><Relationship Id="rId7" Type="http://schemas.openxmlformats.org/officeDocument/2006/relationships/image" Target="../media/image1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1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22.png"/><Relationship Id="rId9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1.png"/><Relationship Id="rId7" Type="http://schemas.openxmlformats.org/officeDocument/2006/relationships/image" Target="../media/image1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22.png"/><Relationship Id="rId9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1.png"/><Relationship Id="rId7" Type="http://schemas.openxmlformats.org/officeDocument/2006/relationships/image" Target="../media/image1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18.png"/><Relationship Id="rId12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1.png"/><Relationship Id="rId5" Type="http://schemas.openxmlformats.org/officeDocument/2006/relationships/image" Target="../media/image16.png"/><Relationship Id="rId10" Type="http://schemas.openxmlformats.org/officeDocument/2006/relationships/image" Target="../media/image50.png"/><Relationship Id="rId4" Type="http://schemas.openxmlformats.org/officeDocument/2006/relationships/image" Target="../media/image1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3.xml"/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customXml" Target="../ink/ink2.xml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customXml" Target="../ink/ink1.xml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6798" y="4749402"/>
            <a:ext cx="5697974" cy="842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363" y="8608868"/>
            <a:ext cx="2762091" cy="48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7620" y="5764677"/>
            <a:ext cx="1957348" cy="562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26480"/>
            <a:ext cx="1984804" cy="1526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8153" y="4436463"/>
            <a:ext cx="4049560" cy="3023672"/>
            <a:chOff x="488153" y="4436463"/>
            <a:chExt cx="4049560" cy="30236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153" y="4436463"/>
              <a:ext cx="4049560" cy="30236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46259" y="3053048"/>
            <a:ext cx="5029251" cy="3305291"/>
            <a:chOff x="7646259" y="3053048"/>
            <a:chExt cx="5029251" cy="33052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6259" y="3053048"/>
              <a:ext cx="5029251" cy="33052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8061" y="5324423"/>
            <a:ext cx="4936997" cy="544728"/>
            <a:chOff x="2238061" y="5324423"/>
            <a:chExt cx="4936997" cy="544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00000">
              <a:off x="2238061" y="5324423"/>
              <a:ext cx="4936997" cy="544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8009" y="2376198"/>
            <a:ext cx="1473754" cy="7291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646259" y="6888119"/>
            <a:ext cx="4957624" cy="3362678"/>
            <a:chOff x="7646259" y="6888119"/>
            <a:chExt cx="4957624" cy="336267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6259" y="6888119"/>
              <a:ext cx="4957624" cy="33626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94917" y="7053642"/>
            <a:ext cx="4936997" cy="544728"/>
            <a:chOff x="2694917" y="7053642"/>
            <a:chExt cx="4936997" cy="5447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0000">
              <a:off x="2694917" y="7053642"/>
              <a:ext cx="4936997" cy="54472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69341" y="6302062"/>
            <a:ext cx="2231163" cy="72912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5748" y="4012863"/>
            <a:ext cx="4877131" cy="12983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3883" y="8115300"/>
            <a:ext cx="5847621" cy="1122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3301" y="837311"/>
            <a:ext cx="4740433" cy="1526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5092" y="3204601"/>
            <a:ext cx="6171429" cy="602791"/>
            <a:chOff x="635092" y="3204601"/>
            <a:chExt cx="6171429" cy="6027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92" y="3204601"/>
              <a:ext cx="6171429" cy="6027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44218" y="3905351"/>
            <a:ext cx="6686285" cy="1085125"/>
            <a:chOff x="10144218" y="3905351"/>
            <a:chExt cx="6686285" cy="10851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4218" y="3905351"/>
              <a:ext cx="6686285" cy="10851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51704" y="5730612"/>
            <a:ext cx="6171429" cy="3973147"/>
            <a:chOff x="5251704" y="5730612"/>
            <a:chExt cx="6171429" cy="39731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1704" y="5730612"/>
              <a:ext cx="6171429" cy="39731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6773" y="1465525"/>
            <a:ext cx="1200813" cy="6426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788" y="619186"/>
            <a:ext cx="1928584" cy="18392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343185" cy="6371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1587" y="801850"/>
            <a:ext cx="3553670" cy="14600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672" y="4656895"/>
            <a:ext cx="1819192" cy="7550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912449"/>
            <a:ext cx="1788996" cy="6561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19435" y="3375124"/>
            <a:ext cx="8525874" cy="4795804"/>
            <a:chOff x="6819435" y="3375124"/>
            <a:chExt cx="8525874" cy="47958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9435" y="3375124"/>
              <a:ext cx="8525874" cy="4795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61" y="837364"/>
            <a:ext cx="2080042" cy="1526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20468" y="2973085"/>
            <a:ext cx="13048394" cy="6321582"/>
            <a:chOff x="2120468" y="2973085"/>
            <a:chExt cx="13048394" cy="6321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0468" y="2973085"/>
              <a:ext cx="13048394" cy="63215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3BDE2-8EDD-E388-C933-5B91E16204F8}"/>
              </a:ext>
            </a:extLst>
          </p:cNvPr>
          <p:cNvGrpSpPr/>
          <p:nvPr/>
        </p:nvGrpSpPr>
        <p:grpSpPr>
          <a:xfrm>
            <a:off x="8067795" y="3327858"/>
            <a:ext cx="6171429" cy="5646777"/>
            <a:chOff x="8067795" y="3327858"/>
            <a:chExt cx="6171429" cy="564677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67795" y="3327858"/>
              <a:ext cx="6171429" cy="3847686"/>
              <a:chOff x="8067795" y="3327858"/>
              <a:chExt cx="6171429" cy="38476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67795" y="3327858"/>
                <a:ext cx="6171429" cy="38476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067795" y="6928434"/>
              <a:ext cx="6060096" cy="2046201"/>
              <a:chOff x="8067795" y="6928434"/>
              <a:chExt cx="6060096" cy="204620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67795" y="6928434"/>
                <a:ext cx="6060096" cy="204620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142857" y="4255293"/>
            <a:ext cx="1823321" cy="1775128"/>
            <a:chOff x="9142857" y="4255293"/>
            <a:chExt cx="1823321" cy="1775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4255293"/>
              <a:ext cx="1823321" cy="1775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779" y="5758057"/>
            <a:ext cx="3006816" cy="544728"/>
            <a:chOff x="52779" y="5758057"/>
            <a:chExt cx="3006816" cy="5447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79" y="5758057"/>
              <a:ext cx="3006816" cy="5447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51505" y="5357798"/>
            <a:ext cx="4157507" cy="507230"/>
            <a:chOff x="4025614" y="5097267"/>
            <a:chExt cx="4157507" cy="5072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00000">
              <a:off x="4025614" y="5097267"/>
              <a:ext cx="4157507" cy="507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4931" y="4856530"/>
            <a:ext cx="666532" cy="314269"/>
            <a:chOff x="9054931" y="4856530"/>
            <a:chExt cx="666532" cy="3142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00000">
              <a:off x="9054931" y="4856530"/>
              <a:ext cx="666532" cy="3142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582" y="837368"/>
            <a:ext cx="3919328" cy="1631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22449" y="2756463"/>
            <a:ext cx="6171429" cy="5142857"/>
            <a:chOff x="10122449" y="2756463"/>
            <a:chExt cx="6171429" cy="5142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2449" y="2756463"/>
              <a:ext cx="6171429" cy="51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150" y="4967223"/>
            <a:ext cx="6171429" cy="721336"/>
            <a:chOff x="974150" y="4967223"/>
            <a:chExt cx="6171429" cy="7213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150" y="4967223"/>
              <a:ext cx="6171429" cy="721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75" y="826482"/>
            <a:ext cx="3976099" cy="16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71858" y="2954558"/>
            <a:ext cx="12707519" cy="6276275"/>
            <a:chOff x="2671858" y="2954558"/>
            <a:chExt cx="12707519" cy="6276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1858" y="2954558"/>
              <a:ext cx="12707519" cy="6276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84" y="4678245"/>
            <a:ext cx="3016776" cy="929224"/>
            <a:chOff x="10884" y="4678245"/>
            <a:chExt cx="3016776" cy="9292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6" y="4641750"/>
              <a:ext cx="2028953" cy="46614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611" y="4925387"/>
              <a:ext cx="2994258" cy="46614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574" y="5228436"/>
              <a:ext cx="2752124" cy="466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507" y="5845132"/>
            <a:ext cx="2532004" cy="333947"/>
            <a:chOff x="172507" y="5845132"/>
            <a:chExt cx="2532004" cy="3339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57991" y="5845132"/>
            <a:ext cx="4070581" cy="333947"/>
            <a:chOff x="4157991" y="5845132"/>
            <a:chExt cx="4070581" cy="3339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7991" y="5845132"/>
              <a:ext cx="4070581" cy="3339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3169" y="5511873"/>
            <a:ext cx="2128454" cy="333947"/>
            <a:chOff x="9423169" y="5511873"/>
            <a:chExt cx="2128454" cy="3339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80000">
              <a:off x="9423169" y="5511873"/>
              <a:ext cx="2128454" cy="333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75" y="826482"/>
            <a:ext cx="3976099" cy="16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704" y="3292505"/>
            <a:ext cx="6171429" cy="4037690"/>
            <a:chOff x="804704" y="3292505"/>
            <a:chExt cx="6171429" cy="40376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704" y="3292505"/>
              <a:ext cx="6171429" cy="4037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72109" y="4117351"/>
            <a:ext cx="6171429" cy="1664024"/>
            <a:chOff x="9872109" y="4117351"/>
            <a:chExt cx="6171429" cy="16640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2109" y="4117351"/>
              <a:ext cx="6171429" cy="16640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04240" y="3236228"/>
            <a:ext cx="4276954" cy="7291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4879" y="2495923"/>
            <a:ext cx="3404611" cy="729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0F440-06AD-7234-33A8-0F19DAD018AD}"/>
              </a:ext>
            </a:extLst>
          </p:cNvPr>
          <p:cNvSpPr/>
          <p:nvPr/>
        </p:nvSpPr>
        <p:spPr>
          <a:xfrm>
            <a:off x="804704" y="5372100"/>
            <a:ext cx="5977096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75" y="826482"/>
            <a:ext cx="3976099" cy="16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6918" y="3051025"/>
            <a:ext cx="2832516" cy="7291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0623" y="3929081"/>
            <a:ext cx="6171429" cy="3777212"/>
            <a:chOff x="1000623" y="3929081"/>
            <a:chExt cx="6171429" cy="37772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0623" y="3929081"/>
              <a:ext cx="6171429" cy="37772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7390" y="8139808"/>
            <a:ext cx="5662821" cy="6719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56960" y="3929081"/>
            <a:ext cx="6171429" cy="889834"/>
            <a:chOff x="9856960" y="3929081"/>
            <a:chExt cx="6171429" cy="889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6960" y="3929081"/>
              <a:ext cx="6171429" cy="889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56960" y="5460452"/>
            <a:ext cx="6171429" cy="945410"/>
            <a:chOff x="9856960" y="5460452"/>
            <a:chExt cx="6171429" cy="9454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6960" y="5460452"/>
              <a:ext cx="6171429" cy="94541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80798" y="3051025"/>
            <a:ext cx="3161516" cy="7291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87759" y="8139808"/>
            <a:ext cx="5375830" cy="671982"/>
          </a:xfrm>
          <a:prstGeom prst="rect">
            <a:avLst/>
          </a:prstGeom>
        </p:spPr>
      </p:pic>
      <p:grpSp>
        <p:nvGrpSpPr>
          <p:cNvPr id="2" name="그룹 1005">
            <a:extLst>
              <a:ext uri="{FF2B5EF4-FFF2-40B4-BE49-F238E27FC236}">
                <a16:creationId xmlns:a16="http://schemas.microsoft.com/office/drawing/2014/main" id="{2C08C869-7BE8-8AD6-F6D8-74A3D66C041E}"/>
              </a:ext>
            </a:extLst>
          </p:cNvPr>
          <p:cNvGrpSpPr/>
          <p:nvPr/>
        </p:nvGrpSpPr>
        <p:grpSpPr>
          <a:xfrm>
            <a:off x="7492818" y="5633752"/>
            <a:ext cx="1876446" cy="169362"/>
            <a:chOff x="172507" y="5845132"/>
            <a:chExt cx="2532004" cy="333947"/>
          </a:xfrm>
        </p:grpSpPr>
        <p:pic>
          <p:nvPicPr>
            <p:cNvPr id="4" name="Object 17">
              <a:extLst>
                <a:ext uri="{FF2B5EF4-FFF2-40B4-BE49-F238E27FC236}">
                  <a16:creationId xmlns:a16="http://schemas.microsoft.com/office/drawing/2014/main" id="{B2ED11DF-858C-BC46-69CF-872288B58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73" y="826482"/>
            <a:ext cx="3433357" cy="14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30520" y="6677770"/>
            <a:ext cx="4190196" cy="1758580"/>
            <a:chOff x="6930520" y="6677770"/>
            <a:chExt cx="4190196" cy="17585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0520" y="6677770"/>
              <a:ext cx="4190196" cy="17585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8196" y="4948133"/>
            <a:ext cx="5079998" cy="5217854"/>
            <a:chOff x="328196" y="4948133"/>
            <a:chExt cx="5079998" cy="52178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196" y="4948133"/>
              <a:ext cx="5079998" cy="52178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15162" y="5638881"/>
            <a:ext cx="4741921" cy="4249963"/>
            <a:chOff x="12415162" y="5638881"/>
            <a:chExt cx="4741921" cy="42499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5162" y="5638881"/>
              <a:ext cx="4741921" cy="4249963"/>
            </a:xfrm>
            <a:prstGeom prst="rect">
              <a:avLst/>
            </a:prstGeom>
          </p:spPr>
        </p:pic>
      </p:grpSp>
      <p:grpSp>
        <p:nvGrpSpPr>
          <p:cNvPr id="9" name="그룹 1005">
            <a:extLst>
              <a:ext uri="{FF2B5EF4-FFF2-40B4-BE49-F238E27FC236}">
                <a16:creationId xmlns:a16="http://schemas.microsoft.com/office/drawing/2014/main" id="{C54FC8FB-6B9A-5835-31C7-4CE47B319278}"/>
              </a:ext>
            </a:extLst>
          </p:cNvPr>
          <p:cNvGrpSpPr/>
          <p:nvPr/>
        </p:nvGrpSpPr>
        <p:grpSpPr>
          <a:xfrm rot="10800000">
            <a:off x="5493082" y="7886700"/>
            <a:ext cx="1371600" cy="333947"/>
            <a:chOff x="172507" y="5845132"/>
            <a:chExt cx="2532004" cy="333947"/>
          </a:xfrm>
        </p:grpSpPr>
        <p:pic>
          <p:nvPicPr>
            <p:cNvPr id="11" name="Object 17">
              <a:extLst>
                <a:ext uri="{FF2B5EF4-FFF2-40B4-BE49-F238E27FC236}">
                  <a16:creationId xmlns:a16="http://schemas.microsoft.com/office/drawing/2014/main" id="{AAEB41FD-628A-CBF8-3629-97764108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  <p:grpSp>
        <p:nvGrpSpPr>
          <p:cNvPr id="12" name="그룹 1005">
            <a:extLst>
              <a:ext uri="{FF2B5EF4-FFF2-40B4-BE49-F238E27FC236}">
                <a16:creationId xmlns:a16="http://schemas.microsoft.com/office/drawing/2014/main" id="{8A015572-5690-B2BC-E9A8-7D07707F79EB}"/>
              </a:ext>
            </a:extLst>
          </p:cNvPr>
          <p:cNvGrpSpPr/>
          <p:nvPr/>
        </p:nvGrpSpPr>
        <p:grpSpPr>
          <a:xfrm>
            <a:off x="5493081" y="7223113"/>
            <a:ext cx="1408864" cy="333947"/>
            <a:chOff x="172507" y="5845132"/>
            <a:chExt cx="2532004" cy="333947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A9C7D9FA-6392-292A-AD38-3A9CD9FA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79A683B0-BAFC-C42E-FA59-53BD4EA4144E}"/>
              </a:ext>
            </a:extLst>
          </p:cNvPr>
          <p:cNvGrpSpPr/>
          <p:nvPr/>
        </p:nvGrpSpPr>
        <p:grpSpPr>
          <a:xfrm>
            <a:off x="11205603" y="7527913"/>
            <a:ext cx="1138797" cy="333947"/>
            <a:chOff x="172507" y="5845132"/>
            <a:chExt cx="2532004" cy="333947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9A79C553-4A88-9244-6278-DEC261079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D60D28C-43E9-4D5B-C4FA-ABC3B7B67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8759" y="2523717"/>
            <a:ext cx="4803540" cy="26658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73" y="826482"/>
            <a:ext cx="3433357" cy="14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7745" y="6228729"/>
            <a:ext cx="6171429" cy="1981197"/>
            <a:chOff x="1467745" y="6228729"/>
            <a:chExt cx="6171429" cy="1981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7745" y="6228729"/>
              <a:ext cx="6171429" cy="1981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34800" y="3699817"/>
            <a:ext cx="3450116" cy="5057823"/>
            <a:chOff x="11354870" y="3648219"/>
            <a:chExt cx="3450116" cy="50578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4870" y="3648219"/>
              <a:ext cx="3450116" cy="50578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87159" y="3648219"/>
            <a:ext cx="4700846" cy="1539932"/>
            <a:chOff x="1987159" y="3648219"/>
            <a:chExt cx="4700846" cy="15399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7159" y="3648219"/>
              <a:ext cx="4700846" cy="1539932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EA6538C5-671D-707A-A565-CC77D9E9A082}"/>
              </a:ext>
            </a:extLst>
          </p:cNvPr>
          <p:cNvGrpSpPr/>
          <p:nvPr/>
        </p:nvGrpSpPr>
        <p:grpSpPr>
          <a:xfrm>
            <a:off x="8382000" y="5805083"/>
            <a:ext cx="2532004" cy="333947"/>
            <a:chOff x="172507" y="5845132"/>
            <a:chExt cx="2532004" cy="333947"/>
          </a:xfrm>
        </p:grpSpPr>
        <p:pic>
          <p:nvPicPr>
            <p:cNvPr id="4" name="Object 17">
              <a:extLst>
                <a:ext uri="{FF2B5EF4-FFF2-40B4-BE49-F238E27FC236}">
                  <a16:creationId xmlns:a16="http://schemas.microsoft.com/office/drawing/2014/main" id="{1D5255E8-69E6-B151-9C16-61B2A63B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507" y="5845132"/>
              <a:ext cx="2532004" cy="333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1773" y="2191240"/>
            <a:ext cx="859850" cy="29919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4270" y="2281546"/>
            <a:ext cx="993890" cy="7201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84335" y="4363383"/>
            <a:ext cx="1282556" cy="6706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4335" y="3300459"/>
            <a:ext cx="1507965" cy="7277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73" y="826482"/>
            <a:ext cx="3433357" cy="14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1847" y="4047741"/>
            <a:ext cx="6171429" cy="4125794"/>
            <a:chOff x="461847" y="4047741"/>
            <a:chExt cx="6171429" cy="41257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847" y="4047741"/>
              <a:ext cx="6171429" cy="41257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12329" y="4997652"/>
            <a:ext cx="2568624" cy="333947"/>
            <a:chOff x="7412329" y="4997652"/>
            <a:chExt cx="2568624" cy="333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7412329" y="4997652"/>
              <a:ext cx="2568624" cy="333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80469" y="7723483"/>
            <a:ext cx="2568624" cy="333947"/>
            <a:chOff x="7380469" y="7723483"/>
            <a:chExt cx="2568624" cy="3339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440000">
              <a:off x="7380469" y="7723483"/>
              <a:ext cx="2568624" cy="3339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66064" y="2508665"/>
            <a:ext cx="3457864" cy="3743469"/>
            <a:chOff x="11366064" y="2508665"/>
            <a:chExt cx="3457864" cy="37434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66064" y="2508665"/>
              <a:ext cx="3457864" cy="37434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20816" y="6428656"/>
            <a:ext cx="2691938" cy="4033580"/>
            <a:chOff x="14620816" y="6428656"/>
            <a:chExt cx="2691938" cy="40335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20816" y="6428656"/>
              <a:ext cx="2691938" cy="40335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32310" y="8137174"/>
            <a:ext cx="1544418" cy="333947"/>
            <a:chOff x="12932310" y="8137174"/>
            <a:chExt cx="1544418" cy="3339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05973" y="6428656"/>
            <a:ext cx="3043935" cy="3791753"/>
            <a:chOff x="9905973" y="6428656"/>
            <a:chExt cx="3043935" cy="379175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5973" y="6428656"/>
              <a:ext cx="3043935" cy="379175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29205" y="4259374"/>
            <a:ext cx="942259" cy="6434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98600" y="8193447"/>
            <a:ext cx="1232449" cy="643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73" y="826482"/>
            <a:ext cx="3433357" cy="14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507" y="3923159"/>
            <a:ext cx="6760976" cy="4071342"/>
            <a:chOff x="172507" y="3923159"/>
            <a:chExt cx="6760976" cy="40713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7" y="3923159"/>
              <a:ext cx="6760976" cy="4071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41061" y="3923159"/>
            <a:ext cx="3003593" cy="4111167"/>
            <a:chOff x="7641061" y="3923159"/>
            <a:chExt cx="3003593" cy="41111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1061" y="3923159"/>
              <a:ext cx="3003593" cy="41111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10640" y="3923159"/>
            <a:ext cx="2853495" cy="4071342"/>
            <a:chOff x="11210640" y="3923159"/>
            <a:chExt cx="2853495" cy="40713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0640" y="3923159"/>
              <a:ext cx="2853495" cy="4071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77645" y="3923159"/>
            <a:ext cx="2750907" cy="4071342"/>
            <a:chOff x="15077645" y="3923159"/>
            <a:chExt cx="2750907" cy="40713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7645" y="3923159"/>
              <a:ext cx="2750907" cy="4071342"/>
            </a:xfrm>
            <a:prstGeom prst="rect">
              <a:avLst/>
            </a:prstGeom>
          </p:spPr>
        </p:pic>
      </p:grp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E8F45895-DC14-7178-BEE6-1A07EFF475EF}"/>
              </a:ext>
            </a:extLst>
          </p:cNvPr>
          <p:cNvGrpSpPr/>
          <p:nvPr/>
        </p:nvGrpSpPr>
        <p:grpSpPr>
          <a:xfrm>
            <a:off x="6993993" y="5958830"/>
            <a:ext cx="647068" cy="333947"/>
            <a:chOff x="12932310" y="8137174"/>
            <a:chExt cx="1544418" cy="333947"/>
          </a:xfrm>
        </p:grpSpPr>
        <p:pic>
          <p:nvPicPr>
            <p:cNvPr id="4" name="Object 24">
              <a:extLst>
                <a:ext uri="{FF2B5EF4-FFF2-40B4-BE49-F238E27FC236}">
                  <a16:creationId xmlns:a16="http://schemas.microsoft.com/office/drawing/2014/main" id="{AF379716-3D35-0E65-CE4C-F75761D5F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2432124E-4E9A-54D3-DDF1-549BD4A91353}"/>
              </a:ext>
            </a:extLst>
          </p:cNvPr>
          <p:cNvGrpSpPr/>
          <p:nvPr/>
        </p:nvGrpSpPr>
        <p:grpSpPr>
          <a:xfrm>
            <a:off x="10504341" y="5958830"/>
            <a:ext cx="647068" cy="333947"/>
            <a:chOff x="12932310" y="8137174"/>
            <a:chExt cx="1544418" cy="333947"/>
          </a:xfrm>
        </p:grpSpPr>
        <p:pic>
          <p:nvPicPr>
            <p:cNvPr id="8" name="Object 24">
              <a:extLst>
                <a:ext uri="{FF2B5EF4-FFF2-40B4-BE49-F238E27FC236}">
                  <a16:creationId xmlns:a16="http://schemas.microsoft.com/office/drawing/2014/main" id="{732770D3-9EEC-F66D-E74E-197FE63D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26C3CA9C-8A24-189E-41ED-99F2BAA71497}"/>
              </a:ext>
            </a:extLst>
          </p:cNvPr>
          <p:cNvGrpSpPr/>
          <p:nvPr/>
        </p:nvGrpSpPr>
        <p:grpSpPr>
          <a:xfrm>
            <a:off x="14306587" y="5958829"/>
            <a:ext cx="647068" cy="333947"/>
            <a:chOff x="12932310" y="8137174"/>
            <a:chExt cx="1544418" cy="333947"/>
          </a:xfrm>
        </p:grpSpPr>
        <p:pic>
          <p:nvPicPr>
            <p:cNvPr id="11" name="Object 24">
              <a:extLst>
                <a:ext uri="{FF2B5EF4-FFF2-40B4-BE49-F238E27FC236}">
                  <a16:creationId xmlns:a16="http://schemas.microsoft.com/office/drawing/2014/main" id="{26E84EF0-921C-32DB-DE17-10219371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73173" y="826482"/>
            <a:ext cx="3433357" cy="1460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1303" y="3900788"/>
            <a:ext cx="6171429" cy="3724954"/>
            <a:chOff x="701303" y="3900788"/>
            <a:chExt cx="6171429" cy="37249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303" y="3900788"/>
              <a:ext cx="6171429" cy="37249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43985" y="3579828"/>
            <a:ext cx="3707881" cy="4983478"/>
            <a:chOff x="8143985" y="3579828"/>
            <a:chExt cx="3707881" cy="49834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3985" y="3579828"/>
              <a:ext cx="3707881" cy="4983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85880" y="3579828"/>
            <a:ext cx="4765218" cy="5075655"/>
            <a:chOff x="12885880" y="3579828"/>
            <a:chExt cx="4765218" cy="50756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85880" y="3579828"/>
              <a:ext cx="4765218" cy="5075655"/>
            </a:xfrm>
            <a:prstGeom prst="rect">
              <a:avLst/>
            </a:prstGeom>
          </p:spPr>
        </p:pic>
      </p:grp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57DA6D7F-3CF3-C14A-E4F5-8B6F5B3B82FE}"/>
              </a:ext>
            </a:extLst>
          </p:cNvPr>
          <p:cNvGrpSpPr/>
          <p:nvPr/>
        </p:nvGrpSpPr>
        <p:grpSpPr>
          <a:xfrm>
            <a:off x="7010401" y="5596291"/>
            <a:ext cx="995914" cy="333947"/>
            <a:chOff x="12932310" y="8137174"/>
            <a:chExt cx="1544418" cy="333947"/>
          </a:xfrm>
        </p:grpSpPr>
        <p:pic>
          <p:nvPicPr>
            <p:cNvPr id="4" name="Object 24">
              <a:extLst>
                <a:ext uri="{FF2B5EF4-FFF2-40B4-BE49-F238E27FC236}">
                  <a16:creationId xmlns:a16="http://schemas.microsoft.com/office/drawing/2014/main" id="{7B37E2B1-1BEE-059B-3DF7-8BA49035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FA9E4B0-3500-647A-1755-ECB8BC30FB5D}"/>
              </a:ext>
            </a:extLst>
          </p:cNvPr>
          <p:cNvGrpSpPr/>
          <p:nvPr/>
        </p:nvGrpSpPr>
        <p:grpSpPr>
          <a:xfrm>
            <a:off x="11851866" y="5596291"/>
            <a:ext cx="995914" cy="333947"/>
            <a:chOff x="12932310" y="8137174"/>
            <a:chExt cx="1544418" cy="333947"/>
          </a:xfrm>
        </p:grpSpPr>
        <p:pic>
          <p:nvPicPr>
            <p:cNvPr id="8" name="Object 24">
              <a:extLst>
                <a:ext uri="{FF2B5EF4-FFF2-40B4-BE49-F238E27FC236}">
                  <a16:creationId xmlns:a16="http://schemas.microsoft.com/office/drawing/2014/main" id="{B59BA77B-5B52-2654-6081-67761297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2310" y="8137174"/>
              <a:ext cx="1544418" cy="3339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1990" y="4497339"/>
            <a:ext cx="8123608" cy="13366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6544" y="9014049"/>
            <a:ext cx="3348577" cy="490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1796610" cy="7930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849035" cy="7349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747632" cy="184439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1788995" cy="6561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1602091" cy="5976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678" y="2835682"/>
            <a:ext cx="4769716" cy="6171429"/>
            <a:chOff x="9233678" y="2835682"/>
            <a:chExt cx="4769716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3678" y="2835682"/>
              <a:ext cx="4769716" cy="6171429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DCC0360-87EE-390E-6A46-6BC128E92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7800" y="818029"/>
            <a:ext cx="7189036" cy="1446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8543" y="3231507"/>
            <a:ext cx="6171429" cy="4824060"/>
            <a:chOff x="938543" y="3231507"/>
            <a:chExt cx="6171429" cy="48240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543" y="3231507"/>
              <a:ext cx="6171429" cy="4824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24339" y="3781744"/>
            <a:ext cx="7818647" cy="3723586"/>
            <a:chOff x="8924339" y="3781744"/>
            <a:chExt cx="7818647" cy="37235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4339" y="3781744"/>
              <a:ext cx="7818647" cy="37235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197" y="826482"/>
            <a:ext cx="6523338" cy="1526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0152C8-8480-F22A-D653-0D39D1261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44" y="8380245"/>
            <a:ext cx="6372225" cy="1200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AD6D7C-0D26-3F23-4E0E-F091C4804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0" y="8380245"/>
            <a:ext cx="46196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1975" y="4587031"/>
            <a:ext cx="1742907" cy="1959265"/>
            <a:chOff x="13961975" y="4587031"/>
            <a:chExt cx="1742907" cy="19592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61975" y="4587031"/>
              <a:ext cx="1742907" cy="19592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92613" y="7066177"/>
            <a:ext cx="1363081" cy="5469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307" y="4315587"/>
            <a:ext cx="2675825" cy="2502153"/>
            <a:chOff x="7332307" y="4315587"/>
            <a:chExt cx="2675825" cy="25021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2307" y="4315587"/>
              <a:ext cx="2675825" cy="250215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74318" y="7066177"/>
            <a:ext cx="1770414" cy="5469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3741" y="4315587"/>
            <a:ext cx="2543666" cy="2531807"/>
            <a:chOff x="1153741" y="4315587"/>
            <a:chExt cx="2543666" cy="25318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741" y="4315587"/>
              <a:ext cx="2543666" cy="25318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5424" y="7057518"/>
            <a:ext cx="2345287" cy="6434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875" y="885689"/>
            <a:ext cx="3796709" cy="15266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03930" y="2992514"/>
            <a:ext cx="6171429" cy="6171429"/>
            <a:chOff x="5903930" y="2992514"/>
            <a:chExt cx="6171429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3930" y="2992514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75" y="874807"/>
            <a:ext cx="5195061" cy="1526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9728" y="2435374"/>
            <a:ext cx="5355102" cy="7828571"/>
            <a:chOff x="1719728" y="2435374"/>
            <a:chExt cx="5355102" cy="782857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794723" y="2435374"/>
              <a:ext cx="3205111" cy="7823411"/>
              <a:chOff x="2794723" y="2435374"/>
              <a:chExt cx="3205111" cy="78234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94723" y="2435374"/>
                <a:ext cx="3205111" cy="782341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451" y="2622711"/>
              <a:ext cx="5571211" cy="67198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2091" y="5244685"/>
              <a:ext cx="2753078" cy="6719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51020" y="3213739"/>
            <a:ext cx="5793730" cy="5762199"/>
            <a:chOff x="10351020" y="3213739"/>
            <a:chExt cx="5793730" cy="5762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1020" y="3213739"/>
              <a:ext cx="5793730" cy="57621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592" y="837364"/>
            <a:ext cx="6329195" cy="1526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252" y="3763265"/>
            <a:ext cx="6171429" cy="3085714"/>
            <a:chOff x="729252" y="3763265"/>
            <a:chExt cx="6171429" cy="30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252" y="3763265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71429" y="4436941"/>
            <a:ext cx="5029621" cy="1738363"/>
            <a:chOff x="10971429" y="4436941"/>
            <a:chExt cx="5029621" cy="17383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1429" y="4436941"/>
              <a:ext cx="5029621" cy="17383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5356" y="3446342"/>
            <a:ext cx="1239182" cy="6719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6969" y="3446342"/>
            <a:ext cx="1239182" cy="671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52891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4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9444E-6 -7.40741E-7 L -0.52882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868" y="1471620"/>
            <a:ext cx="1241062" cy="6198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788" y="619186"/>
            <a:ext cx="1928585" cy="18410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873706"/>
            <a:ext cx="1602091" cy="5976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4672" y="3901828"/>
            <a:ext cx="2311144" cy="869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8264" y="3166774"/>
            <a:ext cx="1759500" cy="5973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46398" y="4148415"/>
            <a:ext cx="5961037" cy="2060283"/>
            <a:chOff x="8446398" y="4148415"/>
            <a:chExt cx="5961037" cy="20602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6398" y="4148415"/>
              <a:ext cx="5961037" cy="20602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6481" y="827435"/>
            <a:ext cx="3305876" cy="16164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56649" y="6816368"/>
            <a:ext cx="3653059" cy="6719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70748" y="8131553"/>
            <a:ext cx="3935916" cy="1967958"/>
            <a:chOff x="13670748" y="8131553"/>
            <a:chExt cx="3935916" cy="19679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0748" y="8131553"/>
              <a:ext cx="3935916" cy="1967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99169" y="8652752"/>
            <a:ext cx="3770283" cy="1143247"/>
            <a:chOff x="5499169" y="8652752"/>
            <a:chExt cx="3770283" cy="11432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99169" y="8652752"/>
              <a:ext cx="3770283" cy="11432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238" y="4013506"/>
            <a:ext cx="6631697" cy="2195749"/>
            <a:chOff x="495238" y="4013506"/>
            <a:chExt cx="6631697" cy="2195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38" y="4013506"/>
              <a:ext cx="6631697" cy="21957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327" y="4673591"/>
            <a:ext cx="6631697" cy="875580"/>
            <a:chOff x="10416327" y="4673591"/>
            <a:chExt cx="6631697" cy="8755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327" y="4673591"/>
              <a:ext cx="6631697" cy="8755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75" y="826480"/>
            <a:ext cx="1984804" cy="15266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20796" y="3245117"/>
            <a:ext cx="2238944" cy="7291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40524" y="3245117"/>
            <a:ext cx="2379249" cy="6815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3582893-80D3-09A0-EE91-DCB79CAF0F1B}"/>
                  </a:ext>
                </a:extLst>
              </p14:cNvPr>
              <p14:cNvContentPartPr/>
              <p14:nvPr/>
            </p14:nvContentPartPr>
            <p14:xfrm>
              <a:off x="590280" y="4161915"/>
              <a:ext cx="1469880" cy="20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3582893-80D3-09A0-EE91-DCB79CAF0F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280" y="4153275"/>
                <a:ext cx="1487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2B149CB-5481-8F96-3EB1-46ABE8987CBA}"/>
                  </a:ext>
                </a:extLst>
              </p14:cNvPr>
              <p14:cNvContentPartPr/>
              <p14:nvPr/>
            </p14:nvContentPartPr>
            <p14:xfrm>
              <a:off x="10801320" y="5275755"/>
              <a:ext cx="1627920" cy="20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2B149CB-5481-8F96-3EB1-46ABE8987C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92320" y="5266755"/>
                <a:ext cx="164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F04C9B7-1D0E-75EF-E8ED-F4C7E8672EB7}"/>
                  </a:ext>
                </a:extLst>
              </p14:cNvPr>
              <p14:cNvContentPartPr/>
              <p14:nvPr/>
            </p14:nvContentPartPr>
            <p14:xfrm>
              <a:off x="13001640" y="6705315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F04C9B7-1D0E-75EF-E8ED-F4C7E8672E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92640" y="66966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6</cp:revision>
  <dcterms:created xsi:type="dcterms:W3CDTF">2023-03-27T13:49:13Z</dcterms:created>
  <dcterms:modified xsi:type="dcterms:W3CDTF">2023-03-27T08:21:01Z</dcterms:modified>
</cp:coreProperties>
</file>