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3" r:id="rId3"/>
    <p:sldId id="291" r:id="rId4"/>
    <p:sldId id="304" r:id="rId5"/>
    <p:sldId id="293" r:id="rId6"/>
    <p:sldId id="305" r:id="rId7"/>
    <p:sldId id="294" r:id="rId8"/>
    <p:sldId id="306" r:id="rId9"/>
    <p:sldId id="295" r:id="rId10"/>
    <p:sldId id="307" r:id="rId11"/>
    <p:sldId id="308" r:id="rId12"/>
    <p:sldId id="309" r:id="rId13"/>
    <p:sldId id="310" r:id="rId14"/>
    <p:sldId id="312" r:id="rId15"/>
    <p:sldId id="311" r:id="rId16"/>
    <p:sldId id="290" r:id="rId17"/>
  </p:sldIdLst>
  <p:sldSz cx="18288000" cy="10287000"/>
  <p:notesSz cx="10287000" cy="18288000"/>
  <p:embeddedFontLst>
    <p:embeddedFont>
      <p:font typeface="Pretendard" panose="02000503000000020004" pitchFamily="50" charset="-127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>
      <p:cViewPr varScale="1">
        <p:scale>
          <a:sx n="108" d="100"/>
          <a:sy n="108" d="100"/>
        </p:scale>
        <p:origin x="180" y="1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51CCF6B-7802-F1BB-F080-2589DA43818E}"/>
              </a:ext>
            </a:extLst>
          </p:cNvPr>
          <p:cNvSpPr txBox="1"/>
          <p:nvPr/>
        </p:nvSpPr>
        <p:spPr>
          <a:xfrm>
            <a:off x="5467350" y="4237650"/>
            <a:ext cx="7353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React Hooks(3)</a:t>
            </a:r>
            <a:endParaRPr lang="ko-KR" altLang="en-US" sz="80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94EC9-EEEB-1FAE-79F3-5849EDCFC0A5}"/>
              </a:ext>
            </a:extLst>
          </p:cNvPr>
          <p:cNvSpPr txBox="1"/>
          <p:nvPr/>
        </p:nvSpPr>
        <p:spPr>
          <a:xfrm>
            <a:off x="8343900" y="6399384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SSL </a:t>
            </a:r>
            <a:r>
              <a:rPr lang="ko-KR" altLang="en-US" sz="2400" dirty="0"/>
              <a:t>세미나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88DAD6-8DD0-04A1-5724-E8F50C93093A}"/>
              </a:ext>
            </a:extLst>
          </p:cNvPr>
          <p:cNvSpPr txBox="1"/>
          <p:nvPr/>
        </p:nvSpPr>
        <p:spPr>
          <a:xfrm>
            <a:off x="8629650" y="7810500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마재성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5701CA-2B35-C556-88F9-EDD61862C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60210E8F-6A29-7D65-06C3-ED586F3CEFED}"/>
              </a:ext>
            </a:extLst>
          </p:cNvPr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FC80C8A3-3587-46B5-5706-F713CF712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AD6D7662-C369-591F-AB5C-70E907096A6F}"/>
              </a:ext>
            </a:extLst>
          </p:cNvPr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D0C101A1-3229-3ABF-1966-7996FB65B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DEA5F7F-A45E-AEBF-398A-94E79A1ADB59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err="1"/>
              <a:t>useReducer</a:t>
            </a:r>
            <a:r>
              <a:rPr lang="ko-KR" altLang="en-US" sz="6600" b="1" dirty="0"/>
              <a:t>의 핵심 </a:t>
            </a:r>
            <a:r>
              <a:rPr lang="en-US" altLang="ko-KR" sz="6600" b="1" dirty="0"/>
              <a:t>3</a:t>
            </a:r>
            <a:r>
              <a:rPr lang="ko-KR" altLang="en-US" sz="6600" b="1" dirty="0"/>
              <a:t>가지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B71808-5216-5566-6A54-B5FB48AD9E6F}"/>
              </a:ext>
            </a:extLst>
          </p:cNvPr>
          <p:cNvSpPr txBox="1"/>
          <p:nvPr/>
        </p:nvSpPr>
        <p:spPr>
          <a:xfrm>
            <a:off x="172506" y="2639810"/>
            <a:ext cx="13162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reducer, dispatch, action</a:t>
            </a:r>
            <a:endParaRPr lang="ko-KR" altLang="en-US" sz="4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FC39B-B284-6229-F110-88D17035E5B3}"/>
              </a:ext>
            </a:extLst>
          </p:cNvPr>
          <p:cNvSpPr txBox="1"/>
          <p:nvPr/>
        </p:nvSpPr>
        <p:spPr>
          <a:xfrm>
            <a:off x="304800" y="3543300"/>
            <a:ext cx="998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 dispatch</a:t>
            </a:r>
            <a:r>
              <a:rPr lang="ko-KR" altLang="en-US" sz="2400" dirty="0"/>
              <a:t>는 </a:t>
            </a:r>
            <a:r>
              <a:rPr lang="en-US" altLang="ko-KR" sz="2400" dirty="0"/>
              <a:t>action</a:t>
            </a:r>
            <a:r>
              <a:rPr lang="ko-KR" altLang="en-US" sz="2400" dirty="0"/>
              <a:t>을 발생시키는 함수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 dispatch</a:t>
            </a:r>
            <a:r>
              <a:rPr lang="ko-KR" altLang="en-US" sz="2400" dirty="0"/>
              <a:t>에서 발생한 </a:t>
            </a:r>
            <a:r>
              <a:rPr lang="en-US" altLang="ko-KR" sz="2400" dirty="0"/>
              <a:t>action</a:t>
            </a:r>
            <a:r>
              <a:rPr lang="ko-KR" altLang="en-US" sz="2400" dirty="0"/>
              <a:t>에 대한 처리는 </a:t>
            </a:r>
            <a:r>
              <a:rPr lang="en-US" altLang="ko-KR" sz="2400" dirty="0"/>
              <a:t>reducer </a:t>
            </a:r>
            <a:r>
              <a:rPr lang="ko-KR" altLang="en-US" sz="2400"/>
              <a:t>함수에서 하도록 </a:t>
            </a:r>
            <a:r>
              <a:rPr lang="ko-KR" altLang="en-US" sz="2400" dirty="0"/>
              <a:t>만든다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reducer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는 현재 상태와 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action </a:t>
            </a:r>
            <a:r>
              <a:rPr lang="ko-KR" altLang="en-US" sz="2400" b="0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객체를 파라미터로 받아와서 새로운 상태를 반환해주는 함수이다</a:t>
            </a:r>
            <a:r>
              <a:rPr lang="en-US" altLang="ko-KR" sz="2400" b="0" i="0" dirty="0">
                <a:solidFill>
                  <a:srgbClr val="212529"/>
                </a:solidFill>
                <a:effectLst/>
                <a:latin typeface="Pretendard" panose="02000503000000020004" pitchFamily="50" charset="-127"/>
              </a:rPr>
              <a:t>.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b="1" dirty="0"/>
              <a:t>이게 </a:t>
            </a:r>
            <a:r>
              <a:rPr lang="ko-KR" altLang="en-US" sz="2400" b="1" dirty="0" err="1"/>
              <a:t>뭔소리지</a:t>
            </a:r>
            <a:r>
              <a:rPr lang="en-US" altLang="ko-KR" sz="2400" b="1" dirty="0"/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201625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A44657-36B4-5735-23D3-BB3F7B7F4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B426BAB-8293-FA2F-9800-DE1044E203C0}"/>
              </a:ext>
            </a:extLst>
          </p:cNvPr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4CCD84F4-1A97-7340-C90D-CAE3055A8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8664EB46-6B1E-0D46-333D-E6F453C3CDDE}"/>
              </a:ext>
            </a:extLst>
          </p:cNvPr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F84ECF-B1B3-EC4D-B713-05DE78F32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752CDFB-8201-71E6-DD97-E7602AE71DB8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간단한 </a:t>
            </a:r>
            <a:r>
              <a:rPr lang="en-US" altLang="ko-KR" sz="6600" b="1" dirty="0"/>
              <a:t>Counter </a:t>
            </a:r>
            <a:r>
              <a:rPr lang="ko-KR" altLang="en-US" sz="6600" b="1" dirty="0"/>
              <a:t>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44546F-4F31-07DC-4478-7A5C75F4E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656225"/>
            <a:ext cx="5429250" cy="681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9A40EC-AC3D-168D-7FD7-0F1FD182BDAC}"/>
              </a:ext>
            </a:extLst>
          </p:cNvPr>
          <p:cNvSpPr txBox="1"/>
          <p:nvPr/>
        </p:nvSpPr>
        <p:spPr>
          <a:xfrm>
            <a:off x="2057400" y="964734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단순히 </a:t>
            </a:r>
            <a:r>
              <a:rPr lang="en-US" altLang="ko-KR" dirty="0" err="1"/>
              <a:t>useState</a:t>
            </a:r>
            <a:r>
              <a:rPr lang="ko-KR" altLang="en-US" dirty="0"/>
              <a:t>만 사용</a:t>
            </a:r>
          </a:p>
        </p:txBody>
      </p:sp>
      <p:pic>
        <p:nvPicPr>
          <p:cNvPr id="11" name="그림 10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4FF38391-EB61-4D68-460B-D934F4B12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782" y="4991100"/>
            <a:ext cx="4505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C34979-9310-AE9C-9958-D599DF541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2F6B1D32-7898-6F85-2B86-DECE8F49E611}"/>
              </a:ext>
            </a:extLst>
          </p:cNvPr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AC8D804F-0D71-3696-69C2-22A69005E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238B07C3-CEBB-E13C-6167-CEE0805E65DD}"/>
              </a:ext>
            </a:extLst>
          </p:cNvPr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66B3FF1F-3797-068C-D0B7-A2AD4C8F6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17C96A-B57C-C880-E654-0707CE54942B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err="1"/>
              <a:t>useReducer</a:t>
            </a:r>
            <a:r>
              <a:rPr lang="en-US" altLang="ko-KR" sz="6600" b="1" dirty="0"/>
              <a:t> </a:t>
            </a:r>
            <a:r>
              <a:rPr lang="ko-KR" altLang="en-US" sz="6600" b="1" dirty="0"/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F6850D-90D7-7718-D7AB-B4532BAFC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07" y="3333391"/>
            <a:ext cx="7018421" cy="381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3EBC54-614E-7C96-1550-6BF265F0C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07" y="2742961"/>
            <a:ext cx="4724400" cy="381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067980E-4637-9829-C5BF-E9FBCF6C44FA}"/>
              </a:ext>
            </a:extLst>
          </p:cNvPr>
          <p:cNvSpPr txBox="1"/>
          <p:nvPr/>
        </p:nvSpPr>
        <p:spPr>
          <a:xfrm>
            <a:off x="172507" y="4057530"/>
            <a:ext cx="7772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파라미터에는 상태 관리</a:t>
            </a:r>
            <a:r>
              <a:rPr lang="en-US" altLang="ko-KR" dirty="0"/>
              <a:t>,</a:t>
            </a:r>
            <a:r>
              <a:rPr lang="ko-KR" altLang="en-US" dirty="0"/>
              <a:t>변경 로직을 가진 </a:t>
            </a:r>
            <a:r>
              <a:rPr lang="en-US" altLang="ko-KR" dirty="0"/>
              <a:t>reducer </a:t>
            </a:r>
            <a:r>
              <a:rPr lang="ko-KR" altLang="en-US" dirty="0"/>
              <a:t>함수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두번째 파라미터에는 초기 상태를 넣는다</a:t>
            </a:r>
            <a:r>
              <a:rPr lang="en-US" altLang="ko-KR" dirty="0"/>
              <a:t>. (</a:t>
            </a:r>
            <a:r>
              <a:rPr lang="ko-KR" altLang="en-US" dirty="0"/>
              <a:t>이때 초기 상태는 </a:t>
            </a:r>
            <a:r>
              <a:rPr lang="en-US" altLang="ko-KR" dirty="0"/>
              <a:t>object)</a:t>
            </a:r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state</a:t>
            </a:r>
            <a:r>
              <a:rPr lang="ko-KR" altLang="en-US" dirty="0"/>
              <a:t>와 </a:t>
            </a:r>
            <a:r>
              <a:rPr lang="en-US" altLang="ko-KR" dirty="0"/>
              <a:t>dispatch</a:t>
            </a:r>
            <a:r>
              <a:rPr lang="ko-KR" altLang="en-US" dirty="0"/>
              <a:t>로 받는데</a:t>
            </a:r>
            <a:r>
              <a:rPr lang="en-US" altLang="ko-KR" dirty="0"/>
              <a:t>, </a:t>
            </a:r>
            <a:r>
              <a:rPr lang="ko-KR" altLang="en-US" dirty="0"/>
              <a:t>이때 </a:t>
            </a:r>
            <a:r>
              <a:rPr lang="en-US" altLang="ko-KR" dirty="0"/>
              <a:t>state</a:t>
            </a:r>
            <a:r>
              <a:rPr lang="ko-KR" altLang="en-US" dirty="0"/>
              <a:t>는 현재 상태를 나타내며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dispatch</a:t>
            </a:r>
            <a:r>
              <a:rPr lang="ko-KR" altLang="en-US" dirty="0"/>
              <a:t>는 </a:t>
            </a:r>
            <a:r>
              <a:rPr lang="en-US" altLang="ko-KR" dirty="0"/>
              <a:t>action</a:t>
            </a:r>
            <a:r>
              <a:rPr lang="ko-KR" altLang="en-US" dirty="0"/>
              <a:t>을 발생시키는 함수가 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25AF5B4-B1B1-2C65-9BA3-65785B8C9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0" y="4914900"/>
            <a:ext cx="4533900" cy="51720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4AC4F4-1D47-F7E9-0387-11A737882A0F}"/>
              </a:ext>
            </a:extLst>
          </p:cNvPr>
          <p:cNvSpPr txBox="1"/>
          <p:nvPr/>
        </p:nvSpPr>
        <p:spPr>
          <a:xfrm>
            <a:off x="12534900" y="4898374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상태는 </a:t>
            </a:r>
            <a:r>
              <a:rPr lang="en-US" altLang="ko-KR" dirty="0"/>
              <a:t>count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20697BB-10EC-36E3-4673-02DC850D1D8F}"/>
              </a:ext>
            </a:extLst>
          </p:cNvPr>
          <p:cNvCxnSpPr/>
          <p:nvPr/>
        </p:nvCxnSpPr>
        <p:spPr>
          <a:xfrm>
            <a:off x="11430000" y="5067300"/>
            <a:ext cx="990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D529B29-223F-0A50-84BF-332EE5CDE343}"/>
              </a:ext>
            </a:extLst>
          </p:cNvPr>
          <p:cNvSpPr txBox="1"/>
          <p:nvPr/>
        </p:nvSpPr>
        <p:spPr>
          <a:xfrm>
            <a:off x="12725400" y="54483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dispatch</a:t>
            </a:r>
            <a:r>
              <a:rPr lang="ko-KR" altLang="en-US" dirty="0"/>
              <a:t>가 발생시킬 </a:t>
            </a:r>
            <a:r>
              <a:rPr lang="en-US" altLang="ko-KR" dirty="0"/>
              <a:t>action</a:t>
            </a:r>
            <a:r>
              <a:rPr lang="ko-KR" altLang="en-US" dirty="0"/>
              <a:t>의 </a:t>
            </a:r>
            <a:r>
              <a:rPr lang="en-US" altLang="ko-KR" dirty="0"/>
              <a:t>type </a:t>
            </a:r>
            <a:r>
              <a:rPr lang="ko-KR" altLang="en-US" dirty="0"/>
              <a:t>또한 </a:t>
            </a:r>
            <a:r>
              <a:rPr lang="en-US" altLang="ko-KR" dirty="0"/>
              <a:t>object</a:t>
            </a:r>
            <a:r>
              <a:rPr lang="ko-KR" altLang="en-US" dirty="0"/>
              <a:t>로 관리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7320D2B-EDBC-176A-2FE0-3D4FA1A7E24A}"/>
              </a:ext>
            </a:extLst>
          </p:cNvPr>
          <p:cNvCxnSpPr>
            <a:cxnSpLocks/>
          </p:cNvCxnSpPr>
          <p:nvPr/>
        </p:nvCxnSpPr>
        <p:spPr>
          <a:xfrm>
            <a:off x="10058400" y="5600700"/>
            <a:ext cx="2514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A30A1AA-4EA9-0849-9AD3-A0AA45960936}"/>
              </a:ext>
            </a:extLst>
          </p:cNvPr>
          <p:cNvCxnSpPr>
            <a:cxnSpLocks/>
          </p:cNvCxnSpPr>
          <p:nvPr/>
        </p:nvCxnSpPr>
        <p:spPr>
          <a:xfrm>
            <a:off x="11734800" y="7124700"/>
            <a:ext cx="2514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A73110-F620-994A-D2E3-999AD05A04E1}"/>
              </a:ext>
            </a:extLst>
          </p:cNvPr>
          <p:cNvSpPr txBox="1"/>
          <p:nvPr/>
        </p:nvSpPr>
        <p:spPr>
          <a:xfrm>
            <a:off x="14249400" y="6972300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상태 관리 로직을 담은 </a:t>
            </a:r>
            <a:r>
              <a:rPr lang="en-US" altLang="ko-KR" dirty="0"/>
              <a:t>reducer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State</a:t>
            </a:r>
            <a:r>
              <a:rPr lang="ko-KR" altLang="en-US" dirty="0"/>
              <a:t>는 현재 상태를</a:t>
            </a:r>
            <a:r>
              <a:rPr lang="en-US" altLang="ko-KR" dirty="0"/>
              <a:t>, action</a:t>
            </a:r>
            <a:r>
              <a:rPr lang="ko-KR" altLang="en-US" dirty="0"/>
              <a:t>은 </a:t>
            </a:r>
            <a:r>
              <a:rPr lang="en-US" altLang="ko-KR" dirty="0"/>
              <a:t>dispatch </a:t>
            </a:r>
            <a:r>
              <a:rPr lang="ko-KR" altLang="en-US" dirty="0"/>
              <a:t>에서 발생한 </a:t>
            </a:r>
            <a:r>
              <a:rPr lang="en-US" altLang="ko-KR" dirty="0"/>
              <a:t>action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505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31354-E1DB-B0DA-7B5F-C4DA6FA85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FFB155-09B4-7DB1-6ECE-ADEE1240C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6" y="2471858"/>
            <a:ext cx="5897716" cy="7639658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5CFF19E8-171C-FECE-86A2-E749F843A6B8}"/>
              </a:ext>
            </a:extLst>
          </p:cNvPr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5BD27C33-F42A-0535-ECCC-512A9FDD0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263F8E41-D67E-417D-7328-3A61BFE3F1FF}"/>
              </a:ext>
            </a:extLst>
          </p:cNvPr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BA39F807-38C0-D8CA-79BB-5ACEAB669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847E346-5276-4381-368F-68D3581721AD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err="1"/>
              <a:t>useReducer</a:t>
            </a:r>
            <a:r>
              <a:rPr lang="en-US" altLang="ko-KR" sz="6600" b="1" dirty="0"/>
              <a:t> </a:t>
            </a:r>
            <a:r>
              <a:rPr lang="ko-KR" altLang="en-US" sz="6600" b="1" dirty="0"/>
              <a:t>사용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76D3566-DE39-C546-7F50-3DAA964F2C23}"/>
              </a:ext>
            </a:extLst>
          </p:cNvPr>
          <p:cNvCxnSpPr>
            <a:cxnSpLocks/>
          </p:cNvCxnSpPr>
          <p:nvPr/>
        </p:nvCxnSpPr>
        <p:spPr>
          <a:xfrm>
            <a:off x="5257800" y="4229100"/>
            <a:ext cx="2514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099052D-8D6C-975A-539B-0815ED1D0247}"/>
              </a:ext>
            </a:extLst>
          </p:cNvPr>
          <p:cNvSpPr txBox="1"/>
          <p:nvPr/>
        </p:nvSpPr>
        <p:spPr>
          <a:xfrm>
            <a:off x="7808917" y="3905934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버튼이 눌리면 </a:t>
            </a:r>
            <a:r>
              <a:rPr lang="en-US" altLang="ko-KR" dirty="0"/>
              <a:t>type</a:t>
            </a:r>
            <a:r>
              <a:rPr lang="ko-KR" altLang="en-US" dirty="0"/>
              <a:t>이 </a:t>
            </a:r>
            <a:r>
              <a:rPr lang="en-US" altLang="ko-KR" dirty="0"/>
              <a:t>INCREMENT</a:t>
            </a:r>
            <a:r>
              <a:rPr lang="ko-KR" altLang="en-US" dirty="0"/>
              <a:t>인 </a:t>
            </a:r>
            <a:r>
              <a:rPr lang="en-US" altLang="ko-KR" dirty="0"/>
              <a:t>action</a:t>
            </a:r>
            <a:r>
              <a:rPr lang="ko-KR" altLang="en-US" dirty="0"/>
              <a:t>이 발생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D5A3E3A-6334-1865-09EA-EA57E0044710}"/>
              </a:ext>
            </a:extLst>
          </p:cNvPr>
          <p:cNvCxnSpPr>
            <a:cxnSpLocks/>
          </p:cNvCxnSpPr>
          <p:nvPr/>
        </p:nvCxnSpPr>
        <p:spPr>
          <a:xfrm>
            <a:off x="4038600" y="6057900"/>
            <a:ext cx="2514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1A3ECB-D840-3E6B-4BBF-E0CBE4A544A9}"/>
              </a:ext>
            </a:extLst>
          </p:cNvPr>
          <p:cNvSpPr txBox="1"/>
          <p:nvPr/>
        </p:nvSpPr>
        <p:spPr>
          <a:xfrm>
            <a:off x="6515100" y="575654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버튼이 눌리면 </a:t>
            </a:r>
            <a:r>
              <a:rPr lang="en-US" altLang="ko-KR" dirty="0"/>
              <a:t>type</a:t>
            </a:r>
            <a:r>
              <a:rPr lang="ko-KR" altLang="en-US" dirty="0"/>
              <a:t>이 </a:t>
            </a:r>
            <a:r>
              <a:rPr lang="en-US" altLang="ko-KR" dirty="0"/>
              <a:t>DECREMENT</a:t>
            </a:r>
            <a:r>
              <a:rPr lang="ko-KR" altLang="en-US" dirty="0"/>
              <a:t>인 </a:t>
            </a:r>
            <a:r>
              <a:rPr lang="en-US" altLang="ko-KR" dirty="0"/>
              <a:t>action</a:t>
            </a:r>
            <a:r>
              <a:rPr lang="ko-KR" altLang="en-US" dirty="0"/>
              <a:t>이 발생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BC0934-8997-9BBC-D65F-258B542BC293}"/>
              </a:ext>
            </a:extLst>
          </p:cNvPr>
          <p:cNvSpPr txBox="1"/>
          <p:nvPr/>
        </p:nvSpPr>
        <p:spPr>
          <a:xfrm>
            <a:off x="6132517" y="7815143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버튼이 눌리면 </a:t>
            </a:r>
            <a:r>
              <a:rPr lang="en-US" altLang="ko-KR" dirty="0"/>
              <a:t>type</a:t>
            </a:r>
            <a:r>
              <a:rPr lang="ko-KR" altLang="en-US" dirty="0"/>
              <a:t>이 </a:t>
            </a:r>
            <a:r>
              <a:rPr lang="en-US" altLang="ko-KR" dirty="0"/>
              <a:t>RESET</a:t>
            </a:r>
            <a:r>
              <a:rPr lang="ko-KR" altLang="en-US" dirty="0"/>
              <a:t>인 </a:t>
            </a:r>
            <a:r>
              <a:rPr lang="en-US" altLang="ko-KR" dirty="0"/>
              <a:t>action</a:t>
            </a:r>
            <a:r>
              <a:rPr lang="ko-KR" altLang="en-US" dirty="0"/>
              <a:t>이 발생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17D64FB-8F45-1A90-7A9D-39EC8F461B0E}"/>
              </a:ext>
            </a:extLst>
          </p:cNvPr>
          <p:cNvCxnSpPr>
            <a:cxnSpLocks/>
          </p:cNvCxnSpPr>
          <p:nvPr/>
        </p:nvCxnSpPr>
        <p:spPr>
          <a:xfrm>
            <a:off x="3657600" y="8085977"/>
            <a:ext cx="25146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F8B4B7EC-40DC-1F02-2566-D33C5126F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517" y="2484687"/>
            <a:ext cx="3200400" cy="13620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1E100D5-4BFE-7A02-13A3-0472FE58E3B5}"/>
              </a:ext>
            </a:extLst>
          </p:cNvPr>
          <p:cNvSpPr txBox="1"/>
          <p:nvPr/>
        </p:nvSpPr>
        <p:spPr>
          <a:xfrm>
            <a:off x="12344400" y="7200900"/>
            <a:ext cx="4581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버튼을 누르면 → </a:t>
            </a:r>
            <a:r>
              <a:rPr lang="en-US" altLang="ko-KR" b="1" dirty="0"/>
              <a:t>dispatch</a:t>
            </a:r>
            <a:r>
              <a:rPr lang="ko-KR" altLang="en-US" b="1" dirty="0"/>
              <a:t>는 </a:t>
            </a:r>
            <a:r>
              <a:rPr lang="en-US" altLang="ko-KR" b="1" dirty="0"/>
              <a:t>action</a:t>
            </a:r>
            <a:r>
              <a:rPr lang="ko-KR" altLang="en-US" b="1" dirty="0"/>
              <a:t>을 발생 → </a:t>
            </a:r>
            <a:r>
              <a:rPr lang="en-US" altLang="ko-KR" b="1" dirty="0"/>
              <a:t>reducer</a:t>
            </a:r>
            <a:r>
              <a:rPr lang="ko-KR" altLang="en-US" b="1" dirty="0"/>
              <a:t>는 그 </a:t>
            </a:r>
            <a:r>
              <a:rPr lang="en-US" altLang="ko-KR" b="1" dirty="0"/>
              <a:t>action</a:t>
            </a:r>
            <a:r>
              <a:rPr lang="ko-KR" altLang="en-US" b="1" dirty="0"/>
              <a:t>에 따라서 상태를</a:t>
            </a:r>
            <a:endParaRPr lang="en-US" altLang="ko-KR" b="1" dirty="0"/>
          </a:p>
          <a:p>
            <a:r>
              <a:rPr lang="en-US" altLang="ko-KR" b="1" dirty="0"/>
              <a:t>update </a:t>
            </a:r>
            <a:r>
              <a:rPr lang="ko-KR" altLang="en-US" b="1" dirty="0"/>
              <a:t>후 </a:t>
            </a:r>
            <a:r>
              <a:rPr lang="en-US" altLang="ko-KR" b="1" dirty="0"/>
              <a:t>return</a:t>
            </a:r>
            <a:endParaRPr lang="ko-KR" altLang="en-US" b="1" dirty="0"/>
          </a:p>
        </p:txBody>
      </p:sp>
      <p:pic>
        <p:nvPicPr>
          <p:cNvPr id="29" name="그림 28" descr="텍스트, 스크린샷, 폰트, 화이트이(가) 표시된 사진&#10;&#10;자동 생성된 설명">
            <a:extLst>
              <a:ext uri="{FF2B5EF4-FFF2-40B4-BE49-F238E27FC236}">
                <a16:creationId xmlns:a16="http://schemas.microsoft.com/office/drawing/2014/main" id="{50CB5698-A6B7-8F4E-E6EC-830598E2FC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4" y="4497593"/>
            <a:ext cx="45053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59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DD906-DC1E-B75D-197A-B4ED362FB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3877CB82-F466-CC92-233E-B3AFA04B6600}"/>
              </a:ext>
            </a:extLst>
          </p:cNvPr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3A6B4D81-8645-ED8D-A64B-613E58BE4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2D6CB7B3-F665-DA60-B17F-0ED7873CB2B6}"/>
              </a:ext>
            </a:extLst>
          </p:cNvPr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98F059C7-8C0B-8A4D-CA4C-60BD1C04A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C3E531-A34F-CD1A-F467-4BC9DD452BEA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비교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85FE96-4BD7-7165-3427-BC879A663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874575"/>
            <a:ext cx="5429250" cy="6819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6D1C75-7546-ED08-BA82-9575C0727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2200" y="2874575"/>
            <a:ext cx="5370296" cy="6819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96E316-6E08-F3D8-19CF-40AF76357CE7}"/>
              </a:ext>
            </a:extLst>
          </p:cNvPr>
          <p:cNvSpPr txBox="1"/>
          <p:nvPr/>
        </p:nvSpPr>
        <p:spPr>
          <a:xfrm>
            <a:off x="2438400" y="9776544"/>
            <a:ext cx="5429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useState</a:t>
            </a:r>
            <a:endParaRPr lang="ko-KR" alt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3167FB-4B06-8D56-6233-595AA3A8A103}"/>
              </a:ext>
            </a:extLst>
          </p:cNvPr>
          <p:cNvSpPr txBox="1"/>
          <p:nvPr/>
        </p:nvSpPr>
        <p:spPr>
          <a:xfrm>
            <a:off x="9982200" y="9743360"/>
            <a:ext cx="5370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/>
              <a:t>useReducer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67174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A62C30-A09B-99D2-79B7-1FC5338C5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24600C40-A113-0208-D231-D4AE26D41597}"/>
              </a:ext>
            </a:extLst>
          </p:cNvPr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708E681B-F605-AD68-01BE-64BB50E42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A293A192-0118-6618-2C9F-E69881D70EC8}"/>
              </a:ext>
            </a:extLst>
          </p:cNvPr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DCB0245E-4DDF-7AC3-0DFE-C3089E5E7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033E806-F1D8-6295-D2D4-D02A4F267094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err="1"/>
              <a:t>useReducer</a:t>
            </a:r>
            <a:r>
              <a:rPr lang="en-US" altLang="ko-KR" sz="6600" b="1" dirty="0"/>
              <a:t> </a:t>
            </a:r>
            <a:r>
              <a:rPr lang="ko-KR" altLang="en-US" sz="6600" b="1" dirty="0"/>
              <a:t>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AED75-8608-66BF-9B21-191C00885B76}"/>
              </a:ext>
            </a:extLst>
          </p:cNvPr>
          <p:cNvSpPr txBox="1"/>
          <p:nvPr/>
        </p:nvSpPr>
        <p:spPr>
          <a:xfrm>
            <a:off x="151573" y="2476500"/>
            <a:ext cx="782849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코드가 상대적으로 깔끔해 보일 것 같다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ko-KR" altLang="en-US" sz="2400" dirty="0"/>
              <a:t>기본적으로 상태 변경 로직들이 컴포넌트 안에 없으니까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딱 필요한 정보들</a:t>
            </a:r>
            <a:r>
              <a:rPr lang="en-US" altLang="ko-KR" sz="2400" dirty="0"/>
              <a:t>(Hook </a:t>
            </a:r>
            <a:r>
              <a:rPr lang="ko-KR" altLang="en-US" sz="2400" dirty="0"/>
              <a:t>관련 내용 </a:t>
            </a:r>
            <a:r>
              <a:rPr lang="en-US" altLang="ko-KR" sz="2400" dirty="0"/>
              <a:t>or </a:t>
            </a:r>
            <a:r>
              <a:rPr lang="ko-KR" altLang="en-US" sz="2400" dirty="0"/>
              <a:t>자식 컴포넌트들</a:t>
            </a:r>
            <a:r>
              <a:rPr lang="en-US" altLang="ko-KR" sz="2400" dirty="0"/>
              <a:t>)</a:t>
            </a:r>
            <a:r>
              <a:rPr lang="ko-KR" altLang="en-US" sz="2400" dirty="0"/>
              <a:t>만 </a:t>
            </a:r>
            <a:endParaRPr lang="en-US" altLang="ko-KR" sz="2400" dirty="0"/>
          </a:p>
          <a:p>
            <a:r>
              <a:rPr lang="ko-KR" altLang="en-US" sz="2400" dirty="0"/>
              <a:t>보기 수월 해질 것 같다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당장 </a:t>
            </a:r>
            <a:r>
              <a:rPr lang="en-US" altLang="ko-KR" sz="2400" dirty="0"/>
              <a:t>3-2</a:t>
            </a:r>
            <a:r>
              <a:rPr lang="ko-KR" altLang="en-US" sz="2400" dirty="0"/>
              <a:t>에 진행한 오픈소스 코드 일부만 봐도</a:t>
            </a:r>
            <a:r>
              <a:rPr lang="en-US" altLang="ko-KR" sz="2400" dirty="0"/>
              <a:t>…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BDCDAB8-1F7C-197B-68C8-A536FF448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00" y="2655388"/>
            <a:ext cx="3276600" cy="7211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9DEEDF-DD9D-15BA-756E-42A1C11305D6}"/>
              </a:ext>
            </a:extLst>
          </p:cNvPr>
          <p:cNvSpPr txBox="1"/>
          <p:nvPr/>
        </p:nvSpPr>
        <p:spPr>
          <a:xfrm>
            <a:off x="14754529" y="3467100"/>
            <a:ext cx="3124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Return </a:t>
            </a:r>
            <a:r>
              <a:rPr lang="ko-KR" altLang="en-US" sz="2000" dirty="0"/>
              <a:t>문 전까지 약 </a:t>
            </a:r>
            <a:r>
              <a:rPr lang="en-US" altLang="ko-KR" sz="2000" dirty="0"/>
              <a:t>400</a:t>
            </a:r>
            <a:r>
              <a:rPr lang="ko-KR" altLang="en-US" sz="2000" dirty="0"/>
              <a:t>줄 가량이 </a:t>
            </a:r>
            <a:r>
              <a:rPr lang="en-US" altLang="ko-KR" sz="2000" dirty="0" err="1"/>
              <a:t>useState</a:t>
            </a:r>
            <a:r>
              <a:rPr lang="en-US" altLang="ko-KR" sz="2000" dirty="0"/>
              <a:t> </a:t>
            </a:r>
            <a:r>
              <a:rPr lang="ko-KR" altLang="en-US" sz="2000" dirty="0"/>
              <a:t>혹은 </a:t>
            </a:r>
            <a:r>
              <a:rPr lang="en-US" altLang="ko-KR" sz="2000" dirty="0"/>
              <a:t>state </a:t>
            </a:r>
            <a:r>
              <a:rPr lang="ko-KR" altLang="en-US" sz="2000" dirty="0"/>
              <a:t>상태관리 함수들로 꽉 차 있었던</a:t>
            </a:r>
            <a:r>
              <a:rPr lang="en-US" altLang="ko-KR" sz="2000" dirty="0"/>
              <a:t>..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만약 </a:t>
            </a:r>
            <a:r>
              <a:rPr lang="en-US" altLang="ko-KR" sz="2000" dirty="0" err="1"/>
              <a:t>useReducer</a:t>
            </a:r>
            <a:r>
              <a:rPr lang="ko-KR" altLang="en-US" sz="2000" dirty="0"/>
              <a:t>를 좀 빨리 공부했더라면 확실히 읽기 편하지 않았을까 라는 후회</a:t>
            </a:r>
            <a:r>
              <a:rPr lang="en-US" altLang="ko-KR" sz="2000" dirty="0"/>
              <a:t>..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CD6202-7024-8894-D2D5-4FD0875814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3700" y="2509837"/>
            <a:ext cx="4800600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88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580D78-1B95-948B-2B0B-469DD375574E}"/>
              </a:ext>
            </a:extLst>
          </p:cNvPr>
          <p:cNvSpPr txBox="1"/>
          <p:nvPr/>
        </p:nvSpPr>
        <p:spPr>
          <a:xfrm>
            <a:off x="4953000" y="4635668"/>
            <a:ext cx="838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EC5D8-56BA-56D5-9034-FBFBDEB24065}"/>
              </a:ext>
            </a:extLst>
          </p:cNvPr>
          <p:cNvSpPr txBox="1"/>
          <p:nvPr/>
        </p:nvSpPr>
        <p:spPr>
          <a:xfrm>
            <a:off x="4953000" y="8801100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20190402 </a:t>
            </a:r>
            <a:r>
              <a:rPr lang="ko-KR" altLang="en-US" sz="2400" b="1" dirty="0"/>
              <a:t>마재성</a:t>
            </a:r>
          </a:p>
        </p:txBody>
      </p:sp>
    </p:spTree>
    <p:extLst>
      <p:ext uri="{BB962C8B-B14F-4D97-AF65-F5344CB8AC3E}">
        <p14:creationId xmlns:p14="http://schemas.microsoft.com/office/powerpoint/2010/main" val="329817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6F1CAC3-3AEE-6FBB-50D6-C29DCCC4EAD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err="1"/>
              <a:t>useContext</a:t>
            </a:r>
            <a:endParaRPr lang="ko-KR" altLang="en-US" sz="6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B5339-F45B-A83D-83D4-A6B3AB9BA203}"/>
              </a:ext>
            </a:extLst>
          </p:cNvPr>
          <p:cNvSpPr txBox="1"/>
          <p:nvPr/>
        </p:nvSpPr>
        <p:spPr>
          <a:xfrm>
            <a:off x="172506" y="2619800"/>
            <a:ext cx="920009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/>
              <a:t>useContext</a:t>
            </a:r>
            <a:endParaRPr lang="en-US" altLang="ko-KR" sz="4800" b="1" dirty="0"/>
          </a:p>
          <a:p>
            <a:endParaRPr lang="en-US" altLang="ko-KR" sz="3200" b="1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기존 </a:t>
            </a:r>
            <a:r>
              <a:rPr lang="en-US" altLang="ko-KR" sz="2400" dirty="0"/>
              <a:t>React</a:t>
            </a:r>
            <a:r>
              <a:rPr lang="ko-KR" altLang="en-US" sz="2400" dirty="0"/>
              <a:t>에 존재하는 </a:t>
            </a:r>
            <a:r>
              <a:rPr lang="en-US" altLang="ko-KR" sz="2400" dirty="0"/>
              <a:t>Context</a:t>
            </a:r>
            <a:r>
              <a:rPr lang="ko-KR" altLang="en-US" sz="2400" dirty="0"/>
              <a:t>를 더 편하게 사용할 수 있게 도와준다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en-US" altLang="ko-KR" sz="2400" b="1" dirty="0"/>
              <a:t>Context</a:t>
            </a:r>
            <a:r>
              <a:rPr lang="ko-KR" altLang="en-US" sz="2400" b="1" dirty="0"/>
              <a:t>란 무엇일까</a:t>
            </a:r>
            <a:r>
              <a:rPr lang="en-US" altLang="ko-KR" sz="2400" b="1" dirty="0"/>
              <a:t>?</a:t>
            </a:r>
          </a:p>
          <a:p>
            <a:endParaRPr lang="ko-KR" altLang="en-US" sz="32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485925A-31FD-70F3-1EBD-CCF57F06C024}"/>
              </a:ext>
            </a:extLst>
          </p:cNvPr>
          <p:cNvGrpSpPr/>
          <p:nvPr/>
        </p:nvGrpSpPr>
        <p:grpSpPr>
          <a:xfrm>
            <a:off x="7543800" y="5543677"/>
            <a:ext cx="5105400" cy="2936420"/>
            <a:chOff x="6367462" y="5763655"/>
            <a:chExt cx="5105400" cy="2936420"/>
          </a:xfrm>
        </p:grpSpPr>
        <p:pic>
          <p:nvPicPr>
            <p:cNvPr id="1030" name="Picture 6" descr="리액트 (자바스크립트 라이브러리) - 위키백과, 우리 모두의 백과사전">
              <a:extLst>
                <a:ext uri="{FF2B5EF4-FFF2-40B4-BE49-F238E27FC236}">
                  <a16:creationId xmlns:a16="http://schemas.microsoft.com/office/drawing/2014/main" id="{97AD2312-B8F1-5522-18AB-F3D04364DA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5763655"/>
              <a:ext cx="2295525" cy="199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45619A-4915-72A4-BA46-70F272ED53DD}"/>
                </a:ext>
              </a:extLst>
            </p:cNvPr>
            <p:cNvSpPr txBox="1"/>
            <p:nvPr/>
          </p:nvSpPr>
          <p:spPr>
            <a:xfrm>
              <a:off x="6367462" y="8115300"/>
              <a:ext cx="510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Context </a:t>
              </a:r>
              <a:endParaRPr lang="ko-KR" altLang="en-US" sz="3200" b="1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C37305-A460-D0A5-8AFC-AC0C14C2171D}"/>
              </a:ext>
            </a:extLst>
          </p:cNvPr>
          <p:cNvSpPr txBox="1"/>
          <p:nvPr/>
        </p:nvSpPr>
        <p:spPr>
          <a:xfrm>
            <a:off x="11734800" y="5493618"/>
            <a:ext cx="568820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React </a:t>
            </a:r>
            <a:r>
              <a:rPr lang="ko-KR" altLang="en-US" sz="2400" dirty="0"/>
              <a:t>공식문서에서는 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‘Context</a:t>
            </a:r>
            <a:r>
              <a:rPr lang="ko-KR" altLang="en-US" sz="2400" dirty="0"/>
              <a:t>를 이용하면 단계마다 </a:t>
            </a:r>
            <a:r>
              <a:rPr lang="ko-KR" altLang="en-US" sz="2400" b="1" dirty="0"/>
              <a:t>일일이 </a:t>
            </a:r>
            <a:r>
              <a:rPr lang="en-US" altLang="ko-KR" sz="2400" b="1" dirty="0"/>
              <a:t>Props</a:t>
            </a:r>
            <a:r>
              <a:rPr lang="ko-KR" altLang="en-US" sz="2400" b="1" dirty="0"/>
              <a:t>를 넘겨주지 않고</a:t>
            </a:r>
            <a:r>
              <a:rPr lang="en-US" altLang="ko-KR" sz="2400" dirty="0"/>
              <a:t>, </a:t>
            </a:r>
            <a:r>
              <a:rPr lang="ko-KR" altLang="en-US" sz="2400" b="1" dirty="0"/>
              <a:t>컴포넌트 트리 전체에 데이터를 제공</a:t>
            </a:r>
            <a:r>
              <a:rPr lang="ko-KR" altLang="en-US" sz="2400" dirty="0"/>
              <a:t>할 수 있습니다</a:t>
            </a:r>
            <a:r>
              <a:rPr lang="en-US" altLang="ko-KR" sz="2400" dirty="0"/>
              <a:t>. ‘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라고</a:t>
            </a:r>
            <a:r>
              <a:rPr lang="ko-KR" altLang="en-US" sz="2400" dirty="0"/>
              <a:t> 소개하고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그리고 이 </a:t>
            </a:r>
            <a:r>
              <a:rPr lang="en-US" altLang="ko-KR" sz="2400" dirty="0"/>
              <a:t>Context</a:t>
            </a:r>
            <a:r>
              <a:rPr lang="ko-KR" altLang="en-US" sz="2400" dirty="0"/>
              <a:t>를 사용하기 위해</a:t>
            </a:r>
            <a:endParaRPr lang="en-US" altLang="ko-KR" sz="2400" dirty="0"/>
          </a:p>
          <a:p>
            <a:r>
              <a:rPr lang="en-US" altLang="ko-KR" sz="2400" dirty="0"/>
              <a:t>React</a:t>
            </a:r>
            <a:r>
              <a:rPr lang="ko-KR" altLang="en-US" sz="2400" dirty="0"/>
              <a:t>에서 제공하는 것이 바로 </a:t>
            </a:r>
            <a:r>
              <a:rPr lang="en-US" altLang="ko-KR" sz="2400" dirty="0"/>
              <a:t>Context API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366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6F1CAC3-3AEE-6FBB-50D6-C29DCCC4EAD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알아보기에 앞서</a:t>
            </a:r>
            <a:r>
              <a:rPr lang="en-US" altLang="ko-KR" sz="6600" b="1" dirty="0"/>
              <a:t>..</a:t>
            </a:r>
            <a:endParaRPr lang="ko-KR" altLang="en-US" sz="6600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B5FD72F-70E3-C9B5-CEC7-8FEB9BADC4E9}"/>
              </a:ext>
            </a:extLst>
          </p:cNvPr>
          <p:cNvGrpSpPr/>
          <p:nvPr/>
        </p:nvGrpSpPr>
        <p:grpSpPr>
          <a:xfrm>
            <a:off x="6364794" y="2595098"/>
            <a:ext cx="11660695" cy="7381676"/>
            <a:chOff x="6364794" y="2595098"/>
            <a:chExt cx="11660695" cy="738167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1D78B30-D020-DE38-1533-945B7D7AF5CB}"/>
                </a:ext>
              </a:extLst>
            </p:cNvPr>
            <p:cNvSpPr/>
            <p:nvPr/>
          </p:nvSpPr>
          <p:spPr>
            <a:xfrm>
              <a:off x="11723079" y="2595098"/>
              <a:ext cx="19050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Data(Props)</a:t>
              </a:r>
              <a:endParaRPr lang="ko-KR" altLang="en-US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2A1BF42-38AE-AE78-1723-3862A54F1440}"/>
                </a:ext>
              </a:extLst>
            </p:cNvPr>
            <p:cNvGrpSpPr/>
            <p:nvPr/>
          </p:nvGrpSpPr>
          <p:grpSpPr>
            <a:xfrm>
              <a:off x="6364794" y="3540906"/>
              <a:ext cx="11660695" cy="5631278"/>
              <a:chOff x="6364794" y="3540906"/>
              <a:chExt cx="11660695" cy="5631278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99794BC-B94F-0225-DEA3-FE5B5248A30E}"/>
                  </a:ext>
                </a:extLst>
              </p:cNvPr>
              <p:cNvSpPr/>
              <p:nvPr/>
            </p:nvSpPr>
            <p:spPr>
              <a:xfrm>
                <a:off x="7455879" y="6692733"/>
                <a:ext cx="1905000" cy="838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Child</a:t>
                </a:r>
                <a:endParaRPr lang="ko-KR" altLang="en-US" dirty="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202BDBA2-D649-FF91-B2D4-C19D9C74094B}"/>
                  </a:ext>
                </a:extLst>
              </p:cNvPr>
              <p:cNvSpPr/>
              <p:nvPr/>
            </p:nvSpPr>
            <p:spPr>
              <a:xfrm>
                <a:off x="16120489" y="6692733"/>
                <a:ext cx="1905000" cy="838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Child</a:t>
                </a:r>
                <a:endParaRPr lang="ko-KR" altLang="en-US" dirty="0"/>
              </a:p>
            </p:txBody>
          </p:sp>
          <p:sp>
            <p:nvSpPr>
              <p:cNvPr id="980" name="직사각형 979">
                <a:extLst>
                  <a:ext uri="{FF2B5EF4-FFF2-40B4-BE49-F238E27FC236}">
                    <a16:creationId xmlns:a16="http://schemas.microsoft.com/office/drawing/2014/main" id="{E354ED4C-2501-34DA-3D80-AF531239FBCD}"/>
                  </a:ext>
                </a:extLst>
              </p:cNvPr>
              <p:cNvSpPr/>
              <p:nvPr/>
            </p:nvSpPr>
            <p:spPr>
              <a:xfrm>
                <a:off x="7086600" y="7111833"/>
                <a:ext cx="1905000" cy="838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Child</a:t>
                </a:r>
                <a:endParaRPr lang="ko-KR" altLang="en-US" dirty="0"/>
              </a:p>
            </p:txBody>
          </p:sp>
          <p:sp>
            <p:nvSpPr>
              <p:cNvPr id="1017" name="직사각형 1016">
                <a:extLst>
                  <a:ext uri="{FF2B5EF4-FFF2-40B4-BE49-F238E27FC236}">
                    <a16:creationId xmlns:a16="http://schemas.microsoft.com/office/drawing/2014/main" id="{2CD8589A-38FD-5AB2-8494-ACCF57BD9621}"/>
                  </a:ext>
                </a:extLst>
              </p:cNvPr>
              <p:cNvSpPr/>
              <p:nvPr/>
            </p:nvSpPr>
            <p:spPr>
              <a:xfrm>
                <a:off x="6829949" y="7530933"/>
                <a:ext cx="1905000" cy="838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Child</a:t>
                </a:r>
                <a:endParaRPr lang="ko-KR" altLang="en-US" dirty="0"/>
              </a:p>
            </p:txBody>
          </p:sp>
          <p:sp>
            <p:nvSpPr>
              <p:cNvPr id="1022" name="직사각형 1021">
                <a:extLst>
                  <a:ext uri="{FF2B5EF4-FFF2-40B4-BE49-F238E27FC236}">
                    <a16:creationId xmlns:a16="http://schemas.microsoft.com/office/drawing/2014/main" id="{43184908-8B68-3B5D-EE38-3564B3B497A1}"/>
                  </a:ext>
                </a:extLst>
              </p:cNvPr>
              <p:cNvSpPr/>
              <p:nvPr/>
            </p:nvSpPr>
            <p:spPr>
              <a:xfrm>
                <a:off x="6589207" y="7930326"/>
                <a:ext cx="1905000" cy="838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Child</a:t>
                </a:r>
                <a:endParaRPr lang="ko-KR" altLang="en-US" dirty="0"/>
              </a:p>
            </p:txBody>
          </p:sp>
          <p:sp>
            <p:nvSpPr>
              <p:cNvPr id="2053" name="직사각형 2052">
                <a:extLst>
                  <a:ext uri="{FF2B5EF4-FFF2-40B4-BE49-F238E27FC236}">
                    <a16:creationId xmlns:a16="http://schemas.microsoft.com/office/drawing/2014/main" id="{C868A01C-0A6D-271D-7859-7A43254C9425}"/>
                  </a:ext>
                </a:extLst>
              </p:cNvPr>
              <p:cNvSpPr/>
              <p:nvPr/>
            </p:nvSpPr>
            <p:spPr>
              <a:xfrm>
                <a:off x="6364794" y="8333984"/>
                <a:ext cx="1905000" cy="838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Child</a:t>
                </a:r>
                <a:endParaRPr lang="ko-KR" altLang="en-US" dirty="0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B5B08050-A805-29DB-DC04-6287AA1E91AF}"/>
                  </a:ext>
                </a:extLst>
              </p:cNvPr>
              <p:cNvGrpSpPr/>
              <p:nvPr/>
            </p:nvGrpSpPr>
            <p:grpSpPr>
              <a:xfrm>
                <a:off x="8498394" y="3540906"/>
                <a:ext cx="9157816" cy="5631278"/>
                <a:chOff x="8498394" y="3540906"/>
                <a:chExt cx="9157816" cy="5631278"/>
              </a:xfrm>
            </p:grpSpPr>
            <p:sp>
              <p:nvSpPr>
                <p:cNvPr id="36" name="화살표: 아래쪽 35">
                  <a:extLst>
                    <a:ext uri="{FF2B5EF4-FFF2-40B4-BE49-F238E27FC236}">
                      <a16:creationId xmlns:a16="http://schemas.microsoft.com/office/drawing/2014/main" id="{BD32A81C-00C1-D631-1530-04C8EF5FEDA0}"/>
                    </a:ext>
                  </a:extLst>
                </p:cNvPr>
                <p:cNvSpPr/>
                <p:nvPr/>
              </p:nvSpPr>
              <p:spPr>
                <a:xfrm>
                  <a:off x="12408879" y="3540906"/>
                  <a:ext cx="533400" cy="527794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F1CBD8A6-C79F-0600-B3FB-BBEBD6776065}"/>
                    </a:ext>
                  </a:extLst>
                </p:cNvPr>
                <p:cNvSpPr/>
                <p:nvPr/>
              </p:nvSpPr>
              <p:spPr>
                <a:xfrm>
                  <a:off x="11723079" y="4176308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 err="1"/>
                    <a:t>MainComponent</a:t>
                  </a:r>
                  <a:endParaRPr lang="ko-KR" altLang="en-US" dirty="0"/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74BA5AB5-B37C-EE09-6E89-AC7F32A6A60A}"/>
                    </a:ext>
                  </a:extLst>
                </p:cNvPr>
                <p:cNvSpPr/>
                <p:nvPr/>
              </p:nvSpPr>
              <p:spPr>
                <a:xfrm>
                  <a:off x="9589479" y="5719298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Header</a:t>
                  </a:r>
                  <a:endParaRPr lang="ko-KR" altLang="en-US" dirty="0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00BEE400-7DEF-229A-6B42-8A6ED4C47ACE}"/>
                    </a:ext>
                  </a:extLst>
                </p:cNvPr>
                <p:cNvSpPr/>
                <p:nvPr/>
              </p:nvSpPr>
              <p:spPr>
                <a:xfrm>
                  <a:off x="11723079" y="5719298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Content</a:t>
                  </a:r>
                  <a:endParaRPr lang="ko-KR" altLang="en-US" dirty="0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AB0CEA2-3F88-EEF2-7EF5-3AB9158BFA1D}"/>
                    </a:ext>
                  </a:extLst>
                </p:cNvPr>
                <p:cNvSpPr/>
                <p:nvPr/>
              </p:nvSpPr>
              <p:spPr>
                <a:xfrm>
                  <a:off x="13970979" y="5719298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Footer</a:t>
                  </a:r>
                  <a:endParaRPr lang="ko-KR" altLang="en-US" dirty="0"/>
                </a:p>
              </p:txBody>
            </p:sp>
            <p:sp>
              <p:nvSpPr>
                <p:cNvPr id="41" name="화살표: 아래쪽 40">
                  <a:extLst>
                    <a:ext uri="{FF2B5EF4-FFF2-40B4-BE49-F238E27FC236}">
                      <a16:creationId xmlns:a16="http://schemas.microsoft.com/office/drawing/2014/main" id="{4D9E9C6C-01AA-64B6-3D0C-AC33CD0B51C9}"/>
                    </a:ext>
                  </a:extLst>
                </p:cNvPr>
                <p:cNvSpPr/>
                <p:nvPr/>
              </p:nvSpPr>
              <p:spPr>
                <a:xfrm>
                  <a:off x="12408879" y="5115304"/>
                  <a:ext cx="533400" cy="527794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2" name="화살표: 아래쪽 41">
                  <a:extLst>
                    <a:ext uri="{FF2B5EF4-FFF2-40B4-BE49-F238E27FC236}">
                      <a16:creationId xmlns:a16="http://schemas.microsoft.com/office/drawing/2014/main" id="{C6846CFE-BFE4-6EFB-994A-F0F84B6A09F1}"/>
                    </a:ext>
                  </a:extLst>
                </p:cNvPr>
                <p:cNvSpPr/>
                <p:nvPr/>
              </p:nvSpPr>
              <p:spPr>
                <a:xfrm rot="2700000">
                  <a:off x="11069568" y="5126899"/>
                  <a:ext cx="533400" cy="527794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3" name="화살표: 아래쪽 42">
                  <a:extLst>
                    <a:ext uri="{FF2B5EF4-FFF2-40B4-BE49-F238E27FC236}">
                      <a16:creationId xmlns:a16="http://schemas.microsoft.com/office/drawing/2014/main" id="{D79CF0F9-F4B9-6F5D-5915-5C523FC443AE}"/>
                    </a:ext>
                  </a:extLst>
                </p:cNvPr>
                <p:cNvSpPr/>
                <p:nvPr/>
              </p:nvSpPr>
              <p:spPr>
                <a:xfrm rot="18900000">
                  <a:off x="13671990" y="5126898"/>
                  <a:ext cx="533400" cy="527794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C6B9B7E4-79EB-0B22-EA2F-6A41CE4B00A4}"/>
                    </a:ext>
                  </a:extLst>
                </p:cNvPr>
                <p:cNvSpPr/>
                <p:nvPr/>
              </p:nvSpPr>
              <p:spPr>
                <a:xfrm>
                  <a:off x="9589479" y="6692733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Child</a:t>
                  </a:r>
                  <a:endParaRPr lang="ko-KR" altLang="en-US" dirty="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00E76761-2BF6-E611-56D5-FCBD0A107208}"/>
                    </a:ext>
                  </a:extLst>
                </p:cNvPr>
                <p:cNvSpPr/>
                <p:nvPr/>
              </p:nvSpPr>
              <p:spPr>
                <a:xfrm>
                  <a:off x="11837379" y="6692733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Child</a:t>
                  </a:r>
                  <a:endParaRPr lang="ko-KR" altLang="en-US" dirty="0"/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3BF24685-4B00-934F-36F6-2A58115DFB97}"/>
                    </a:ext>
                  </a:extLst>
                </p:cNvPr>
                <p:cNvSpPr/>
                <p:nvPr/>
              </p:nvSpPr>
              <p:spPr>
                <a:xfrm>
                  <a:off x="13986889" y="6692733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Child</a:t>
                  </a:r>
                  <a:endParaRPr lang="ko-KR" altLang="en-US" dirty="0"/>
                </a:p>
              </p:txBody>
            </p:sp>
            <p:sp>
              <p:nvSpPr>
                <p:cNvPr id="981" name="직사각형 980">
                  <a:extLst>
                    <a:ext uri="{FF2B5EF4-FFF2-40B4-BE49-F238E27FC236}">
                      <a16:creationId xmlns:a16="http://schemas.microsoft.com/office/drawing/2014/main" id="{4EFCEEA9-CDB7-153C-367F-59FD8F33E65F}"/>
                    </a:ext>
                  </a:extLst>
                </p:cNvPr>
                <p:cNvSpPr/>
                <p:nvPr/>
              </p:nvSpPr>
              <p:spPr>
                <a:xfrm>
                  <a:off x="9220200" y="7111833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Child</a:t>
                  </a:r>
                  <a:endParaRPr lang="ko-KR" altLang="en-US" dirty="0"/>
                </a:p>
              </p:txBody>
            </p:sp>
            <p:sp>
              <p:nvSpPr>
                <p:cNvPr id="982" name="직사각형 981">
                  <a:extLst>
                    <a:ext uri="{FF2B5EF4-FFF2-40B4-BE49-F238E27FC236}">
                      <a16:creationId xmlns:a16="http://schemas.microsoft.com/office/drawing/2014/main" id="{C7263271-2ECD-03E0-63EC-E999A258B999}"/>
                    </a:ext>
                  </a:extLst>
                </p:cNvPr>
                <p:cNvSpPr/>
                <p:nvPr/>
              </p:nvSpPr>
              <p:spPr>
                <a:xfrm>
                  <a:off x="11468100" y="7111833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Child</a:t>
                  </a:r>
                  <a:endParaRPr lang="ko-KR" altLang="en-US" dirty="0"/>
                </a:p>
              </p:txBody>
            </p:sp>
            <p:sp>
              <p:nvSpPr>
                <p:cNvPr id="983" name="직사각형 982">
                  <a:extLst>
                    <a:ext uri="{FF2B5EF4-FFF2-40B4-BE49-F238E27FC236}">
                      <a16:creationId xmlns:a16="http://schemas.microsoft.com/office/drawing/2014/main" id="{1A37D471-562C-804F-773F-2B0D97D81D18}"/>
                    </a:ext>
                  </a:extLst>
                </p:cNvPr>
                <p:cNvSpPr/>
                <p:nvPr/>
              </p:nvSpPr>
              <p:spPr>
                <a:xfrm>
                  <a:off x="13617610" y="7111833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Child</a:t>
                  </a:r>
                  <a:endParaRPr lang="ko-KR" altLang="en-US" dirty="0"/>
                </a:p>
              </p:txBody>
            </p:sp>
            <p:sp>
              <p:nvSpPr>
                <p:cNvPr id="984" name="직사각형 983">
                  <a:extLst>
                    <a:ext uri="{FF2B5EF4-FFF2-40B4-BE49-F238E27FC236}">
                      <a16:creationId xmlns:a16="http://schemas.microsoft.com/office/drawing/2014/main" id="{2EA21638-E136-1E78-0223-93AB2B67C822}"/>
                    </a:ext>
                  </a:extLst>
                </p:cNvPr>
                <p:cNvSpPr/>
                <p:nvPr/>
              </p:nvSpPr>
              <p:spPr>
                <a:xfrm>
                  <a:off x="15751210" y="7111833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Child</a:t>
                  </a:r>
                  <a:endParaRPr lang="ko-KR" altLang="en-US" dirty="0"/>
                </a:p>
              </p:txBody>
            </p:sp>
            <p:sp>
              <p:nvSpPr>
                <p:cNvPr id="1018" name="직사각형 1017">
                  <a:extLst>
                    <a:ext uri="{FF2B5EF4-FFF2-40B4-BE49-F238E27FC236}">
                      <a16:creationId xmlns:a16="http://schemas.microsoft.com/office/drawing/2014/main" id="{9E811E6B-4E20-310B-83B3-9AF6AB9A03C2}"/>
                    </a:ext>
                  </a:extLst>
                </p:cNvPr>
                <p:cNvSpPr/>
                <p:nvPr/>
              </p:nvSpPr>
              <p:spPr>
                <a:xfrm>
                  <a:off x="8963549" y="7530933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Child</a:t>
                  </a:r>
                  <a:endParaRPr lang="ko-KR" altLang="en-US" dirty="0"/>
                </a:p>
              </p:txBody>
            </p:sp>
            <p:sp>
              <p:nvSpPr>
                <p:cNvPr id="1019" name="직사각형 1018">
                  <a:extLst>
                    <a:ext uri="{FF2B5EF4-FFF2-40B4-BE49-F238E27FC236}">
                      <a16:creationId xmlns:a16="http://schemas.microsoft.com/office/drawing/2014/main" id="{4F1879DF-B79D-88F4-F4FB-667937B8FA09}"/>
                    </a:ext>
                  </a:extLst>
                </p:cNvPr>
                <p:cNvSpPr/>
                <p:nvPr/>
              </p:nvSpPr>
              <p:spPr>
                <a:xfrm>
                  <a:off x="11211449" y="7530933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Child</a:t>
                  </a:r>
                  <a:endParaRPr lang="ko-KR" altLang="en-US" dirty="0"/>
                </a:p>
              </p:txBody>
            </p:sp>
            <p:sp>
              <p:nvSpPr>
                <p:cNvPr id="1020" name="직사각형 1019">
                  <a:extLst>
                    <a:ext uri="{FF2B5EF4-FFF2-40B4-BE49-F238E27FC236}">
                      <a16:creationId xmlns:a16="http://schemas.microsoft.com/office/drawing/2014/main" id="{B3089B40-F10B-6154-8A3C-605919858BF2}"/>
                    </a:ext>
                  </a:extLst>
                </p:cNvPr>
                <p:cNvSpPr/>
                <p:nvPr/>
              </p:nvSpPr>
              <p:spPr>
                <a:xfrm>
                  <a:off x="13360959" y="7530933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Child</a:t>
                  </a:r>
                  <a:endParaRPr lang="ko-KR" altLang="en-US" dirty="0"/>
                </a:p>
              </p:txBody>
            </p:sp>
            <p:sp>
              <p:nvSpPr>
                <p:cNvPr id="1021" name="직사각형 1020">
                  <a:extLst>
                    <a:ext uri="{FF2B5EF4-FFF2-40B4-BE49-F238E27FC236}">
                      <a16:creationId xmlns:a16="http://schemas.microsoft.com/office/drawing/2014/main" id="{EE8E036B-BA7D-DD0D-0FBC-0457A10F971A}"/>
                    </a:ext>
                  </a:extLst>
                </p:cNvPr>
                <p:cNvSpPr/>
                <p:nvPr/>
              </p:nvSpPr>
              <p:spPr>
                <a:xfrm>
                  <a:off x="15494559" y="7530933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Child</a:t>
                  </a:r>
                  <a:endParaRPr lang="ko-KR" altLang="en-US" dirty="0"/>
                </a:p>
              </p:txBody>
            </p:sp>
            <p:sp>
              <p:nvSpPr>
                <p:cNvPr id="1023" name="직사각형 1022">
                  <a:extLst>
                    <a:ext uri="{FF2B5EF4-FFF2-40B4-BE49-F238E27FC236}">
                      <a16:creationId xmlns:a16="http://schemas.microsoft.com/office/drawing/2014/main" id="{D852985F-27FC-6029-FC5A-4384A88EB1CD}"/>
                    </a:ext>
                  </a:extLst>
                </p:cNvPr>
                <p:cNvSpPr/>
                <p:nvPr/>
              </p:nvSpPr>
              <p:spPr>
                <a:xfrm>
                  <a:off x="8722807" y="7930326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Child</a:t>
                  </a:r>
                  <a:endParaRPr lang="ko-KR" altLang="en-US" dirty="0"/>
                </a:p>
              </p:txBody>
            </p:sp>
            <p:sp>
              <p:nvSpPr>
                <p:cNvPr id="2048" name="직사각형 2047">
                  <a:extLst>
                    <a:ext uri="{FF2B5EF4-FFF2-40B4-BE49-F238E27FC236}">
                      <a16:creationId xmlns:a16="http://schemas.microsoft.com/office/drawing/2014/main" id="{19CE0575-05C2-884C-AA05-1AEB70814EC3}"/>
                    </a:ext>
                  </a:extLst>
                </p:cNvPr>
                <p:cNvSpPr/>
                <p:nvPr/>
              </p:nvSpPr>
              <p:spPr>
                <a:xfrm>
                  <a:off x="10970707" y="7930326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Child</a:t>
                  </a:r>
                  <a:endParaRPr lang="ko-KR" altLang="en-US" dirty="0"/>
                </a:p>
              </p:txBody>
            </p:sp>
            <p:sp>
              <p:nvSpPr>
                <p:cNvPr id="2049" name="직사각형 2048">
                  <a:extLst>
                    <a:ext uri="{FF2B5EF4-FFF2-40B4-BE49-F238E27FC236}">
                      <a16:creationId xmlns:a16="http://schemas.microsoft.com/office/drawing/2014/main" id="{4C169EDC-53BC-A6D6-9186-AEFFF89C54E1}"/>
                    </a:ext>
                  </a:extLst>
                </p:cNvPr>
                <p:cNvSpPr/>
                <p:nvPr/>
              </p:nvSpPr>
              <p:spPr>
                <a:xfrm>
                  <a:off x="13120217" y="7930326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Child</a:t>
                  </a:r>
                  <a:endParaRPr lang="ko-KR" altLang="en-US" dirty="0"/>
                </a:p>
              </p:txBody>
            </p:sp>
            <p:sp>
              <p:nvSpPr>
                <p:cNvPr id="2051" name="직사각형 2050">
                  <a:extLst>
                    <a:ext uri="{FF2B5EF4-FFF2-40B4-BE49-F238E27FC236}">
                      <a16:creationId xmlns:a16="http://schemas.microsoft.com/office/drawing/2014/main" id="{1B4E6F95-88D9-0821-FA45-1D7F3CBA3B54}"/>
                    </a:ext>
                  </a:extLst>
                </p:cNvPr>
                <p:cNvSpPr/>
                <p:nvPr/>
              </p:nvSpPr>
              <p:spPr>
                <a:xfrm>
                  <a:off x="15253817" y="7930326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Child</a:t>
                  </a:r>
                  <a:endParaRPr lang="ko-KR" altLang="en-US" dirty="0"/>
                </a:p>
              </p:txBody>
            </p:sp>
            <p:sp>
              <p:nvSpPr>
                <p:cNvPr id="2055" name="직사각형 2054">
                  <a:extLst>
                    <a:ext uri="{FF2B5EF4-FFF2-40B4-BE49-F238E27FC236}">
                      <a16:creationId xmlns:a16="http://schemas.microsoft.com/office/drawing/2014/main" id="{B2DC9106-7DE5-3CF9-3E50-79BC96D35CF4}"/>
                    </a:ext>
                  </a:extLst>
                </p:cNvPr>
                <p:cNvSpPr/>
                <p:nvPr/>
              </p:nvSpPr>
              <p:spPr>
                <a:xfrm>
                  <a:off x="8498394" y="8333984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Child</a:t>
                  </a:r>
                  <a:endParaRPr lang="ko-KR" altLang="en-US" dirty="0"/>
                </a:p>
              </p:txBody>
            </p:sp>
            <p:sp>
              <p:nvSpPr>
                <p:cNvPr id="2056" name="직사각형 2055">
                  <a:extLst>
                    <a:ext uri="{FF2B5EF4-FFF2-40B4-BE49-F238E27FC236}">
                      <a16:creationId xmlns:a16="http://schemas.microsoft.com/office/drawing/2014/main" id="{8AA7735E-8E27-0558-B894-1EF530065B2C}"/>
                    </a:ext>
                  </a:extLst>
                </p:cNvPr>
                <p:cNvSpPr/>
                <p:nvPr/>
              </p:nvSpPr>
              <p:spPr>
                <a:xfrm>
                  <a:off x="10746294" y="8333984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Child</a:t>
                  </a:r>
                  <a:endParaRPr lang="ko-KR" altLang="en-US" dirty="0"/>
                </a:p>
              </p:txBody>
            </p:sp>
            <p:sp>
              <p:nvSpPr>
                <p:cNvPr id="2057" name="직사각형 2056">
                  <a:extLst>
                    <a:ext uri="{FF2B5EF4-FFF2-40B4-BE49-F238E27FC236}">
                      <a16:creationId xmlns:a16="http://schemas.microsoft.com/office/drawing/2014/main" id="{452D53CB-018C-35E9-A6FA-4EACF3ACD469}"/>
                    </a:ext>
                  </a:extLst>
                </p:cNvPr>
                <p:cNvSpPr/>
                <p:nvPr/>
              </p:nvSpPr>
              <p:spPr>
                <a:xfrm>
                  <a:off x="12895804" y="8333984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Child</a:t>
                  </a:r>
                  <a:endParaRPr lang="ko-KR" altLang="en-US" dirty="0"/>
                </a:p>
              </p:txBody>
            </p:sp>
            <p:sp>
              <p:nvSpPr>
                <p:cNvPr id="2058" name="직사각형 2057">
                  <a:extLst>
                    <a:ext uri="{FF2B5EF4-FFF2-40B4-BE49-F238E27FC236}">
                      <a16:creationId xmlns:a16="http://schemas.microsoft.com/office/drawing/2014/main" id="{38220041-ACB6-7BE4-9BBA-868841C14EF7}"/>
                    </a:ext>
                  </a:extLst>
                </p:cNvPr>
                <p:cNvSpPr/>
                <p:nvPr/>
              </p:nvSpPr>
              <p:spPr>
                <a:xfrm>
                  <a:off x="15029404" y="8333984"/>
                  <a:ext cx="1905000" cy="8382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Child</a:t>
                  </a:r>
                  <a:endParaRPr lang="ko-KR" altLang="en-US" dirty="0"/>
                </a:p>
              </p:txBody>
            </p:sp>
          </p:grpSp>
        </p:grpSp>
        <p:sp>
          <p:nvSpPr>
            <p:cNvPr id="2059" name="TextBox 2058">
              <a:extLst>
                <a:ext uri="{FF2B5EF4-FFF2-40B4-BE49-F238E27FC236}">
                  <a16:creationId xmlns:a16="http://schemas.microsoft.com/office/drawing/2014/main" id="{C1F1C890-A17B-709A-8A7F-DF6F77A79CFE}"/>
                </a:ext>
              </a:extLst>
            </p:cNvPr>
            <p:cNvSpPr txBox="1"/>
            <p:nvPr/>
          </p:nvSpPr>
          <p:spPr>
            <a:xfrm>
              <a:off x="12163949" y="9207333"/>
              <a:ext cx="46260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400" dirty="0"/>
                <a:t>…</a:t>
              </a:r>
              <a:endParaRPr lang="ko-KR" altLang="en-US" sz="4400" dirty="0"/>
            </a:p>
          </p:txBody>
        </p:sp>
        <p:sp>
          <p:nvSpPr>
            <p:cNvPr id="2060" name="TextBox 2059">
              <a:extLst>
                <a:ext uri="{FF2B5EF4-FFF2-40B4-BE49-F238E27FC236}">
                  <a16:creationId xmlns:a16="http://schemas.microsoft.com/office/drawing/2014/main" id="{295EDBAF-C9E8-0271-44F5-993C52DD4CB1}"/>
                </a:ext>
              </a:extLst>
            </p:cNvPr>
            <p:cNvSpPr txBox="1"/>
            <p:nvPr/>
          </p:nvSpPr>
          <p:spPr>
            <a:xfrm>
              <a:off x="14800804" y="2933700"/>
              <a:ext cx="307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미칠듯한 상황 발생</a:t>
              </a:r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4BAFEA1-DBE8-B92A-58AA-6CA27BC396FE}"/>
              </a:ext>
            </a:extLst>
          </p:cNvPr>
          <p:cNvGrpSpPr/>
          <p:nvPr/>
        </p:nvGrpSpPr>
        <p:grpSpPr>
          <a:xfrm>
            <a:off x="278422" y="2624907"/>
            <a:ext cx="6314551" cy="5445951"/>
            <a:chOff x="278422" y="2624907"/>
            <a:chExt cx="6314551" cy="5445951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3C9FA93-C4F3-DD8D-BE15-05401FEA3131}"/>
                </a:ext>
              </a:extLst>
            </p:cNvPr>
            <p:cNvGrpSpPr/>
            <p:nvPr/>
          </p:nvGrpSpPr>
          <p:grpSpPr>
            <a:xfrm>
              <a:off x="278422" y="2624907"/>
              <a:ext cx="6286500" cy="3962400"/>
              <a:chOff x="381000" y="3162300"/>
              <a:chExt cx="6286500" cy="396240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279B8E0-7772-6FA6-C705-009300E23098}"/>
                  </a:ext>
                </a:extLst>
              </p:cNvPr>
              <p:cNvSpPr/>
              <p:nvPr/>
            </p:nvSpPr>
            <p:spPr>
              <a:xfrm>
                <a:off x="2514600" y="3162300"/>
                <a:ext cx="1905000" cy="838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Data(Props)</a:t>
                </a:r>
                <a:endParaRPr lang="ko-KR" altLang="en-US" dirty="0"/>
              </a:p>
            </p:txBody>
          </p:sp>
          <p:sp>
            <p:nvSpPr>
              <p:cNvPr id="19" name="화살표: 아래쪽 18">
                <a:extLst>
                  <a:ext uri="{FF2B5EF4-FFF2-40B4-BE49-F238E27FC236}">
                    <a16:creationId xmlns:a16="http://schemas.microsoft.com/office/drawing/2014/main" id="{8B642055-2938-EE9B-335A-78466A81BAFF}"/>
                  </a:ext>
                </a:extLst>
              </p:cNvPr>
              <p:cNvSpPr/>
              <p:nvPr/>
            </p:nvSpPr>
            <p:spPr>
              <a:xfrm>
                <a:off x="3200400" y="4108108"/>
                <a:ext cx="533400" cy="5277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5F10B42-C157-85DF-C473-CEA520C17D98}"/>
                  </a:ext>
                </a:extLst>
              </p:cNvPr>
              <p:cNvSpPr/>
              <p:nvPr/>
            </p:nvSpPr>
            <p:spPr>
              <a:xfrm>
                <a:off x="2514600" y="4743510"/>
                <a:ext cx="1905000" cy="838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MainComponent</a:t>
                </a:r>
                <a:endParaRPr lang="ko-KR" altLang="en-US" dirty="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2F8FCD3-97A1-002D-006E-E8049B2F5431}"/>
                  </a:ext>
                </a:extLst>
              </p:cNvPr>
              <p:cNvSpPr/>
              <p:nvPr/>
            </p:nvSpPr>
            <p:spPr>
              <a:xfrm>
                <a:off x="381000" y="6286500"/>
                <a:ext cx="1905000" cy="838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Header</a:t>
                </a:r>
                <a:endParaRPr lang="ko-KR" altLang="en-US" dirty="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34BD7D2B-4243-4BAB-5BB6-41FC02AB6A63}"/>
                  </a:ext>
                </a:extLst>
              </p:cNvPr>
              <p:cNvSpPr/>
              <p:nvPr/>
            </p:nvSpPr>
            <p:spPr>
              <a:xfrm>
                <a:off x="2514600" y="6286500"/>
                <a:ext cx="1905000" cy="838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Content</a:t>
                </a:r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489A74E-E9DC-D874-782D-DE00F1857DCB}"/>
                  </a:ext>
                </a:extLst>
              </p:cNvPr>
              <p:cNvSpPr/>
              <p:nvPr/>
            </p:nvSpPr>
            <p:spPr>
              <a:xfrm>
                <a:off x="4762500" y="6286500"/>
                <a:ext cx="1905000" cy="838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Footer</a:t>
                </a:r>
                <a:endParaRPr lang="ko-KR" altLang="en-US" dirty="0"/>
              </a:p>
            </p:txBody>
          </p:sp>
          <p:sp>
            <p:nvSpPr>
              <p:cNvPr id="24" name="화살표: 아래쪽 23">
                <a:extLst>
                  <a:ext uri="{FF2B5EF4-FFF2-40B4-BE49-F238E27FC236}">
                    <a16:creationId xmlns:a16="http://schemas.microsoft.com/office/drawing/2014/main" id="{02875300-545C-4D49-E732-24F288C5B25A}"/>
                  </a:ext>
                </a:extLst>
              </p:cNvPr>
              <p:cNvSpPr/>
              <p:nvPr/>
            </p:nvSpPr>
            <p:spPr>
              <a:xfrm>
                <a:off x="3200400" y="5682506"/>
                <a:ext cx="533400" cy="5277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화살표: 아래쪽 26">
                <a:extLst>
                  <a:ext uri="{FF2B5EF4-FFF2-40B4-BE49-F238E27FC236}">
                    <a16:creationId xmlns:a16="http://schemas.microsoft.com/office/drawing/2014/main" id="{4E66812B-9313-B2F8-2397-B0668218048D}"/>
                  </a:ext>
                </a:extLst>
              </p:cNvPr>
              <p:cNvSpPr/>
              <p:nvPr/>
            </p:nvSpPr>
            <p:spPr>
              <a:xfrm rot="2700000">
                <a:off x="1861089" y="5694101"/>
                <a:ext cx="533400" cy="5277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화살표: 아래쪽 27">
                <a:extLst>
                  <a:ext uri="{FF2B5EF4-FFF2-40B4-BE49-F238E27FC236}">
                    <a16:creationId xmlns:a16="http://schemas.microsoft.com/office/drawing/2014/main" id="{C0357F56-7E8E-4ED2-47F6-A2125A326E14}"/>
                  </a:ext>
                </a:extLst>
              </p:cNvPr>
              <p:cNvSpPr/>
              <p:nvPr/>
            </p:nvSpPr>
            <p:spPr>
              <a:xfrm rot="-2700000">
                <a:off x="4463511" y="5694100"/>
                <a:ext cx="533400" cy="52779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4F94A9-28FE-A97A-6792-157A660DD083}"/>
                </a:ext>
              </a:extLst>
            </p:cNvPr>
            <p:cNvSpPr/>
            <p:nvPr/>
          </p:nvSpPr>
          <p:spPr>
            <a:xfrm>
              <a:off x="306473" y="7232658"/>
              <a:ext cx="19050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Child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59DEEA-338B-D3F4-7D80-8A014D65EFCF}"/>
                </a:ext>
              </a:extLst>
            </p:cNvPr>
            <p:cNvSpPr/>
            <p:nvPr/>
          </p:nvSpPr>
          <p:spPr>
            <a:xfrm>
              <a:off x="2440073" y="7232658"/>
              <a:ext cx="19050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Child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B40C476-8C9F-A4CD-EA61-44959BF44E50}"/>
                </a:ext>
              </a:extLst>
            </p:cNvPr>
            <p:cNvSpPr/>
            <p:nvPr/>
          </p:nvSpPr>
          <p:spPr>
            <a:xfrm>
              <a:off x="4687973" y="7232658"/>
              <a:ext cx="1905000" cy="838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Child</a:t>
              </a:r>
              <a:endParaRPr lang="ko-KR" altLang="en-US" dirty="0"/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6FE4517F-1164-692B-3BA5-1C285886CAE3}"/>
                </a:ext>
              </a:extLst>
            </p:cNvPr>
            <p:cNvSpPr/>
            <p:nvPr/>
          </p:nvSpPr>
          <p:spPr>
            <a:xfrm>
              <a:off x="3097822" y="6647811"/>
              <a:ext cx="533400" cy="52779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601A72A9-52A7-3221-2F61-FFF7ACD9610A}"/>
                </a:ext>
              </a:extLst>
            </p:cNvPr>
            <p:cNvSpPr/>
            <p:nvPr/>
          </p:nvSpPr>
          <p:spPr>
            <a:xfrm>
              <a:off x="926959" y="6648121"/>
              <a:ext cx="533400" cy="52779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8F5F7B46-E9DC-A50F-B0B6-66013B0DCE75}"/>
                </a:ext>
              </a:extLst>
            </p:cNvPr>
            <p:cNvSpPr/>
            <p:nvPr/>
          </p:nvSpPr>
          <p:spPr>
            <a:xfrm>
              <a:off x="5345722" y="6643721"/>
              <a:ext cx="533400" cy="52779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4" name="그림 43">
            <a:extLst>
              <a:ext uri="{FF2B5EF4-FFF2-40B4-BE49-F238E27FC236}">
                <a16:creationId xmlns:a16="http://schemas.microsoft.com/office/drawing/2014/main" id="{1C9FB8F1-F055-10BB-183E-CBCF915E9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852" y="2555647"/>
            <a:ext cx="5867400" cy="5019675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61E4A738-697B-8DB6-7BD3-F2C988606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9627" y="2555647"/>
            <a:ext cx="54292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5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5F308A-55BB-E756-DB50-57519FDE5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8AA817B-B99B-10B3-1F74-D6BB04123808}"/>
              </a:ext>
            </a:extLst>
          </p:cNvPr>
          <p:cNvSpPr/>
          <p:nvPr/>
        </p:nvSpPr>
        <p:spPr>
          <a:xfrm>
            <a:off x="6242538" y="5832512"/>
            <a:ext cx="7391400" cy="4038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53D17F13-BC9B-B0B4-BE50-4882FDE4CCF7}"/>
              </a:ext>
            </a:extLst>
          </p:cNvPr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690F5F76-6EEA-D05A-9603-A1D87127C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2D134AB9-E6C8-B230-02AC-144D52128632}"/>
              </a:ext>
            </a:extLst>
          </p:cNvPr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070E3F9A-572B-F9ED-51E0-3ADCF9459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210E4DE-5DB7-256D-74D7-45C38B682038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/>
              <a:t>Context </a:t>
            </a:r>
            <a:r>
              <a:rPr lang="ko-KR" altLang="en-US" sz="6600" b="1" dirty="0"/>
              <a:t>너 좋다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DA81A-C620-BA20-90A3-B56ECBCE4143}"/>
              </a:ext>
            </a:extLst>
          </p:cNvPr>
          <p:cNvSpPr txBox="1"/>
          <p:nvPr/>
        </p:nvSpPr>
        <p:spPr>
          <a:xfrm>
            <a:off x="172507" y="2628900"/>
            <a:ext cx="10343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/>
              <a:t>이런 불경스러운 일을 막기 위한 </a:t>
            </a:r>
            <a:r>
              <a:rPr lang="en-US" altLang="ko-KR" sz="4800" b="1" dirty="0"/>
              <a:t>Context</a:t>
            </a:r>
            <a:endParaRPr lang="ko-KR" altLang="en-US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A499F-C1B1-F646-02E8-CEA240F075DF}"/>
              </a:ext>
            </a:extLst>
          </p:cNvPr>
          <p:cNvSpPr txBox="1"/>
          <p:nvPr/>
        </p:nvSpPr>
        <p:spPr>
          <a:xfrm>
            <a:off x="228600" y="3695700"/>
            <a:ext cx="6019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한마디로 </a:t>
            </a:r>
            <a:r>
              <a:rPr lang="en-US" altLang="ko-KR" sz="2000" dirty="0"/>
              <a:t>Context</a:t>
            </a:r>
            <a:r>
              <a:rPr lang="ko-KR" altLang="en-US" sz="2000" dirty="0"/>
              <a:t>를 사용하게 되면</a:t>
            </a:r>
            <a:r>
              <a:rPr lang="en-US" altLang="ko-KR" sz="2000" dirty="0"/>
              <a:t> props</a:t>
            </a:r>
            <a:r>
              <a:rPr lang="ko-KR" altLang="en-US" sz="2000" dirty="0"/>
              <a:t>를 통해 전달 할 필요 없이</a:t>
            </a:r>
            <a:r>
              <a:rPr lang="en-US" altLang="ko-KR" sz="2000" dirty="0"/>
              <a:t> </a:t>
            </a:r>
            <a:r>
              <a:rPr lang="ko-KR" altLang="en-US" sz="2000" dirty="0"/>
              <a:t>컴포넌트 트리 어디에서나 데이터를 사용할 수 있게 된다</a:t>
            </a:r>
            <a:r>
              <a:rPr lang="en-US" altLang="ko-KR" sz="2000" dirty="0"/>
              <a:t>!</a:t>
            </a:r>
          </a:p>
          <a:p>
            <a:endParaRPr lang="ko-KR" altLang="en-US" sz="20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401D622-D222-322D-2806-6BBAE6125D93}"/>
              </a:ext>
            </a:extLst>
          </p:cNvPr>
          <p:cNvGrpSpPr/>
          <p:nvPr/>
        </p:nvGrpSpPr>
        <p:grpSpPr>
          <a:xfrm>
            <a:off x="6852138" y="4533900"/>
            <a:ext cx="6286500" cy="3962400"/>
            <a:chOff x="381000" y="3162300"/>
            <a:chExt cx="6286500" cy="39624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F36E9A5-89CA-C40A-063B-0F5AFA4BEC33}"/>
                </a:ext>
              </a:extLst>
            </p:cNvPr>
            <p:cNvSpPr/>
            <p:nvPr/>
          </p:nvSpPr>
          <p:spPr>
            <a:xfrm>
              <a:off x="2514600" y="3162300"/>
              <a:ext cx="1905000" cy="838200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Data(Props)</a:t>
              </a:r>
              <a:endParaRPr lang="ko-KR" altLang="en-US" dirty="0"/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9A456F48-D636-FA24-4B2C-4AB81010BF0D}"/>
                </a:ext>
              </a:extLst>
            </p:cNvPr>
            <p:cNvSpPr/>
            <p:nvPr/>
          </p:nvSpPr>
          <p:spPr>
            <a:xfrm>
              <a:off x="3200400" y="4108108"/>
              <a:ext cx="533400" cy="527794"/>
            </a:xfrm>
            <a:prstGeom prst="downArrow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EF0C60-E3D2-CAE8-DDFA-61197869442A}"/>
                </a:ext>
              </a:extLst>
            </p:cNvPr>
            <p:cNvSpPr/>
            <p:nvPr/>
          </p:nvSpPr>
          <p:spPr>
            <a:xfrm>
              <a:off x="2514600" y="4743510"/>
              <a:ext cx="1905000" cy="838200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MainComponent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4C52A8-8D9D-79A3-E9D2-0B9DC9589624}"/>
                </a:ext>
              </a:extLst>
            </p:cNvPr>
            <p:cNvSpPr/>
            <p:nvPr/>
          </p:nvSpPr>
          <p:spPr>
            <a:xfrm>
              <a:off x="381000" y="6286500"/>
              <a:ext cx="1905000" cy="838200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Header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BD0E4AE-C1C8-7F98-1A8B-51CAC86D7FC0}"/>
                </a:ext>
              </a:extLst>
            </p:cNvPr>
            <p:cNvSpPr/>
            <p:nvPr/>
          </p:nvSpPr>
          <p:spPr>
            <a:xfrm>
              <a:off x="2514600" y="6286500"/>
              <a:ext cx="1905000" cy="838200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Content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237E296-A1BE-CAA0-BCBD-FCE301EC1BEA}"/>
                </a:ext>
              </a:extLst>
            </p:cNvPr>
            <p:cNvSpPr/>
            <p:nvPr/>
          </p:nvSpPr>
          <p:spPr>
            <a:xfrm>
              <a:off x="4762500" y="6286500"/>
              <a:ext cx="1905000" cy="838200"/>
            </a:xfrm>
            <a:prstGeom prst="rect">
              <a:avLst/>
            </a:prstGeom>
            <a:solidFill>
              <a:srgbClr val="A9D18E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Footer</a:t>
              </a:r>
              <a:endParaRPr lang="ko-KR" alt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6D56F87-2118-F530-5E76-3BE960F4A57B}"/>
              </a:ext>
            </a:extLst>
          </p:cNvPr>
          <p:cNvSpPr txBox="1"/>
          <p:nvPr/>
        </p:nvSpPr>
        <p:spPr>
          <a:xfrm>
            <a:off x="9366738" y="908321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</a:rPr>
              <a:t>Context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3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A786194-9218-CB16-B249-1F3933B14BF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사용하기 전 알아야 할 </a:t>
            </a:r>
            <a:r>
              <a:rPr lang="en-US" altLang="ko-KR" sz="6600" b="1" dirty="0"/>
              <a:t>3</a:t>
            </a:r>
            <a:r>
              <a:rPr lang="ko-KR" altLang="en-US" sz="6600" b="1" dirty="0"/>
              <a:t>가지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7485B-1E0C-2D6D-455A-1A106B3C4F05}"/>
              </a:ext>
            </a:extLst>
          </p:cNvPr>
          <p:cNvSpPr txBox="1"/>
          <p:nvPr/>
        </p:nvSpPr>
        <p:spPr>
          <a:xfrm>
            <a:off x="172507" y="2619800"/>
            <a:ext cx="1110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 err="1"/>
              <a:t>createContext</a:t>
            </a:r>
            <a:r>
              <a:rPr lang="en-US" altLang="ko-KR" sz="4800" b="1" dirty="0"/>
              <a:t>, Provider, Consumer </a:t>
            </a:r>
            <a:endParaRPr lang="ko-KR" altLang="en-US" sz="4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35E5D-B222-85A9-35C4-594A110E98D9}"/>
              </a:ext>
            </a:extLst>
          </p:cNvPr>
          <p:cNvSpPr txBox="1"/>
          <p:nvPr/>
        </p:nvSpPr>
        <p:spPr>
          <a:xfrm>
            <a:off x="228600" y="3670775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createContext</a:t>
            </a:r>
            <a:r>
              <a:rPr lang="en-US" altLang="ko-KR" sz="2400" dirty="0"/>
              <a:t> : Context </a:t>
            </a:r>
            <a:r>
              <a:rPr lang="ko-KR" altLang="en-US" sz="2400" dirty="0"/>
              <a:t>객체를 생성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 Provider : </a:t>
            </a:r>
            <a:r>
              <a:rPr lang="ko-KR" altLang="en-US" sz="2400" dirty="0"/>
              <a:t>생성한 </a:t>
            </a:r>
            <a:r>
              <a:rPr lang="en-US" altLang="ko-KR" sz="2400" dirty="0"/>
              <a:t>Context</a:t>
            </a:r>
            <a:r>
              <a:rPr lang="ko-KR" altLang="en-US" sz="2400" dirty="0"/>
              <a:t>를 하위 컴포넌트에 전달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- Consumer : </a:t>
            </a:r>
            <a:r>
              <a:rPr lang="ko-KR" altLang="en-US" sz="2400" dirty="0"/>
              <a:t>생성한 </a:t>
            </a:r>
            <a:r>
              <a:rPr lang="en-US" altLang="ko-KR" sz="2400" dirty="0"/>
              <a:t>Context</a:t>
            </a:r>
            <a:r>
              <a:rPr lang="ko-KR" altLang="en-US" sz="2400" dirty="0"/>
              <a:t>를 사용하는 역할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30347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27999E-B8E3-9422-D20A-E9E362DA9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>
            <a:extLst>
              <a:ext uri="{FF2B5EF4-FFF2-40B4-BE49-F238E27FC236}">
                <a16:creationId xmlns:a16="http://schemas.microsoft.com/office/drawing/2014/main" id="{5CC6E3A2-F165-9E97-699D-7145E0085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842423"/>
            <a:ext cx="7305675" cy="4476750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77C872AD-456F-D836-F2ED-D77D9C288425}"/>
              </a:ext>
            </a:extLst>
          </p:cNvPr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3401157-CB7B-494D-2E79-A5352B644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569F3CCD-FC7C-C845-47D8-B4DFE5669570}"/>
              </a:ext>
            </a:extLst>
          </p:cNvPr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77A5E8B5-33E7-EDD7-516F-A332FF41E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3FBC45D-5D5D-74AE-629B-ACAE547208E2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/>
              <a:t>Context API </a:t>
            </a:r>
            <a:r>
              <a:rPr lang="ko-KR" altLang="en-US" sz="6600" b="1" dirty="0"/>
              <a:t>사용 예시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92D432-DB7C-8118-DEAE-AE62A4212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99" y="2812302"/>
            <a:ext cx="5514975" cy="61531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4C3716-3C37-D5F9-8179-35D5ABE717A5}"/>
              </a:ext>
            </a:extLst>
          </p:cNvPr>
          <p:cNvSpPr txBox="1"/>
          <p:nvPr/>
        </p:nvSpPr>
        <p:spPr>
          <a:xfrm>
            <a:off x="172507" y="2399822"/>
            <a:ext cx="241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App.js</a:t>
            </a:r>
            <a:endParaRPr lang="ko-KR" altLang="en-US" b="1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975D58C-5450-7BCA-29A9-146B642B4B4D}"/>
              </a:ext>
            </a:extLst>
          </p:cNvPr>
          <p:cNvCxnSpPr/>
          <p:nvPr/>
        </p:nvCxnSpPr>
        <p:spPr>
          <a:xfrm>
            <a:off x="3581400" y="3924300"/>
            <a:ext cx="1600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0206413-3CCD-0A1B-B95C-A4A521ACE85D}"/>
              </a:ext>
            </a:extLst>
          </p:cNvPr>
          <p:cNvCxnSpPr>
            <a:cxnSpLocks/>
          </p:cNvCxnSpPr>
          <p:nvPr/>
        </p:nvCxnSpPr>
        <p:spPr>
          <a:xfrm>
            <a:off x="1447800" y="6515100"/>
            <a:ext cx="37338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B8B365D-5E5B-7145-931E-CCD1F520822C}"/>
              </a:ext>
            </a:extLst>
          </p:cNvPr>
          <p:cNvSpPr txBox="1"/>
          <p:nvPr/>
        </p:nvSpPr>
        <p:spPr>
          <a:xfrm>
            <a:off x="5943600" y="244545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Child.js</a:t>
            </a:r>
            <a:endParaRPr lang="ko-KR" altLang="en-US" b="1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B338469-4D5F-8E9D-BB05-FDA482C0C8C8}"/>
              </a:ext>
            </a:extLst>
          </p:cNvPr>
          <p:cNvCxnSpPr>
            <a:cxnSpLocks/>
          </p:cNvCxnSpPr>
          <p:nvPr/>
        </p:nvCxnSpPr>
        <p:spPr>
          <a:xfrm>
            <a:off x="1447800" y="7581900"/>
            <a:ext cx="2362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2EB994C-34E3-BACE-759A-F5823AFD1E46}"/>
              </a:ext>
            </a:extLst>
          </p:cNvPr>
          <p:cNvCxnSpPr>
            <a:cxnSpLocks/>
          </p:cNvCxnSpPr>
          <p:nvPr/>
        </p:nvCxnSpPr>
        <p:spPr>
          <a:xfrm>
            <a:off x="6903218" y="4381500"/>
            <a:ext cx="22407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956F2B6-4EA3-CE7A-0562-9322D085C5ED}"/>
              </a:ext>
            </a:extLst>
          </p:cNvPr>
          <p:cNvCxnSpPr>
            <a:cxnSpLocks/>
          </p:cNvCxnSpPr>
          <p:nvPr/>
        </p:nvCxnSpPr>
        <p:spPr>
          <a:xfrm>
            <a:off x="6989466" y="6210300"/>
            <a:ext cx="224078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B3293D9D-CF79-8B99-7FFE-997695AAC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89977" y="8055520"/>
            <a:ext cx="3838575" cy="1562100"/>
          </a:xfrm>
          <a:prstGeom prst="rect">
            <a:avLst/>
          </a:prstGeom>
        </p:spPr>
      </p:pic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8A841B9C-A290-A519-EC6E-D01412BF8440}"/>
              </a:ext>
            </a:extLst>
          </p:cNvPr>
          <p:cNvSpPr/>
          <p:nvPr/>
        </p:nvSpPr>
        <p:spPr>
          <a:xfrm rot="-2700000">
            <a:off x="12468804" y="6778764"/>
            <a:ext cx="914400" cy="14478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7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A786194-9218-CB16-B249-1F3933B14BF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err="1"/>
              <a:t>useContext</a:t>
            </a:r>
            <a:r>
              <a:rPr lang="ko-KR" altLang="en-US" sz="6600" b="1" dirty="0"/>
              <a:t>를 사용한다면</a:t>
            </a:r>
            <a:r>
              <a:rPr lang="en-US" altLang="ko-KR" sz="6600" b="1" dirty="0"/>
              <a:t>?</a:t>
            </a:r>
            <a:endParaRPr lang="ko-KR" altLang="en-US" sz="66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7DA1B02-EA51-6B43-9D9B-041A2583B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07" y="2905125"/>
            <a:ext cx="7305675" cy="44767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A70DCD-E47A-856E-E8A9-B7FDE024A2C2}"/>
              </a:ext>
            </a:extLst>
          </p:cNvPr>
          <p:cNvSpPr txBox="1"/>
          <p:nvPr/>
        </p:nvSpPr>
        <p:spPr>
          <a:xfrm>
            <a:off x="172507" y="244346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Child.js</a:t>
            </a:r>
            <a:endParaRPr lang="ko-KR" altLang="en-US" sz="2400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19D8447-8459-F4CC-27E9-C4079532690C}"/>
              </a:ext>
            </a:extLst>
          </p:cNvPr>
          <p:cNvSpPr/>
          <p:nvPr/>
        </p:nvSpPr>
        <p:spPr>
          <a:xfrm>
            <a:off x="7696200" y="4960572"/>
            <a:ext cx="943571" cy="45215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5E94CD-8747-2D74-14BF-9AA870131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200" y="2909097"/>
            <a:ext cx="8364676" cy="44727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B4BCD2-D30D-EFCC-BC41-1EF5C7FB5CC6}"/>
              </a:ext>
            </a:extLst>
          </p:cNvPr>
          <p:cNvSpPr txBox="1"/>
          <p:nvPr/>
        </p:nvSpPr>
        <p:spPr>
          <a:xfrm>
            <a:off x="8839200" y="2461264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Child.js</a:t>
            </a:r>
            <a:endParaRPr lang="ko-KR" alt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B2F7C-65C3-28CD-1987-2B3BD6C351EF}"/>
              </a:ext>
            </a:extLst>
          </p:cNvPr>
          <p:cNvSpPr txBox="1"/>
          <p:nvPr/>
        </p:nvSpPr>
        <p:spPr>
          <a:xfrm>
            <a:off x="172507" y="7560994"/>
            <a:ext cx="7305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Context API </a:t>
            </a:r>
            <a:r>
              <a:rPr lang="ko-KR" altLang="en-US" sz="2400" b="1" dirty="0"/>
              <a:t>사용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29CF3-ED87-2E30-1883-A51B14C8317E}"/>
              </a:ext>
            </a:extLst>
          </p:cNvPr>
          <p:cNvSpPr txBox="1"/>
          <p:nvPr/>
        </p:nvSpPr>
        <p:spPr>
          <a:xfrm>
            <a:off x="8839200" y="7560994"/>
            <a:ext cx="83646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err="1"/>
              <a:t>useContext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사용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C415B3-BEBC-AF1D-F49E-EDEFAF864794}"/>
              </a:ext>
            </a:extLst>
          </p:cNvPr>
          <p:cNvSpPr txBox="1"/>
          <p:nvPr/>
        </p:nvSpPr>
        <p:spPr>
          <a:xfrm>
            <a:off x="14859000" y="4152900"/>
            <a:ext cx="210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조금 더 </a:t>
            </a:r>
            <a:r>
              <a:rPr lang="ko-KR" altLang="en-US" b="1" dirty="0" err="1">
                <a:solidFill>
                  <a:schemeClr val="bg1"/>
                </a:solidFill>
              </a:rPr>
              <a:t>간결해졌다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16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CBA9D8-3995-8C59-74EB-D71EEE762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7315E263-0685-D7FF-4330-78F1D7BF777C}"/>
              </a:ext>
            </a:extLst>
          </p:cNvPr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065C074A-7E9C-7122-B521-6FFBD11D3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7504EDAC-7BB9-981C-12B9-3691023ED552}"/>
              </a:ext>
            </a:extLst>
          </p:cNvPr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EFE967F3-E443-7797-D91C-D1F2AC37F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306DF89-199F-F4D0-54EE-34D119F5B5CA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결국 </a:t>
            </a:r>
            <a:r>
              <a:rPr lang="en-US" altLang="ko-KR" sz="6600" b="1" dirty="0" err="1"/>
              <a:t>useContext</a:t>
            </a:r>
            <a:r>
              <a:rPr lang="ko-KR" altLang="en-US" sz="6600" b="1" dirty="0"/>
              <a:t>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910C9-5DCB-1A3A-CB91-8D1520740F61}"/>
              </a:ext>
            </a:extLst>
          </p:cNvPr>
          <p:cNvSpPr txBox="1"/>
          <p:nvPr/>
        </p:nvSpPr>
        <p:spPr>
          <a:xfrm>
            <a:off x="172507" y="2628900"/>
            <a:ext cx="66854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컴포넌트 트리가 복잡한 상태에서 </a:t>
            </a:r>
            <a:r>
              <a:rPr lang="en-US" altLang="ko-KR" sz="2400" b="1" dirty="0"/>
              <a:t>Props</a:t>
            </a:r>
            <a:r>
              <a:rPr lang="ko-KR" altLang="en-US" sz="2400" b="1" dirty="0"/>
              <a:t>를 일일이</a:t>
            </a:r>
            <a:endParaRPr lang="en-US" altLang="ko-KR" sz="2400" b="1" dirty="0"/>
          </a:p>
          <a:p>
            <a:r>
              <a:rPr lang="ko-KR" altLang="en-US" sz="2400" b="1" dirty="0"/>
              <a:t>넘겨주기 힘들거나 귀찮을 때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사용하는 </a:t>
            </a:r>
            <a:r>
              <a:rPr lang="en-US" altLang="ko-KR" sz="2400" b="1" dirty="0"/>
              <a:t>Context</a:t>
            </a:r>
            <a:r>
              <a:rPr lang="ko-KR" altLang="en-US" sz="2400" b="1" dirty="0"/>
              <a:t>를 조금 더 간편하게 쓰기 위해 사용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근데 이거 사용할거면 </a:t>
            </a:r>
            <a:r>
              <a:rPr lang="en-US" altLang="ko-KR" sz="2400" b="1" dirty="0"/>
              <a:t>Redux</a:t>
            </a:r>
            <a:r>
              <a:rPr lang="ko-KR" altLang="en-US" sz="2400" b="1" dirty="0"/>
              <a:t>나 </a:t>
            </a:r>
            <a:r>
              <a:rPr lang="en-US" altLang="ko-KR" sz="2400" b="1" dirty="0" err="1"/>
              <a:t>Zustand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같은</a:t>
            </a:r>
            <a:endParaRPr lang="en-US" altLang="ko-KR" sz="2400" b="1" dirty="0"/>
          </a:p>
          <a:p>
            <a:r>
              <a:rPr lang="ko-KR" altLang="en-US" sz="2400" b="1" dirty="0"/>
              <a:t>전역 상태관리 라이브러리 쓸 것 같은데</a:t>
            </a:r>
            <a:r>
              <a:rPr lang="en-US" altLang="ko-KR" sz="2400" b="1" dirty="0"/>
              <a:t>..</a:t>
            </a:r>
          </a:p>
          <a:p>
            <a:endParaRPr lang="en-US" altLang="ko-KR" sz="2400" b="1" dirty="0"/>
          </a:p>
          <a:p>
            <a:endParaRPr lang="ko-KR" altLang="en-US" sz="4800" b="1" dirty="0"/>
          </a:p>
        </p:txBody>
      </p:sp>
      <p:pic>
        <p:nvPicPr>
          <p:cNvPr id="3074" name="Picture 2" descr="Redux 톺아보기 | Deep Dive Magic Code">
            <a:extLst>
              <a:ext uri="{FF2B5EF4-FFF2-40B4-BE49-F238E27FC236}">
                <a16:creationId xmlns:a16="http://schemas.microsoft.com/office/drawing/2014/main" id="{236AB282-FF85-3308-53C9-1AC795E89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221" y="6280120"/>
            <a:ext cx="1650206" cy="165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ypescript 에서 Zustand 배우기">
            <a:extLst>
              <a:ext uri="{FF2B5EF4-FFF2-40B4-BE49-F238E27FC236}">
                <a16:creationId xmlns:a16="http://schemas.microsoft.com/office/drawing/2014/main" id="{58A53795-3CF8-A3CA-E696-7AF5DF272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95" y="7218618"/>
            <a:ext cx="2438400" cy="142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1D1364-4CC7-E8ED-205A-2BCBB607F5BD}"/>
              </a:ext>
            </a:extLst>
          </p:cNvPr>
          <p:cNvSpPr txBox="1"/>
          <p:nvPr/>
        </p:nvSpPr>
        <p:spPr>
          <a:xfrm>
            <a:off x="8153400" y="6362700"/>
            <a:ext cx="2592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ㅋㅋㅋ</a:t>
            </a:r>
            <a:r>
              <a:rPr lang="ko-KR" altLang="en-US" sz="2800" b="1" dirty="0"/>
              <a:t> 저거 왜 씀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3A60388-1AF9-B493-B95E-9CBE931EE479}"/>
              </a:ext>
            </a:extLst>
          </p:cNvPr>
          <p:cNvGrpSpPr/>
          <p:nvPr/>
        </p:nvGrpSpPr>
        <p:grpSpPr>
          <a:xfrm>
            <a:off x="11220659" y="6134100"/>
            <a:ext cx="5105400" cy="2936420"/>
            <a:chOff x="6367462" y="5763655"/>
            <a:chExt cx="5105400" cy="2936420"/>
          </a:xfrm>
        </p:grpSpPr>
        <p:pic>
          <p:nvPicPr>
            <p:cNvPr id="15" name="Picture 6" descr="리액트 (자바스크립트 라이브러리) - 위키백과, 우리 모두의 백과사전">
              <a:extLst>
                <a:ext uri="{FF2B5EF4-FFF2-40B4-BE49-F238E27FC236}">
                  <a16:creationId xmlns:a16="http://schemas.microsoft.com/office/drawing/2014/main" id="{6A99F618-02BE-DCAC-69EA-8DE69F2C5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2400" y="5763655"/>
              <a:ext cx="2295525" cy="1990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5CAFDED-FB8F-5560-A496-BF367F5C96AE}"/>
                </a:ext>
              </a:extLst>
            </p:cNvPr>
            <p:cNvSpPr txBox="1"/>
            <p:nvPr/>
          </p:nvSpPr>
          <p:spPr>
            <a:xfrm>
              <a:off x="6367462" y="8115300"/>
              <a:ext cx="510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200" b="1" dirty="0"/>
                <a:t>Context </a:t>
              </a:r>
              <a:endParaRPr lang="ko-KR" altLang="en-US" sz="3200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7F739DB-DDD8-6773-F7D0-3BFB7F215992}"/>
              </a:ext>
            </a:extLst>
          </p:cNvPr>
          <p:cNvSpPr txBox="1"/>
          <p:nvPr/>
        </p:nvSpPr>
        <p:spPr>
          <a:xfrm>
            <a:off x="15273394" y="6253441"/>
            <a:ext cx="2105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/>
              <a:t>ㅠㅠ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33705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2507" y="639654"/>
            <a:ext cx="17706222" cy="313458"/>
            <a:chOff x="172507" y="639654"/>
            <a:chExt cx="17706222" cy="31345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2507" y="639654"/>
              <a:ext cx="17706222" cy="31345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2507" y="2356674"/>
            <a:ext cx="17656045" cy="43148"/>
            <a:chOff x="172507" y="2356674"/>
            <a:chExt cx="17656045" cy="431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2507" y="2356674"/>
              <a:ext cx="17656045" cy="4314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A786194-9218-CB16-B249-1F3933B14BF6}"/>
              </a:ext>
            </a:extLst>
          </p:cNvPr>
          <p:cNvSpPr txBox="1"/>
          <p:nvPr/>
        </p:nvSpPr>
        <p:spPr>
          <a:xfrm>
            <a:off x="228600" y="1028700"/>
            <a:ext cx="1097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 err="1"/>
              <a:t>useReducer</a:t>
            </a:r>
            <a:endParaRPr lang="ko-KR" altLang="en-US" sz="6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196585-17BF-FBFA-80D7-0EA533BB869D}"/>
              </a:ext>
            </a:extLst>
          </p:cNvPr>
          <p:cNvSpPr txBox="1"/>
          <p:nvPr/>
        </p:nvSpPr>
        <p:spPr>
          <a:xfrm>
            <a:off x="172506" y="2639810"/>
            <a:ext cx="131624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/>
              <a:t>state </a:t>
            </a:r>
            <a:r>
              <a:rPr lang="ko-KR" altLang="en-US" sz="4400" b="1" dirty="0"/>
              <a:t>생성</a:t>
            </a:r>
            <a:r>
              <a:rPr lang="en-US" altLang="ko-KR" sz="4400" b="1" dirty="0"/>
              <a:t>,</a:t>
            </a:r>
            <a:r>
              <a:rPr lang="ko-KR" altLang="en-US" sz="4400" b="1" dirty="0"/>
              <a:t> 관리를 도와주는 </a:t>
            </a:r>
            <a:r>
              <a:rPr lang="en-US" altLang="ko-KR" sz="4400" b="1" dirty="0"/>
              <a:t>Hook</a:t>
            </a:r>
            <a:endParaRPr lang="ko-KR" altLang="en-US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10805-BE83-3785-939E-5DA5AA027E8E}"/>
              </a:ext>
            </a:extLst>
          </p:cNvPr>
          <p:cNvSpPr txBox="1"/>
          <p:nvPr/>
        </p:nvSpPr>
        <p:spPr>
          <a:xfrm>
            <a:off x="233624" y="3526289"/>
            <a:ext cx="990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useState</a:t>
            </a:r>
            <a:r>
              <a:rPr lang="ko-KR" altLang="en-US" sz="2400" dirty="0"/>
              <a:t>와 비슷한 것 같지만 다른 느낌</a:t>
            </a:r>
            <a:r>
              <a:rPr lang="en-US" altLang="ko-KR" sz="2400" dirty="0"/>
              <a:t>?</a:t>
            </a:r>
          </a:p>
          <a:p>
            <a:endParaRPr lang="en-US" altLang="ko-KR" sz="2400" dirty="0"/>
          </a:p>
          <a:p>
            <a:r>
              <a:rPr lang="en-US" altLang="ko-KR" sz="2400" dirty="0"/>
              <a:t>state</a:t>
            </a:r>
            <a:r>
              <a:rPr lang="ko-KR" altLang="en-US" sz="2400" dirty="0"/>
              <a:t>가 많고 복잡할 때 </a:t>
            </a:r>
            <a:r>
              <a:rPr lang="en-US" altLang="ko-KR" sz="2400" dirty="0" err="1"/>
              <a:t>useReducer</a:t>
            </a:r>
            <a:r>
              <a:rPr lang="ko-KR" altLang="en-US" sz="2400" dirty="0"/>
              <a:t>를 사용하면 깔끔하고 유지보수에 도움이 된다는데</a:t>
            </a:r>
            <a:r>
              <a:rPr lang="en-US" altLang="ko-KR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8311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tendard">
      <a:majorFont>
        <a:latin typeface="Pretendard"/>
        <a:ea typeface="Pretendar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553</Words>
  <Application>Microsoft Office PowerPoint</Application>
  <PresentationFormat>사용자 지정</PresentationFormat>
  <Paragraphs>143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Pretendard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마재성</cp:lastModifiedBy>
  <cp:revision>46</cp:revision>
  <dcterms:created xsi:type="dcterms:W3CDTF">2023-11-13T16:09:13Z</dcterms:created>
  <dcterms:modified xsi:type="dcterms:W3CDTF">2024-02-06T06:27:45Z</dcterms:modified>
</cp:coreProperties>
</file>