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3" r:id="rId4"/>
    <p:sldId id="259" r:id="rId5"/>
    <p:sldId id="277" r:id="rId6"/>
    <p:sldId id="274" r:id="rId7"/>
    <p:sldId id="272" r:id="rId8"/>
    <p:sldId id="278" r:id="rId9"/>
    <p:sldId id="281" r:id="rId10"/>
    <p:sldId id="279" r:id="rId11"/>
    <p:sldId id="280" r:id="rId12"/>
    <p:sldId id="284" r:id="rId13"/>
    <p:sldId id="285" r:id="rId14"/>
    <p:sldId id="282" r:id="rId15"/>
    <p:sldId id="283" r:id="rId16"/>
    <p:sldId id="273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5C"/>
    <a:srgbClr val="8080FF"/>
    <a:srgbClr val="5050FF"/>
    <a:srgbClr val="5C5CFF"/>
    <a:srgbClr val="FF5050"/>
    <a:srgbClr val="E0E0E0"/>
    <a:srgbClr val="C0C0C0"/>
    <a:srgbClr val="A0A0A0"/>
    <a:srgbClr val="80808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78525" autoAdjust="0"/>
  </p:normalViewPr>
  <p:slideViewPr>
    <p:cSldViewPr snapToGrid="0">
      <p:cViewPr varScale="1">
        <p:scale>
          <a:sx n="65" d="100"/>
          <a:sy n="6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35BA7-4CE3-483F-8727-7E5263548D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C7A0-C03F-485E-8035-B414308E6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77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8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28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2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47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1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9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8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87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6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0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1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066-AC48-21CE-B75D-A864F2CE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14F8E-93AB-0560-03F1-A6ABEDC12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1AA81-F6A1-4014-9712-002CB2F9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D98F6-BCD6-BA18-A2C1-C401B2BA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7A176-DC82-2838-16AA-E3CD180A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1EB2-E5F1-00B9-DFF8-316E8C2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25D3F-2289-A8A7-C476-47D8AA2B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E3F39-6B36-6450-197D-B8CA49AD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95331-76FB-885D-FBF3-876BF73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ED237-99B9-21C8-A15D-5C183556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1D6D48-2760-2BE2-C58C-DFEE3F6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B52D2-17E3-EDA7-DA82-F15C9467A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5F5BB-AF25-3D4F-8BBA-F6F1894A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1EDC-10ED-5F1A-05F1-2A8A902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00ACF-EC24-D521-BB17-4EE169F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E4719-9329-C7A4-7B2E-DF170C84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4EA9-7BDC-05B8-824A-A205B450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B4F15-F293-706A-CF45-7A42C146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AE9F4-E798-0637-2062-2EA1B8A5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12E93-DD0C-C345-F549-7931605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8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4335-83F9-A2DC-5632-BEB6D6CB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03DC1-9556-B5A2-4A84-70FCEB17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2CBCB-811C-E65E-996D-887BC281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310DF-72F3-EF24-6BAC-96786CAE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9ED3E-E82D-DD08-F3DF-85DA1EF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BC9E-0374-5791-645B-0FA04EB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55D81-6415-6907-BC35-BA98F840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5939F-A69C-8AD1-DF31-B7BA5E91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44F68-21F4-A891-371C-1646632A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9162-33B9-16E1-919B-313B420D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45FB6-6545-110B-830F-BBDED68E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3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312FF-D9F5-DF19-3B61-274BF28E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90ADB-A510-5DF7-A719-2A01CD27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B72B0-41D4-7491-C758-64C75438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9B9AAB-0B09-B804-943F-96533CF07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AE095-10DB-1FE7-EDDE-750B97DA2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C8BF1-FA91-2B35-D21D-AA544A18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2D9ED2-8400-565B-D0D9-791BF578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059982-007E-3DBA-9534-29B92C28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52B12-EA99-C137-1397-9D08D68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EBF9D-C77E-BF2A-31D2-D6CEC23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F99033-D797-840F-FF2B-8E5FFC4D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E646D-2CF1-9302-7417-1A9DB859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2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338FBD-7AEA-C647-9D7C-827B34A3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5F921E-43B2-67F8-AF22-5CEDAF1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076F2-14C8-1764-385F-B82B802B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49CC-63A6-B52D-7FD5-FDA9B50F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AE5EF-7668-FFE0-C22D-C6BE7AA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78138A-F5B2-8955-2605-8EBD5BD39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C6816-3541-DA54-6367-7A36C849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95880-1946-AA84-1BE3-13203662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4AEE1-4587-A5D9-9B2B-3F2D03E7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4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BD1E9-85A9-A358-AA27-589FF7CF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7EE97-B68B-E145-6C96-519406DF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4044E-4DC7-2B77-94D7-3208C304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562B1-AB23-C5BC-FC4E-E5EBEC8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F145A-8008-7A38-C154-C0DF123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43B8D-0FCB-0811-D4D4-0DB47373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0AE0B1-E964-85E4-8357-F8610E20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38E4A-7325-8F62-8FFE-64D7DEC2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2500B-E362-0CFA-7397-FBCDE5BCE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21DB1-3615-44B7-A1D5-2729E574FA8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C1750-43A6-35CB-F92A-8339A273B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760D9-29A3-CB38-FFCB-04E1A44D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7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gho.ca/opengl/gl_spher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>
            <a:off x="1370215" y="3374923"/>
            <a:ext cx="94515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FE57C22-7254-2A9A-4840-AF639DF0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479" y="5716905"/>
            <a:ext cx="1853345" cy="43285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69D8CA-BB80-289A-7D44-BC2D2C482566}"/>
              </a:ext>
            </a:extLst>
          </p:cNvPr>
          <p:cNvCxnSpPr>
            <a:cxnSpLocks/>
          </p:cNvCxnSpPr>
          <p:nvPr/>
        </p:nvCxnSpPr>
        <p:spPr>
          <a:xfrm>
            <a:off x="1370215" y="2093473"/>
            <a:ext cx="94515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46ACD4-E469-CF84-70A8-1C6580FE868E}"/>
              </a:ext>
            </a:extLst>
          </p:cNvPr>
          <p:cNvSpPr txBox="1"/>
          <p:nvPr/>
        </p:nvSpPr>
        <p:spPr>
          <a:xfrm>
            <a:off x="2483112" y="2345893"/>
            <a:ext cx="7225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Game Engine</a:t>
            </a:r>
            <a:r>
              <a:rPr lang="ko-KR" altLang="en-US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4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제작기</a:t>
            </a:r>
            <a:r>
              <a:rPr lang="ko-KR" altLang="en-US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&lt;2&gt;</a:t>
            </a:r>
            <a:endParaRPr lang="ko-KR" altLang="en-US" sz="4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30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858094" y="1708307"/>
            <a:ext cx="1941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Sphere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2712FA-43CA-818D-90E5-B44BDA36E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63" y="2870061"/>
            <a:ext cx="4874508" cy="28614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A2D333-AE69-A5FF-9F6C-EB6231062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41" y="2849490"/>
            <a:ext cx="4874508" cy="28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2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858095" y="1708307"/>
            <a:ext cx="265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Sphere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FFD77-AE7E-B1F3-7A8C-D1C6F611D887}"/>
              </a:ext>
            </a:extLst>
          </p:cNvPr>
          <p:cNvSpPr txBox="1"/>
          <p:nvPr/>
        </p:nvSpPr>
        <p:spPr>
          <a:xfrm>
            <a:off x="10811600" y="1708307"/>
            <a:ext cx="832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3"/>
              </a:rPr>
              <a:t>참고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FDDFA9-6ACB-FB84-D023-99FCC7516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484" y="2490818"/>
            <a:ext cx="3979430" cy="401582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E59A5DD-C364-F25F-56CE-93C5F99B5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774" y="2490819"/>
            <a:ext cx="4015826" cy="40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4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858095" y="1708307"/>
            <a:ext cx="265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Sphere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1BBA62-098D-0CF2-D190-FF206D765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416" y="2350652"/>
            <a:ext cx="4285565" cy="42159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DE4478-8BE4-EF0C-B32B-F97236E87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233" y="2350652"/>
            <a:ext cx="4309222" cy="42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858095" y="1708307"/>
            <a:ext cx="265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Sphere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810024-9A0F-6A9C-4FCC-16001CF9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49" y="2357619"/>
            <a:ext cx="4245943" cy="42001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AB811D-7965-1CB8-604F-A386DB228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545" y="2353381"/>
            <a:ext cx="4247606" cy="42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4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858095" y="1708307"/>
            <a:ext cx="265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Sphere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1FB891-EA0A-D5FB-D078-A624462F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78" y="2361048"/>
            <a:ext cx="5234730" cy="41737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E36023-4440-0123-491B-3AD4ABA76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443" y="2361048"/>
            <a:ext cx="3486637" cy="16766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E256381-BA6D-E607-3D08-F1014DCE3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557" y="4447902"/>
            <a:ext cx="2956407" cy="20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1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858095" y="1708307"/>
            <a:ext cx="265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Sphere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411AFE-30C5-1AFA-CF51-4800070B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84" y="2490818"/>
            <a:ext cx="3979430" cy="40158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A2591C-E9DE-65E6-9F35-BDE8C84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50" y="2490818"/>
            <a:ext cx="4183906" cy="20368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073012-CEF9-AFE1-E4C0-E771DC631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218" y="5153061"/>
            <a:ext cx="4814969" cy="11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0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1270379" y="1999393"/>
            <a:ext cx="702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Camera System (Perspective) + Move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446CA-3876-6660-CE6C-60F14F5EA6FC}"/>
              </a:ext>
            </a:extLst>
          </p:cNvPr>
          <p:cNvSpPr txBox="1"/>
          <p:nvPr/>
        </p:nvSpPr>
        <p:spPr>
          <a:xfrm>
            <a:off x="1270380" y="2796223"/>
            <a:ext cx="26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Object 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26DDD-CF4E-C1D7-A300-3F45104417E8}"/>
              </a:ext>
            </a:extLst>
          </p:cNvPr>
          <p:cNvSpPr txBox="1"/>
          <p:nvPr/>
        </p:nvSpPr>
        <p:spPr>
          <a:xfrm>
            <a:off x="1270380" y="3593053"/>
            <a:ext cx="390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Add Phong Shader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4DF18-A2C9-82FC-15C3-4D6C2CBDA1B3}"/>
              </a:ext>
            </a:extLst>
          </p:cNvPr>
          <p:cNvSpPr txBox="1"/>
          <p:nvPr/>
        </p:nvSpPr>
        <p:spPr>
          <a:xfrm>
            <a:off x="442328" y="460411"/>
            <a:ext cx="252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 Next 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0CD8B-251C-7BB4-02CE-AC92022BF4C0}"/>
              </a:ext>
            </a:extLst>
          </p:cNvPr>
          <p:cNvSpPr txBox="1"/>
          <p:nvPr/>
        </p:nvSpPr>
        <p:spPr>
          <a:xfrm>
            <a:off x="1270379" y="4389883"/>
            <a:ext cx="43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Link with GUI System</a:t>
            </a:r>
          </a:p>
        </p:txBody>
      </p:sp>
    </p:spTree>
    <p:extLst>
      <p:ext uri="{BB962C8B-B14F-4D97-AF65-F5344CB8AC3E}">
        <p14:creationId xmlns:p14="http://schemas.microsoft.com/office/powerpoint/2010/main" val="11926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2C8F1F-0C26-6747-9596-6EECB928C065}"/>
              </a:ext>
            </a:extLst>
          </p:cNvPr>
          <p:cNvCxnSpPr>
            <a:cxnSpLocks/>
          </p:cNvCxnSpPr>
          <p:nvPr/>
        </p:nvCxnSpPr>
        <p:spPr>
          <a:xfrm flipV="1">
            <a:off x="1796844" y="209347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 flipV="1">
            <a:off x="1796843" y="337492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D5FE60-7F98-6741-9844-C26F9C36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29" y="2231524"/>
            <a:ext cx="4151736" cy="11827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9973F5-EA46-5184-FC1A-D7193104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56" y="3547385"/>
            <a:ext cx="2316681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850E6-7BE4-E7D0-28B2-D9E8BCBA43E3}"/>
              </a:ext>
            </a:extLst>
          </p:cNvPr>
          <p:cNvSpPr>
            <a:spLocks noChangeAspect="1"/>
          </p:cNvSpPr>
          <p:nvPr/>
        </p:nvSpPr>
        <p:spPr>
          <a:xfrm>
            <a:off x="415975" y="235975"/>
            <a:ext cx="11360050" cy="63900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00269-B14A-1464-7F20-8C3E03C3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70" y="461581"/>
            <a:ext cx="2353260" cy="1182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676385-B46B-0445-2954-2FAFD9712A40}"/>
              </a:ext>
            </a:extLst>
          </p:cNvPr>
          <p:cNvSpPr txBox="1"/>
          <p:nvPr/>
        </p:nvSpPr>
        <p:spPr>
          <a:xfrm>
            <a:off x="1309835" y="2170691"/>
            <a:ext cx="329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01. Previous 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ED8F2-AAE0-92D6-C358-E2BC43B43781}"/>
              </a:ext>
            </a:extLst>
          </p:cNvPr>
          <p:cNvSpPr txBox="1"/>
          <p:nvPr/>
        </p:nvSpPr>
        <p:spPr>
          <a:xfrm>
            <a:off x="1302570" y="3135170"/>
            <a:ext cx="369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A9E32-E82A-D79C-9CB2-0D204AAFA9C9}"/>
              </a:ext>
            </a:extLst>
          </p:cNvPr>
          <p:cNvSpPr txBox="1"/>
          <p:nvPr/>
        </p:nvSpPr>
        <p:spPr>
          <a:xfrm>
            <a:off x="1309834" y="4109512"/>
            <a:ext cx="368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9EAFF-A5E5-78CB-D47D-0B59343839B4}"/>
              </a:ext>
            </a:extLst>
          </p:cNvPr>
          <p:cNvSpPr txBox="1"/>
          <p:nvPr/>
        </p:nvSpPr>
        <p:spPr>
          <a:xfrm>
            <a:off x="1302570" y="5069886"/>
            <a:ext cx="260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 Next 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03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318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01. Previous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6C274-125B-0C19-6800-A2C0DA728326}"/>
              </a:ext>
            </a:extLst>
          </p:cNvPr>
          <p:cNvSpPr txBox="1"/>
          <p:nvPr/>
        </p:nvSpPr>
        <p:spPr>
          <a:xfrm>
            <a:off x="1270380" y="1830116"/>
            <a:ext cx="6948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월드 내의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object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들이 가지는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instance ID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알고리즘 개선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(UUID, GUID)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1969F-5A9E-6F8C-5C6D-ECEC44A641CD}"/>
              </a:ext>
            </a:extLst>
          </p:cNvPr>
          <p:cNvSpPr txBox="1"/>
          <p:nvPr/>
        </p:nvSpPr>
        <p:spPr>
          <a:xfrm>
            <a:off x="1270379" y="3125400"/>
            <a:ext cx="744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Object Color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및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Texture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추가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적용 테스트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33B0B-52C0-407F-AF9B-D427411D1531}"/>
              </a:ext>
            </a:extLst>
          </p:cNvPr>
          <p:cNvSpPr txBox="1"/>
          <p:nvPr/>
        </p:nvSpPr>
        <p:spPr>
          <a:xfrm>
            <a:off x="1270379" y="3989797"/>
            <a:ext cx="694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Input System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(Mouse, Keyboard)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4EE9CA-7501-7B94-1DFD-8164E93FD79D}"/>
              </a:ext>
            </a:extLst>
          </p:cNvPr>
          <p:cNvSpPr/>
          <p:nvPr/>
        </p:nvSpPr>
        <p:spPr>
          <a:xfrm>
            <a:off x="1270379" y="3168759"/>
            <a:ext cx="433633" cy="433633"/>
          </a:xfrm>
          <a:prstGeom prst="ellipse">
            <a:avLst/>
          </a:prstGeom>
          <a:noFill/>
          <a:ln w="57150">
            <a:solidFill>
              <a:srgbClr val="FF5C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76BEC65-996A-1267-974D-83A573E9CFF8}"/>
              </a:ext>
            </a:extLst>
          </p:cNvPr>
          <p:cNvSpPr/>
          <p:nvPr/>
        </p:nvSpPr>
        <p:spPr>
          <a:xfrm>
            <a:off x="1270379" y="4034590"/>
            <a:ext cx="433633" cy="433633"/>
          </a:xfrm>
          <a:prstGeom prst="ellipse">
            <a:avLst/>
          </a:prstGeom>
          <a:noFill/>
          <a:ln w="57150">
            <a:solidFill>
              <a:srgbClr val="FF5C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5F32AB1-501A-3E4D-419F-41D737AEDBEC}"/>
              </a:ext>
            </a:extLst>
          </p:cNvPr>
          <p:cNvGrpSpPr/>
          <p:nvPr/>
        </p:nvGrpSpPr>
        <p:grpSpPr>
          <a:xfrm>
            <a:off x="1306966" y="1895966"/>
            <a:ext cx="360458" cy="360458"/>
            <a:chOff x="2460396" y="5495827"/>
            <a:chExt cx="678730" cy="67873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26330BF-F3C7-13E8-EBA8-A2EBBA37DBB6}"/>
                </a:ext>
              </a:extLst>
            </p:cNvPr>
            <p:cNvCxnSpPr>
              <a:cxnSpLocks/>
            </p:cNvCxnSpPr>
            <p:nvPr/>
          </p:nvCxnSpPr>
          <p:spPr>
            <a:xfrm>
              <a:off x="2460396" y="5495827"/>
              <a:ext cx="678730" cy="678730"/>
            </a:xfrm>
            <a:prstGeom prst="line">
              <a:avLst/>
            </a:prstGeom>
            <a:ln w="57150">
              <a:solidFill>
                <a:srgbClr val="FF5C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98A2AF8-3F93-4961-ED37-C1816087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2251" y="5495827"/>
              <a:ext cx="638355" cy="678730"/>
            </a:xfrm>
            <a:prstGeom prst="line">
              <a:avLst/>
            </a:prstGeom>
            <a:ln w="57150">
              <a:solidFill>
                <a:srgbClr val="FF5C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8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773254" y="1719640"/>
            <a:ext cx="4024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Object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상속 구조 변경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36F46C-2457-F65D-FD1C-655569208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61"/>
          <a:stretch/>
        </p:blipFill>
        <p:spPr>
          <a:xfrm>
            <a:off x="442327" y="3330854"/>
            <a:ext cx="4770681" cy="1663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4BB7C3-9606-8287-09A9-465B89D7FFF9}"/>
              </a:ext>
            </a:extLst>
          </p:cNvPr>
          <p:cNvSpPr txBox="1"/>
          <p:nvPr/>
        </p:nvSpPr>
        <p:spPr>
          <a:xfrm>
            <a:off x="2038874" y="5092015"/>
            <a:ext cx="157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37F644-D8CA-AC5D-FF28-4858ACDB9900}"/>
              </a:ext>
            </a:extLst>
          </p:cNvPr>
          <p:cNvCxnSpPr/>
          <p:nvPr/>
        </p:nvCxnSpPr>
        <p:spPr>
          <a:xfrm>
            <a:off x="5422566" y="4162723"/>
            <a:ext cx="672445" cy="0"/>
          </a:xfrm>
          <a:prstGeom prst="straightConnector1">
            <a:avLst/>
          </a:prstGeom>
          <a:ln w="57150">
            <a:solidFill>
              <a:srgbClr val="FF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C4F6963-0F35-89A4-E0B2-E45DD9372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69" y="2810521"/>
            <a:ext cx="5408808" cy="27044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92A735-B5FC-7E71-3A16-C6CE28825ADE}"/>
              </a:ext>
            </a:extLst>
          </p:cNvPr>
          <p:cNvSpPr txBox="1"/>
          <p:nvPr/>
        </p:nvSpPr>
        <p:spPr>
          <a:xfrm>
            <a:off x="8220180" y="5615235"/>
            <a:ext cx="157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개선 구조</a:t>
            </a:r>
          </a:p>
        </p:txBody>
      </p:sp>
    </p:spTree>
    <p:extLst>
      <p:ext uri="{BB962C8B-B14F-4D97-AF65-F5344CB8AC3E}">
        <p14:creationId xmlns:p14="http://schemas.microsoft.com/office/powerpoint/2010/main" val="50534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D41A4-C14A-E6D2-7568-1B1C6667AB31}"/>
              </a:ext>
            </a:extLst>
          </p:cNvPr>
          <p:cNvSpPr txBox="1"/>
          <p:nvPr/>
        </p:nvSpPr>
        <p:spPr>
          <a:xfrm>
            <a:off x="773254" y="1719640"/>
            <a:ext cx="4024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Object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멤버 변수 이관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74F948-F527-5724-BD88-BADAC64F756D}"/>
              </a:ext>
            </a:extLst>
          </p:cNvPr>
          <p:cNvCxnSpPr/>
          <p:nvPr/>
        </p:nvCxnSpPr>
        <p:spPr>
          <a:xfrm>
            <a:off x="5575449" y="4426673"/>
            <a:ext cx="672445" cy="0"/>
          </a:xfrm>
          <a:prstGeom prst="straightConnector1">
            <a:avLst/>
          </a:prstGeom>
          <a:ln w="57150">
            <a:solidFill>
              <a:srgbClr val="FF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B013177-AED5-D42A-C16F-650B2852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720" y="3749507"/>
            <a:ext cx="5429629" cy="144465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59A21A7-9687-1820-F101-52B5E7288017}"/>
              </a:ext>
            </a:extLst>
          </p:cNvPr>
          <p:cNvGrpSpPr/>
          <p:nvPr/>
        </p:nvGrpSpPr>
        <p:grpSpPr>
          <a:xfrm>
            <a:off x="442327" y="3233024"/>
            <a:ext cx="4837297" cy="2387297"/>
            <a:chOff x="600172" y="2582583"/>
            <a:chExt cx="3966552" cy="195756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43BD550-235C-075B-526C-514D34CEF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5296"/>
            <a:stretch/>
          </p:blipFill>
          <p:spPr>
            <a:xfrm>
              <a:off x="600173" y="2582583"/>
              <a:ext cx="3966551" cy="17947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920290F-1E82-41AD-BE68-CE6E0C6EA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3392"/>
            <a:stretch/>
          </p:blipFill>
          <p:spPr>
            <a:xfrm>
              <a:off x="600172" y="2762054"/>
              <a:ext cx="3966551" cy="1778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75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D41A4-C14A-E6D2-7568-1B1C6667AB31}"/>
              </a:ext>
            </a:extLst>
          </p:cNvPr>
          <p:cNvSpPr txBox="1"/>
          <p:nvPr/>
        </p:nvSpPr>
        <p:spPr>
          <a:xfrm>
            <a:off x="773254" y="1719640"/>
            <a:ext cx="27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</a:p>
        </p:txBody>
      </p:sp>
      <p:pic>
        <p:nvPicPr>
          <p:cNvPr id="24" name="그림 2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938B50D-A2EC-D8FB-2E7B-B548D2168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63" y="4650191"/>
            <a:ext cx="5106113" cy="172426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122C66-80AB-4CF1-4778-F523E2CE26D6}"/>
              </a:ext>
            </a:extLst>
          </p:cNvPr>
          <p:cNvCxnSpPr>
            <a:cxnSpLocks/>
          </p:cNvCxnSpPr>
          <p:nvPr/>
        </p:nvCxnSpPr>
        <p:spPr>
          <a:xfrm flipV="1">
            <a:off x="6925885" y="3792327"/>
            <a:ext cx="0" cy="568359"/>
          </a:xfrm>
          <a:prstGeom prst="straightConnector1">
            <a:avLst/>
          </a:prstGeom>
          <a:ln w="57150">
            <a:solidFill>
              <a:srgbClr val="FF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5B8C56C7-8D9C-6C25-BE19-1F40E9C2D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128" y="2047830"/>
            <a:ext cx="2486372" cy="1514686"/>
          </a:xfrm>
          <a:prstGeom prst="rect">
            <a:avLst/>
          </a:prstGeom>
        </p:spPr>
      </p:pic>
      <p:pic>
        <p:nvPicPr>
          <p:cNvPr id="33" name="그림 32" descr="폰트, 텍스트, 친필, 스크린샷이(가) 표시된 사진&#10;&#10;자동 생성된 설명">
            <a:extLst>
              <a:ext uri="{FF2B5EF4-FFF2-40B4-BE49-F238E27FC236}">
                <a16:creationId xmlns:a16="http://schemas.microsoft.com/office/drawing/2014/main" id="{D54BE538-1936-CC48-E136-4A64757EB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7830"/>
            <a:ext cx="1657581" cy="1514686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12EC31-F27D-2E61-C6D9-C099C0298008}"/>
              </a:ext>
            </a:extLst>
          </p:cNvPr>
          <p:cNvCxnSpPr>
            <a:cxnSpLocks/>
          </p:cNvCxnSpPr>
          <p:nvPr/>
        </p:nvCxnSpPr>
        <p:spPr>
          <a:xfrm flipV="1">
            <a:off x="10734314" y="3822174"/>
            <a:ext cx="0" cy="568359"/>
          </a:xfrm>
          <a:prstGeom prst="straightConnector1">
            <a:avLst/>
          </a:prstGeom>
          <a:ln w="57150">
            <a:solidFill>
              <a:srgbClr val="FF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F74C6C5A-19C6-D75A-AFAC-927641721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204" y="2632627"/>
            <a:ext cx="3972479" cy="3572374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577279-AE20-35A6-775A-71E2460A7F16}"/>
              </a:ext>
            </a:extLst>
          </p:cNvPr>
          <p:cNvCxnSpPr>
            <a:cxnSpLocks/>
          </p:cNvCxnSpPr>
          <p:nvPr/>
        </p:nvCxnSpPr>
        <p:spPr>
          <a:xfrm>
            <a:off x="3915263" y="5680437"/>
            <a:ext cx="2180737" cy="0"/>
          </a:xfrm>
          <a:prstGeom prst="straightConnector1">
            <a:avLst/>
          </a:prstGeom>
          <a:ln w="57150">
            <a:solidFill>
              <a:srgbClr val="FF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3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1270381" y="2557176"/>
            <a:ext cx="415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Sphere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 및 렌더링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858094" y="1708307"/>
            <a:ext cx="241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추가한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42D96-4756-A7F2-867B-E1B9652AFD30}"/>
              </a:ext>
            </a:extLst>
          </p:cNvPr>
          <p:cNvSpPr txBox="1"/>
          <p:nvPr/>
        </p:nvSpPr>
        <p:spPr>
          <a:xfrm>
            <a:off x="1270379" y="3208475"/>
            <a:ext cx="482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GUI Library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테스트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완료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24679-E2F2-95D4-2C77-FB997D329F16}"/>
              </a:ext>
            </a:extLst>
          </p:cNvPr>
          <p:cNvSpPr txBox="1"/>
          <p:nvPr/>
        </p:nvSpPr>
        <p:spPr>
          <a:xfrm>
            <a:off x="1257032" y="3859774"/>
            <a:ext cx="882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Line-Line / Line-Plane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충돌 검사 구현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아직 테스트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A9575-BC41-BCEF-DD8F-95164C7E7163}"/>
              </a:ext>
            </a:extLst>
          </p:cNvPr>
          <p:cNvSpPr txBox="1"/>
          <p:nvPr/>
        </p:nvSpPr>
        <p:spPr>
          <a:xfrm>
            <a:off x="1257032" y="4511073"/>
            <a:ext cx="372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Texture Class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구현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37E7C-7D0A-77E2-5A45-C8FE62F6B619}"/>
              </a:ext>
            </a:extLst>
          </p:cNvPr>
          <p:cNvSpPr txBox="1"/>
          <p:nvPr/>
        </p:nvSpPr>
        <p:spPr>
          <a:xfrm>
            <a:off x="1257031" y="5162372"/>
            <a:ext cx="372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Input System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26344-E6E7-B41A-FF82-4B0FB49A2F0A}"/>
              </a:ext>
            </a:extLst>
          </p:cNvPr>
          <p:cNvSpPr txBox="1"/>
          <p:nvPr/>
        </p:nvSpPr>
        <p:spPr>
          <a:xfrm>
            <a:off x="1270379" y="5813671"/>
            <a:ext cx="461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Math, Solver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3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858094" y="1708307"/>
            <a:ext cx="201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Texture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B6CB4B-D116-3920-9320-EF59F2985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2897556"/>
            <a:ext cx="4718363" cy="2770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432E7A-006A-E723-DFEA-AEF6A146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623" y="2897556"/>
            <a:ext cx="4673007" cy="27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858094" y="1708307"/>
            <a:ext cx="128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GUI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0CB8FE-7DAC-F4A2-EC15-CE942F76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07" y="2561018"/>
            <a:ext cx="4925112" cy="3820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D60B06-49EB-7BF8-50D7-239F620F6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632" y="2544505"/>
            <a:ext cx="4925112" cy="38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0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223</Words>
  <Application>Microsoft Office PowerPoint</Application>
  <PresentationFormat>와이드스크린</PresentationFormat>
  <Paragraphs>63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운학 정</dc:creator>
  <cp:lastModifiedBy>정운학</cp:lastModifiedBy>
  <cp:revision>3333</cp:revision>
  <dcterms:created xsi:type="dcterms:W3CDTF">2024-03-24T14:35:59Z</dcterms:created>
  <dcterms:modified xsi:type="dcterms:W3CDTF">2024-09-23T08:26:55Z</dcterms:modified>
</cp:coreProperties>
</file>