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322" r:id="rId5"/>
    <p:sldId id="312" r:id="rId6"/>
    <p:sldId id="323" r:id="rId7"/>
    <p:sldId id="311" r:id="rId8"/>
    <p:sldId id="313" r:id="rId9"/>
    <p:sldId id="314" r:id="rId10"/>
    <p:sldId id="317" r:id="rId11"/>
    <p:sldId id="293" r:id="rId12"/>
    <p:sldId id="315" r:id="rId13"/>
    <p:sldId id="318" r:id="rId14"/>
    <p:sldId id="316" r:id="rId15"/>
    <p:sldId id="319" r:id="rId16"/>
    <p:sldId id="324" r:id="rId17"/>
    <p:sldId id="321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5C"/>
    <a:srgbClr val="8080FF"/>
    <a:srgbClr val="5050FF"/>
    <a:srgbClr val="5C5CFF"/>
    <a:srgbClr val="FF5050"/>
    <a:srgbClr val="E0E0E0"/>
    <a:srgbClr val="C0C0C0"/>
    <a:srgbClr val="A0A0A0"/>
    <a:srgbClr val="80808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5" autoAdjust="0"/>
    <p:restoredTop sz="77749" autoAdjust="0"/>
  </p:normalViewPr>
  <p:slideViewPr>
    <p:cSldViewPr snapToGrid="0">
      <p:cViewPr varScale="1">
        <p:scale>
          <a:sx n="81" d="100"/>
          <a:sy n="81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35BA7-4CE3-483F-8727-7E5263548D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C7A0-C03F-485E-8035-B414308E6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템플릿 공부 이유 </a:t>
            </a:r>
            <a:r>
              <a:rPr lang="en-US" altLang="ko-KR" dirty="0"/>
              <a:t>-&gt; </a:t>
            </a:r>
            <a:r>
              <a:rPr lang="ko-KR" altLang="en-US" dirty="0"/>
              <a:t>모 커뮤니티 사이트에서 스탈린 정렬 구현 대회가 열림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</a:t>
            </a:r>
            <a:r>
              <a:rPr lang="ko-KR" altLang="en-US" dirty="0" err="1"/>
              <a:t>괴물같은</a:t>
            </a:r>
            <a:r>
              <a:rPr lang="ko-KR" altLang="en-US" dirty="0"/>
              <a:t> 사람이 </a:t>
            </a:r>
            <a:r>
              <a:rPr lang="en-US" altLang="ko-KR" dirty="0"/>
              <a:t>C++ template</a:t>
            </a:r>
            <a:r>
              <a:rPr lang="ko-KR" altLang="en-US" dirty="0"/>
              <a:t>를 사용해서 컴파일타임에 정렬해버리는 코드를 </a:t>
            </a:r>
            <a:r>
              <a:rPr lang="ko-KR" altLang="en-US" dirty="0" err="1"/>
              <a:t>올려줌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코드보고 감동받음</a:t>
            </a:r>
            <a:r>
              <a:rPr lang="en-US" altLang="ko-KR" dirty="0"/>
              <a:t> -&gt; </a:t>
            </a:r>
            <a:r>
              <a:rPr lang="ko-KR" altLang="en-US" dirty="0"/>
              <a:t>공부 시작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8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7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9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44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8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80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0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추가로 컴파일타임 계산으로 성능 개선에 사용도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유니티에서 특정 개체를 </a:t>
            </a:r>
            <a:r>
              <a:rPr lang="ko-KR" altLang="en-US" dirty="0" err="1"/>
              <a:t>얻어오기위해</a:t>
            </a:r>
            <a:r>
              <a:rPr lang="ko-KR" altLang="en-US" dirty="0"/>
              <a:t> </a:t>
            </a:r>
            <a:r>
              <a:rPr lang="en-US" altLang="ko-KR" dirty="0" err="1"/>
              <a:t>GetComponent</a:t>
            </a:r>
            <a:r>
              <a:rPr lang="en-US" altLang="ko-KR" dirty="0"/>
              <a:t>&lt;Collider&gt;(object) </a:t>
            </a:r>
            <a:r>
              <a:rPr lang="ko-KR" altLang="en-US" dirty="0"/>
              <a:t>형식으로도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주의할 점이 남용을 하면 안됨</a:t>
            </a:r>
            <a:r>
              <a:rPr lang="en-US" altLang="ko-KR" dirty="0"/>
              <a:t>. </a:t>
            </a:r>
            <a:r>
              <a:rPr lang="ko-KR" altLang="en-US" dirty="0"/>
              <a:t>앞에서 보았듯이</a:t>
            </a:r>
            <a:r>
              <a:rPr lang="en-US" altLang="ko-KR" dirty="0"/>
              <a:t> Template </a:t>
            </a:r>
            <a:r>
              <a:rPr lang="ko-KR" altLang="en-US" dirty="0"/>
              <a:t>특성상 코드가 너무 </a:t>
            </a:r>
            <a:r>
              <a:rPr lang="ko-KR" altLang="en-US" dirty="0" err="1"/>
              <a:t>지저분해짐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7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8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2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6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5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9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066-AC48-21CE-B75D-A864F2CE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14F8E-93AB-0560-03F1-A6ABEDC12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1AA81-F6A1-4014-9712-002CB2F9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D98F6-BCD6-BA18-A2C1-C401B2BA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7A176-DC82-2838-16AA-E3CD180A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1EB2-E5F1-00B9-DFF8-316E8C2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25D3F-2289-A8A7-C476-47D8AA2B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E3F39-6B36-6450-197D-B8CA49AD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95331-76FB-885D-FBF3-876BF73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ED237-99B9-21C8-A15D-5C183556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1D6D48-2760-2BE2-C58C-DFEE3F6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B52D2-17E3-EDA7-DA82-F15C9467A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5F5BB-AF25-3D4F-8BBA-F6F1894A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1EDC-10ED-5F1A-05F1-2A8A902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00ACF-EC24-D521-BB17-4EE169F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E4719-9329-C7A4-7B2E-DF170C84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4EA9-7BDC-05B8-824A-A205B450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B4F15-F293-706A-CF45-7A42C146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AE9F4-E798-0637-2062-2EA1B8A5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12E93-DD0C-C345-F549-7931605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8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4335-83F9-A2DC-5632-BEB6D6CB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03DC1-9556-B5A2-4A84-70FCEB17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2CBCB-811C-E65E-996D-887BC281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310DF-72F3-EF24-6BAC-96786CAE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9ED3E-E82D-DD08-F3DF-85DA1EF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BC9E-0374-5791-645B-0FA04EB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55D81-6415-6907-BC35-BA98F840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5939F-A69C-8AD1-DF31-B7BA5E91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44F68-21F4-A891-371C-1646632A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9162-33B9-16E1-919B-313B420D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45FB6-6545-110B-830F-BBDED68E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3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312FF-D9F5-DF19-3B61-274BF28E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90ADB-A510-5DF7-A719-2A01CD27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B72B0-41D4-7491-C758-64C75438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9B9AAB-0B09-B804-943F-96533CF07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AE095-10DB-1FE7-EDDE-750B97DA2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C8BF1-FA91-2B35-D21D-AA544A18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2D9ED2-8400-565B-D0D9-791BF578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059982-007E-3DBA-9534-29B92C28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52B12-EA99-C137-1397-9D08D68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EBF9D-C77E-BF2A-31D2-D6CEC23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F99033-D797-840F-FF2B-8E5FFC4D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E646D-2CF1-9302-7417-1A9DB859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2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338FBD-7AEA-C647-9D7C-827B34A3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5F921E-43B2-67F8-AF22-5CEDAF1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076F2-14C8-1764-385F-B82B802B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49CC-63A6-B52D-7FD5-FDA9B50F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AE5EF-7668-FFE0-C22D-C6BE7AA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78138A-F5B2-8955-2605-8EBD5BD39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C6816-3541-DA54-6367-7A36C849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95880-1946-AA84-1BE3-13203662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4AEE1-4587-A5D9-9B2B-3F2D03E7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4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BD1E9-85A9-A358-AA27-589FF7CF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7EE97-B68B-E145-6C96-519406DF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4044E-4DC7-2B77-94D7-3208C304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562B1-AB23-C5BC-FC4E-E5EBEC8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F145A-8008-7A38-C154-C0DF123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43B8D-0FCB-0811-D4D4-0DB47373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0AE0B1-E964-85E4-8357-F8610E20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38E4A-7325-8F62-8FFE-64D7DEC2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2500B-E362-0CFA-7397-FBCDE5BCE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21DB1-3615-44B7-A1D5-2729E574FA8E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C1750-43A6-35CB-F92A-8339A273B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760D9-29A3-CB38-FFCB-04E1A44D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7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2C8F1F-0C26-6747-9596-6EECB928C065}"/>
              </a:ext>
            </a:extLst>
          </p:cNvPr>
          <p:cNvCxnSpPr>
            <a:cxnSpLocks/>
          </p:cNvCxnSpPr>
          <p:nvPr/>
        </p:nvCxnSpPr>
        <p:spPr>
          <a:xfrm flipV="1">
            <a:off x="1796844" y="209347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 flipV="1">
            <a:off x="1796843" y="337492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FE57C22-7254-2A9A-4840-AF639DF0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479" y="5716905"/>
            <a:ext cx="1853345" cy="4328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D29D73-D37C-F210-70A7-AE9F719D9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215" y="2166383"/>
            <a:ext cx="603556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0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52AF01E-E894-B355-5281-D9AE50B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911"/>
            <a:ext cx="3383573" cy="7559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32A880-1431-6836-5A0F-648E0740F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482" y="3679680"/>
            <a:ext cx="6798509" cy="26947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9ED273-DA21-5E66-2B03-1444296A6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83" y="1659575"/>
            <a:ext cx="4840644" cy="7498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D7F2A9-F5CA-1B0D-D608-205B31D81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852" y="2631626"/>
            <a:ext cx="838272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0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8C197A-083A-5871-E669-994DFA18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3383573" cy="7559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2044FF-DEBD-7A47-512F-679060283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62" y="1768235"/>
            <a:ext cx="7437339" cy="18593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EC17C4-80D3-B97B-4381-325E7F45E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8347" y="1966803"/>
            <a:ext cx="2558845" cy="1462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645182-893A-5C19-81DA-A90A8401D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895" y="4485631"/>
            <a:ext cx="5371333" cy="146219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40F3CE-0CB8-FAAC-0013-1E1723A9BEF7}"/>
              </a:ext>
            </a:extLst>
          </p:cNvPr>
          <p:cNvCxnSpPr>
            <a:cxnSpLocks/>
          </p:cNvCxnSpPr>
          <p:nvPr/>
        </p:nvCxnSpPr>
        <p:spPr>
          <a:xfrm flipH="1">
            <a:off x="8077111" y="2670278"/>
            <a:ext cx="977924" cy="0"/>
          </a:xfrm>
          <a:prstGeom prst="straightConnector1">
            <a:avLst/>
          </a:prstGeom>
          <a:ln w="57150">
            <a:solidFill>
              <a:srgbClr val="FF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CB8A219-64BC-E52E-A229-6D6C29AAA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861" y="4838744"/>
            <a:ext cx="2341067" cy="755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3A4BB9-9A9F-3C1B-F19F-77C3EFE823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6444" y="2726685"/>
            <a:ext cx="774259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2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8C197A-083A-5871-E669-994DFA18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3383573" cy="755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A0097B-11AF-A85D-87BD-6E8F77C94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65" y="1612871"/>
            <a:ext cx="3141967" cy="34218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61D698-5D91-F974-6362-CB578C4B6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513" y="4100869"/>
            <a:ext cx="2817312" cy="9698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52DF6D-E821-0117-BAA1-B7BBD5254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301" y="5537629"/>
            <a:ext cx="1874094" cy="8433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7FC70D-D6C3-2051-3664-18AD15DD8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272" y="1882020"/>
            <a:ext cx="4139543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8C197A-083A-5871-E669-994DFA18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3383573" cy="7559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713342-C109-8128-1AAC-E06D3CB54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513" y="1519503"/>
            <a:ext cx="3768974" cy="3355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78E495-1F56-0123-736B-4B7BDB326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208" y="5165297"/>
            <a:ext cx="7373583" cy="11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4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8C197A-083A-5871-E669-994DFA18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3383573" cy="7559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7C196F-40F9-689C-8542-B594C82E8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375" y="3698340"/>
            <a:ext cx="6499250" cy="20902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F9185E-30B0-03EC-3BE6-FC39F519D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21" y="1665670"/>
            <a:ext cx="8077900" cy="7498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9E52CF-1A99-50D5-522D-2B6E318FE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997" y="2330384"/>
            <a:ext cx="483454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8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8C197A-083A-5871-E669-994DFA18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3383573" cy="7559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430220-CA53-37BA-073F-18FAA0FBB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700" y="2655688"/>
            <a:ext cx="5572598" cy="17590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A9AF14A-51F4-7D1E-0D7C-ACB462218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03" y="5000001"/>
            <a:ext cx="11642393" cy="12582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581620C-0DBD-1A90-A05F-1BA64504B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953" y="1636939"/>
            <a:ext cx="3840813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8C197A-083A-5871-E669-994DFA18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3383573" cy="7559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C4DCD2-90B9-59C1-E2C2-48DF85163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98" y="2338300"/>
            <a:ext cx="5299280" cy="21673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3370DA-9E87-B54B-E249-36A4BDC19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228" y="3009526"/>
            <a:ext cx="3735585" cy="8249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7300EF-BF9D-5DD9-7639-876B6210C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4564" y="3009526"/>
            <a:ext cx="916600" cy="8249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5D164F-5C3C-0486-DC43-BEEFE5D157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1308" y="4854522"/>
            <a:ext cx="7789384" cy="1649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AEFF82-5663-B017-0676-22268D1ADC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2914" y="1500968"/>
            <a:ext cx="4578493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4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58C197A-083A-5871-E669-994DFA18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3383573" cy="7559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911BE5-B704-CFBB-1C94-1EF7EDB0D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51" y="2846461"/>
            <a:ext cx="6296698" cy="3554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468A81-7603-9810-AB2B-A5547C3F2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49" y="1807644"/>
            <a:ext cx="7139035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4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2C8F1F-0C26-6747-9596-6EECB928C065}"/>
              </a:ext>
            </a:extLst>
          </p:cNvPr>
          <p:cNvCxnSpPr>
            <a:cxnSpLocks/>
          </p:cNvCxnSpPr>
          <p:nvPr/>
        </p:nvCxnSpPr>
        <p:spPr>
          <a:xfrm flipV="1">
            <a:off x="1796844" y="209347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 flipV="1">
            <a:off x="1796843" y="337492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D5FE60-7F98-6741-9844-C26F9C36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29" y="2231524"/>
            <a:ext cx="4151736" cy="11827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9973F5-EA46-5184-FC1A-D7193104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56" y="3547385"/>
            <a:ext cx="2316681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850E6-7BE4-E7D0-28B2-D9E8BCBA43E3}"/>
              </a:ext>
            </a:extLst>
          </p:cNvPr>
          <p:cNvSpPr>
            <a:spLocks noChangeAspect="1"/>
          </p:cNvSpPr>
          <p:nvPr/>
        </p:nvSpPr>
        <p:spPr>
          <a:xfrm>
            <a:off x="415975" y="235975"/>
            <a:ext cx="11360050" cy="63900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00269-B14A-1464-7F20-8C3E03C3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70" y="461581"/>
            <a:ext cx="2353260" cy="11827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32EA3B-E859-FB1F-7F59-79968755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96" y="3374950"/>
            <a:ext cx="3383573" cy="7559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A37991-C9A0-465B-DA4C-3807B15B6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195" y="4353400"/>
            <a:ext cx="3383573" cy="7559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85EC6E-DDC9-299D-6A44-ACA07FABC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195" y="2396500"/>
            <a:ext cx="357866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3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2F1685E-BE4F-38BE-6E49-350A4A61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3578662" cy="755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85F60-0B4B-F307-DD3B-EF4542363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50" y="1440816"/>
            <a:ext cx="4155905" cy="51819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3B5188-B74D-8364-4394-440B0F91D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186" y="2943678"/>
            <a:ext cx="6682699" cy="6545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649E13-8DAF-DBE9-5633-09DF010BC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373" y="4249260"/>
            <a:ext cx="6687511" cy="10690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ABF1EB-A0BA-1034-AD6E-3F7EB725F7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802" y="1712151"/>
            <a:ext cx="6230652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2F1685E-BE4F-38BE-6E49-350A4A61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3578662" cy="7559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9A172-C7FD-8532-E0B2-910E9B799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189" y="4368065"/>
            <a:ext cx="3099727" cy="19021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E4CE45-DBD2-7280-A872-B0237D106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260" y="4903803"/>
            <a:ext cx="5911509" cy="825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280170-9A46-C9F4-AAB9-CA2D63883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17" y="1677819"/>
            <a:ext cx="5901439" cy="7498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4A0702-6EC9-D0EB-9D29-124D8C1EA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462" y="2345685"/>
            <a:ext cx="4907705" cy="5364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E0C333-74D3-27BC-EBC4-C015FD5C3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090" y="3354738"/>
            <a:ext cx="868145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2F1685E-BE4F-38BE-6E49-350A4A61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3578662" cy="7559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C43239-DD16-E581-7C0E-53F8EF5D9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29" y="3429000"/>
            <a:ext cx="3698929" cy="1580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C5C803-E0E9-8E34-CEF9-8D588C534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944" y="2931960"/>
            <a:ext cx="3003237" cy="25742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09A82D-2785-12B7-98F8-E1557D88A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17" y="1664761"/>
            <a:ext cx="4304149" cy="7498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D0878D-C947-8437-EBCC-668A584330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2934" y="5669764"/>
            <a:ext cx="1725318" cy="749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1F0518-76D2-CA09-56C0-1DDA8F42A8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7461" y="5669763"/>
            <a:ext cx="1402202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2F1685E-BE4F-38BE-6E49-350A4A61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3578662" cy="7559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4BE867-503E-6567-FEF4-87802A55A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836" y="2708618"/>
            <a:ext cx="3389670" cy="2883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E26F59-FC95-4400-11E6-97C6BB38D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337" y="2708618"/>
            <a:ext cx="4371211" cy="24569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47872A-8AD5-7E3E-7BA0-47D2C26CE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12" y="1740277"/>
            <a:ext cx="3371380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52AF01E-E894-B355-5281-D9AE50B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911"/>
            <a:ext cx="3383573" cy="7559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ABA048-392E-70E9-7D29-87A174F0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36" y="4925513"/>
            <a:ext cx="5034443" cy="95410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74F493-CA25-1559-54DC-4A80C83333FB}"/>
              </a:ext>
            </a:extLst>
          </p:cNvPr>
          <p:cNvCxnSpPr/>
          <p:nvPr/>
        </p:nvCxnSpPr>
        <p:spPr>
          <a:xfrm>
            <a:off x="3289465" y="5415147"/>
            <a:ext cx="1686296" cy="0"/>
          </a:xfrm>
          <a:prstGeom prst="line">
            <a:avLst/>
          </a:prstGeom>
          <a:ln>
            <a:solidFill>
              <a:srgbClr val="FF5C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FAF586-00A6-FB5F-F0F1-DA94A268D9A0}"/>
              </a:ext>
            </a:extLst>
          </p:cNvPr>
          <p:cNvCxnSpPr>
            <a:cxnSpLocks/>
          </p:cNvCxnSpPr>
          <p:nvPr/>
        </p:nvCxnSpPr>
        <p:spPr>
          <a:xfrm>
            <a:off x="3289465" y="5853891"/>
            <a:ext cx="3135086" cy="0"/>
          </a:xfrm>
          <a:prstGeom prst="line">
            <a:avLst/>
          </a:prstGeom>
          <a:ln>
            <a:solidFill>
              <a:srgbClr val="FF5C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1B639D8-4236-ECFA-74EA-8B1F6251A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13" y="1645699"/>
            <a:ext cx="3462828" cy="749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F77D08-9CD1-AB44-981C-5B67291C3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207" y="2432808"/>
            <a:ext cx="5139373" cy="7559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7D054B-F7E7-7D62-3704-11D3448A6F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619" y="3166740"/>
            <a:ext cx="8425402" cy="11766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6363654-4DA0-4327-0BE6-65979D2B34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396" y="5826663"/>
            <a:ext cx="1993565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52AF01E-E894-B355-5281-D9AE50B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911"/>
            <a:ext cx="3383573" cy="7559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2923EF-70A0-5090-D622-4313162E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309" y="2512259"/>
            <a:ext cx="5212574" cy="4636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4228C2-387A-A56D-B376-BDD853BD1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309" y="4485138"/>
            <a:ext cx="5212574" cy="8340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143A57-6115-1D7A-AC62-2FC94AC05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8769" y="4485137"/>
            <a:ext cx="3483368" cy="83099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03C05D-AB83-CD95-BDEF-DA19C2A97DFD}"/>
              </a:ext>
            </a:extLst>
          </p:cNvPr>
          <p:cNvCxnSpPr>
            <a:cxnSpLocks/>
          </p:cNvCxnSpPr>
          <p:nvPr/>
        </p:nvCxnSpPr>
        <p:spPr>
          <a:xfrm flipH="1">
            <a:off x="6745184" y="4900637"/>
            <a:ext cx="1211284" cy="0"/>
          </a:xfrm>
          <a:prstGeom prst="straightConnector1">
            <a:avLst/>
          </a:prstGeom>
          <a:ln w="57150">
            <a:solidFill>
              <a:srgbClr val="FF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BFD3C1-8915-B9BD-9573-D2DCBCF47E32}"/>
              </a:ext>
            </a:extLst>
          </p:cNvPr>
          <p:cNvCxnSpPr>
            <a:cxnSpLocks/>
          </p:cNvCxnSpPr>
          <p:nvPr/>
        </p:nvCxnSpPr>
        <p:spPr>
          <a:xfrm>
            <a:off x="3737532" y="3274621"/>
            <a:ext cx="0" cy="940122"/>
          </a:xfrm>
          <a:prstGeom prst="straightConnector1">
            <a:avLst/>
          </a:prstGeom>
          <a:ln w="57150">
            <a:solidFill>
              <a:srgbClr val="FF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2CB15B1-2363-06B4-77A0-63778B7B7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35" y="1647699"/>
            <a:ext cx="6230652" cy="749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D11815-27EF-A420-2EB5-FBB3BA20A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1196" y="4933292"/>
            <a:ext cx="77425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52AF01E-E894-B355-5281-D9AE50B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911"/>
            <a:ext cx="3383573" cy="7559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315981-87F1-CACF-3467-77EFF9032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13" y="2496690"/>
            <a:ext cx="4872643" cy="9323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1A9AC0-E66C-2BD1-6AD4-ED149A83C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013" y="5167582"/>
            <a:ext cx="7001127" cy="932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15A08C-9334-F823-4765-B74AC40E2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243" y="1658905"/>
            <a:ext cx="3877392" cy="749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996F6F-C41B-A8D3-9CF9-EC410FB32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243" y="4276932"/>
            <a:ext cx="6547671" cy="75597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D788F48-F7E9-96B5-479D-7FF4B53E898A}"/>
              </a:ext>
            </a:extLst>
          </p:cNvPr>
          <p:cNvCxnSpPr>
            <a:cxnSpLocks/>
          </p:cNvCxnSpPr>
          <p:nvPr/>
        </p:nvCxnSpPr>
        <p:spPr>
          <a:xfrm>
            <a:off x="4239491" y="2945079"/>
            <a:ext cx="1163782" cy="0"/>
          </a:xfrm>
          <a:prstGeom prst="line">
            <a:avLst/>
          </a:prstGeom>
          <a:ln>
            <a:solidFill>
              <a:srgbClr val="FF5C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7E01734-D9B4-B999-9C5A-2B7877D7E9BD}"/>
              </a:ext>
            </a:extLst>
          </p:cNvPr>
          <p:cNvCxnSpPr>
            <a:cxnSpLocks/>
          </p:cNvCxnSpPr>
          <p:nvPr/>
        </p:nvCxnSpPr>
        <p:spPr>
          <a:xfrm>
            <a:off x="5514109" y="5626923"/>
            <a:ext cx="2169226" cy="0"/>
          </a:xfrm>
          <a:prstGeom prst="line">
            <a:avLst/>
          </a:prstGeom>
          <a:ln>
            <a:solidFill>
              <a:srgbClr val="FF5C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78</Words>
  <Application>Microsoft Office PowerPoint</Application>
  <PresentationFormat>와이드스크린</PresentationFormat>
  <Paragraphs>25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운학 정</dc:creator>
  <cp:lastModifiedBy>운학 정</cp:lastModifiedBy>
  <cp:revision>2067</cp:revision>
  <dcterms:created xsi:type="dcterms:W3CDTF">2024-03-24T14:35:59Z</dcterms:created>
  <dcterms:modified xsi:type="dcterms:W3CDTF">2024-05-29T08:17:37Z</dcterms:modified>
</cp:coreProperties>
</file>