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2"/>
  </p:notesMasterIdLst>
  <p:sldIdLst>
    <p:sldId id="256" r:id="rId5"/>
    <p:sldId id="351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290" r:id="rId21"/>
  </p:sldIdLst>
  <p:sldSz cx="18288000" cy="10287000"/>
  <p:notesSz cx="10287000" cy="18288000"/>
  <p:embeddedFontLst>
    <p:embeddedFont>
      <p:font typeface="Pretendard Medium" panose="02000603000000020004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7A7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108" d="100"/>
          <a:sy n="108" d="100"/>
        </p:scale>
        <p:origin x="13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66616-ACF1-4C65-9179-115A8FE5698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D9F04-9375-4292-80C1-D8AD7EB92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1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defRPr>
            </a:lvl1pPr>
          </a:lstStyle>
          <a:p>
            <a:fld id="{F8166F1F-CE9B-4651-A6AA-CD717754106B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1CCF6B-7802-F1BB-F080-2589DA43818E}"/>
              </a:ext>
            </a:extLst>
          </p:cNvPr>
          <p:cNvSpPr txBox="1"/>
          <p:nvPr/>
        </p:nvSpPr>
        <p:spPr>
          <a:xfrm>
            <a:off x="0" y="3924300"/>
            <a:ext cx="1828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TypeScript - 3</a:t>
            </a:r>
            <a:endParaRPr lang="ko-KR" altLang="en-US" sz="8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8DAD6-8DD0-04A1-5724-E8F50C93093A}"/>
              </a:ext>
            </a:extLst>
          </p:cNvPr>
          <p:cNvSpPr txBox="1"/>
          <p:nvPr/>
        </p:nvSpPr>
        <p:spPr>
          <a:xfrm>
            <a:off x="7172325" y="9029700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마재성</a:t>
            </a:r>
            <a:endParaRPr lang="ko-KR" altLang="en-US" sz="24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0EFB-6A5C-59F2-847B-081109511424}"/>
              </a:ext>
            </a:extLst>
          </p:cNvPr>
          <p:cNvSpPr txBox="1"/>
          <p:nvPr/>
        </p:nvSpPr>
        <p:spPr>
          <a:xfrm>
            <a:off x="4572000" y="6648017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SSL 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세미나</a:t>
            </a:r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ED79F-DA23-180E-4307-F79C33791E97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B838E5-B278-ABFC-A26B-20B7253D4F5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다른 파일에서 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type 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가져오기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40CCB6-1792-AFDD-CCEA-21A583D56F82}"/>
              </a:ext>
            </a:extLst>
          </p:cNvPr>
          <p:cNvGrpSpPr/>
          <p:nvPr/>
        </p:nvGrpSpPr>
        <p:grpSpPr>
          <a:xfrm>
            <a:off x="3810000" y="4457700"/>
            <a:ext cx="4219575" cy="2264845"/>
            <a:chOff x="13182600" y="3716855"/>
            <a:chExt cx="4219575" cy="226484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5B5E2F2-6066-FA33-8C3B-62E0C969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2600" y="4076700"/>
              <a:ext cx="4219575" cy="1905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0D090-26A0-8278-BB06-3012DDBFCA78}"/>
                </a:ext>
              </a:extLst>
            </p:cNvPr>
            <p:cNvSpPr txBox="1"/>
            <p:nvPr/>
          </p:nvSpPr>
          <p:spPr>
            <a:xfrm>
              <a:off x="13205534" y="3716855"/>
              <a:ext cx="970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a.ts</a:t>
              </a:r>
              <a:endParaRPr lang="ko-KR" altLang="en-US" b="1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C9ECDB-3D28-F9F0-DCC0-D14682234AA7}"/>
              </a:ext>
            </a:extLst>
          </p:cNvPr>
          <p:cNvGrpSpPr/>
          <p:nvPr/>
        </p:nvGrpSpPr>
        <p:grpSpPr>
          <a:xfrm>
            <a:off x="8610600" y="4457700"/>
            <a:ext cx="6313714" cy="2264105"/>
            <a:chOff x="2895600" y="4563862"/>
            <a:chExt cx="6313714" cy="22641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B5CECF-ECE9-1C02-299A-BE2ADB87DBA2}"/>
                </a:ext>
              </a:extLst>
            </p:cNvPr>
            <p:cNvSpPr txBox="1"/>
            <p:nvPr/>
          </p:nvSpPr>
          <p:spPr>
            <a:xfrm>
              <a:off x="2895600" y="4563862"/>
              <a:ext cx="1183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index.ts</a:t>
              </a:r>
              <a:endParaRPr lang="ko-KR" altLang="en-US" b="1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98CD405-8C7E-AD75-F90C-D874FDAA7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5600" y="4922967"/>
              <a:ext cx="6313714" cy="1905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5DF4EC-22EA-D068-C52C-C7CD20DA73BF}"/>
              </a:ext>
            </a:extLst>
          </p:cNvPr>
          <p:cNvSpPr txBox="1"/>
          <p:nvPr/>
        </p:nvSpPr>
        <p:spPr>
          <a:xfrm>
            <a:off x="4662487" y="69723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a.ts </a:t>
            </a:r>
            <a:r>
              <a:rPr lang="ko-KR" altLang="en-US" b="1"/>
              <a:t>에서 </a:t>
            </a:r>
            <a:r>
              <a:rPr lang="en-US" altLang="ko-KR" b="1"/>
              <a:t>type</a:t>
            </a:r>
            <a:r>
              <a:rPr lang="ko-KR" altLang="en-US" b="1"/>
              <a:t>을 만든 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E84FC-9359-F525-A098-0E06F2066E38}"/>
              </a:ext>
            </a:extLst>
          </p:cNvPr>
          <p:cNvSpPr txBox="1"/>
          <p:nvPr/>
        </p:nvSpPr>
        <p:spPr>
          <a:xfrm>
            <a:off x="10510156" y="6972300"/>
            <a:ext cx="290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index.ts </a:t>
            </a:r>
            <a:r>
              <a:rPr lang="ko-KR" altLang="en-US" b="1"/>
              <a:t>에서 사용가능</a:t>
            </a:r>
          </a:p>
        </p:txBody>
      </p:sp>
    </p:spTree>
    <p:extLst>
      <p:ext uri="{BB962C8B-B14F-4D97-AF65-F5344CB8AC3E}">
        <p14:creationId xmlns:p14="http://schemas.microsoft.com/office/powerpoint/2010/main" val="342574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B838E5-B278-ABFC-A26B-20B7253D4F5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Generic 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함수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1AE312-5487-F789-04BC-57D912155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914900"/>
            <a:ext cx="4810125" cy="2114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ACCCB0-5644-24BE-DD3D-CC6A003D8AA0}"/>
              </a:ext>
            </a:extLst>
          </p:cNvPr>
          <p:cNvSpPr txBox="1"/>
          <p:nvPr/>
        </p:nvSpPr>
        <p:spPr>
          <a:xfrm>
            <a:off x="2290763" y="741888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여기서 </a:t>
            </a:r>
            <a:r>
              <a:rPr lang="en-US" altLang="ko-KR" b="1"/>
              <a:t>result</a:t>
            </a:r>
            <a:r>
              <a:rPr lang="ko-KR" altLang="en-US" b="1"/>
              <a:t>의 타입은</a:t>
            </a:r>
            <a:r>
              <a:rPr lang="en-US" altLang="ko-KR" b="1"/>
              <a:t>?</a:t>
            </a:r>
            <a:endParaRPr lang="ko-KR" altLang="en-US" b="1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BCB1925-6764-A553-B180-1E64E95CF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5812299"/>
            <a:ext cx="2876550" cy="7143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773FC26-2CE1-AE71-13DF-427F9179F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0452" y="5753100"/>
            <a:ext cx="7658100" cy="8327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28AC624-FC6A-8B56-4871-7B9CCC70A070}"/>
              </a:ext>
            </a:extLst>
          </p:cNvPr>
          <p:cNvSpPr txBox="1"/>
          <p:nvPr/>
        </p:nvSpPr>
        <p:spPr>
          <a:xfrm>
            <a:off x="12725400" y="6813909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그래서 </a:t>
            </a:r>
            <a:r>
              <a:rPr lang="en-US" altLang="ko-KR" b="1"/>
              <a:t>result + 1 </a:t>
            </a:r>
            <a:r>
              <a:rPr lang="ko-KR" altLang="en-US" b="1"/>
              <a:t>같은 연산 안됨</a:t>
            </a:r>
            <a:endParaRPr lang="en-US" altLang="ko-KR" b="1"/>
          </a:p>
          <a:p>
            <a:pPr algn="ctr"/>
            <a:r>
              <a:rPr lang="ko-KR" altLang="en-US" b="1"/>
              <a:t>따로 </a:t>
            </a:r>
            <a:r>
              <a:rPr lang="en-US" altLang="ko-KR" b="1"/>
              <a:t>narrowing </a:t>
            </a:r>
            <a:r>
              <a:rPr lang="ko-KR" altLang="en-US" b="1"/>
              <a:t>해야하는데 귀찮다</a:t>
            </a:r>
            <a:r>
              <a:rPr lang="en-US" altLang="ko-KR" b="1"/>
              <a:t>…</a:t>
            </a:r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AF3E39-139C-85BE-404B-6BF69500392D}"/>
              </a:ext>
            </a:extLst>
          </p:cNvPr>
          <p:cNvSpPr txBox="1"/>
          <p:nvPr/>
        </p:nvSpPr>
        <p:spPr>
          <a:xfrm>
            <a:off x="6858000" y="7418885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이유 </a:t>
            </a:r>
            <a:r>
              <a:rPr lang="en-US" altLang="ko-KR" b="1"/>
              <a:t>: x</a:t>
            </a:r>
            <a:r>
              <a:rPr lang="ko-KR" altLang="en-US" b="1"/>
              <a:t>가 </a:t>
            </a:r>
            <a:r>
              <a:rPr lang="en-US" altLang="ko-KR" b="1"/>
              <a:t>unknown[]</a:t>
            </a:r>
            <a:r>
              <a:rPr lang="ko-KR" altLang="en-US" b="1"/>
              <a:t>라서</a:t>
            </a:r>
          </a:p>
        </p:txBody>
      </p:sp>
    </p:spTree>
    <p:extLst>
      <p:ext uri="{BB962C8B-B14F-4D97-AF65-F5344CB8AC3E}">
        <p14:creationId xmlns:p14="http://schemas.microsoft.com/office/powerpoint/2010/main" val="175129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B838E5-B278-ABFC-A26B-20B7253D4F5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Generic 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함수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FC2A11-F607-F4D9-D86A-C220089F1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652171"/>
            <a:ext cx="5010150" cy="1095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88C64B-E012-A06D-BE5A-D85BE9FCF05A}"/>
              </a:ext>
            </a:extLst>
          </p:cNvPr>
          <p:cNvSpPr txBox="1"/>
          <p:nvPr/>
        </p:nvSpPr>
        <p:spPr>
          <a:xfrm>
            <a:off x="2209800" y="4807621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함수 이름 옆에 </a:t>
            </a:r>
            <a:r>
              <a:rPr lang="en-US" altLang="ko-KR" b="1"/>
              <a:t>&lt;&gt;</a:t>
            </a:r>
            <a:r>
              <a:rPr lang="ko-KR" altLang="en-US" b="1"/>
              <a:t>를 붙이고 마음대로 작명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E4EFD0-3EF1-B16A-8A37-9C3ECFA8C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342" y="8035289"/>
            <a:ext cx="5506218" cy="981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A2B037-BDEE-E6AF-050E-1D7143808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5372100"/>
            <a:ext cx="7038975" cy="20991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36752F7-3C30-3316-806B-D902956AC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5372100"/>
            <a:ext cx="5468113" cy="20386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DE32DD-DCC5-A24A-5E32-388FF30E36AC}"/>
              </a:ext>
            </a:extLst>
          </p:cNvPr>
          <p:cNvSpPr txBox="1"/>
          <p:nvPr/>
        </p:nvSpPr>
        <p:spPr>
          <a:xfrm>
            <a:off x="1905000" y="9126801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resul</a:t>
            </a:r>
            <a:r>
              <a:rPr lang="ko-KR" altLang="en-US" b="1"/>
              <a:t>는 </a:t>
            </a:r>
            <a:r>
              <a:rPr lang="en-US" altLang="ko-KR" b="1"/>
              <a:t>number </a:t>
            </a:r>
            <a:r>
              <a:rPr lang="ko-KR" altLang="en-US" b="1"/>
              <a:t>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6F329D-3867-B368-0CF0-340873806274}"/>
              </a:ext>
            </a:extLst>
          </p:cNvPr>
          <p:cNvSpPr txBox="1"/>
          <p:nvPr/>
        </p:nvSpPr>
        <p:spPr>
          <a:xfrm>
            <a:off x="9934666" y="7592575"/>
            <a:ext cx="439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narrowing </a:t>
            </a:r>
            <a:r>
              <a:rPr lang="ko-KR" altLang="en-US" b="1"/>
              <a:t>안해도 되고 확장성도 있어보여</a:t>
            </a:r>
            <a:endParaRPr lang="en-US" altLang="ko-KR" b="1"/>
          </a:p>
          <a:p>
            <a:pPr algn="ctr"/>
            <a:r>
              <a:rPr lang="ko-KR" altLang="en-US" b="1"/>
              <a:t>좋은듯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FE807-160C-AD95-526A-F6E7312C6B6D}"/>
              </a:ext>
            </a:extLst>
          </p:cNvPr>
          <p:cNvSpPr txBox="1"/>
          <p:nvPr/>
        </p:nvSpPr>
        <p:spPr>
          <a:xfrm>
            <a:off x="5177161" y="56769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number[]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8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B838E5-B278-ABFC-A26B-20B7253D4F5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타입 파라미터 제한하기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ACD95B-D154-AA44-610D-5B139C953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112798"/>
            <a:ext cx="6943725" cy="1800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D858BD-678C-E9FA-4317-1DDD62A78AA6}"/>
              </a:ext>
            </a:extLst>
          </p:cNvPr>
          <p:cNvSpPr txBox="1"/>
          <p:nvPr/>
        </p:nvSpPr>
        <p:spPr>
          <a:xfrm>
            <a:off x="3662362" y="697124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???? </a:t>
            </a:r>
            <a:r>
              <a:rPr lang="ko-KR" altLang="en-US" b="1"/>
              <a:t>왜 안되는것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3596F-08FE-A3EB-0379-F953BCEE7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2418" y="5112798"/>
            <a:ext cx="5610225" cy="18954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0D42A2-B436-463F-2009-852CC90371A5}"/>
              </a:ext>
            </a:extLst>
          </p:cNvPr>
          <p:cNvSpPr txBox="1"/>
          <p:nvPr/>
        </p:nvSpPr>
        <p:spPr>
          <a:xfrm>
            <a:off x="10210800" y="7232111"/>
            <a:ext cx="5610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Type</a:t>
            </a:r>
            <a:r>
              <a:rPr lang="ko-KR" altLang="en-US" b="1"/>
              <a:t>에 뭐가 올지 모르기 때문에</a:t>
            </a:r>
            <a:r>
              <a:rPr lang="en-US" altLang="ko-KR" b="1"/>
              <a:t> ts</a:t>
            </a:r>
            <a:r>
              <a:rPr lang="ko-KR" altLang="en-US" b="1"/>
              <a:t>에서 미리 방지하는것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이러면 또 </a:t>
            </a:r>
            <a:r>
              <a:rPr lang="en-US" altLang="ko-KR" b="1"/>
              <a:t>narrowing</a:t>
            </a:r>
            <a:r>
              <a:rPr lang="ko-KR" altLang="en-US" b="1"/>
              <a:t>을 해야할 위기에 처한다</a:t>
            </a:r>
            <a:r>
              <a:rPr lang="en-US" altLang="ko-KR" b="1"/>
              <a:t>..(</a:t>
            </a:r>
            <a:r>
              <a:rPr lang="ko-KR" altLang="en-US" b="1"/>
              <a:t>귀찮음</a:t>
            </a:r>
            <a:r>
              <a:rPr lang="en-US" altLang="ko-KR" b="1"/>
              <a:t>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36283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B838E5-B278-ABFC-A26B-20B7253D4F5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타입 파라미터 제한하기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F65BCC-F8A1-951E-7FD3-5E9C32AAA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250670"/>
            <a:ext cx="6877050" cy="1628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70777C-FCD8-BF5B-6F69-0B92BFAD1189}"/>
              </a:ext>
            </a:extLst>
          </p:cNvPr>
          <p:cNvSpPr txBox="1"/>
          <p:nvPr/>
        </p:nvSpPr>
        <p:spPr>
          <a:xfrm>
            <a:off x="11430000" y="525067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&lt;&gt;</a:t>
            </a:r>
            <a:r>
              <a:rPr lang="ko-KR" altLang="en-US" b="1"/>
              <a:t>안에 </a:t>
            </a:r>
            <a:r>
              <a:rPr lang="en-US" altLang="ko-KR" b="1"/>
              <a:t>extends</a:t>
            </a:r>
            <a:r>
              <a:rPr lang="ko-KR" altLang="en-US" b="1"/>
              <a:t>를 사용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여기서 </a:t>
            </a:r>
            <a:r>
              <a:rPr lang="en-US" altLang="ko-KR" b="1"/>
              <a:t>extends</a:t>
            </a:r>
            <a:r>
              <a:rPr lang="ko-KR" altLang="en-US" b="1"/>
              <a:t>는 </a:t>
            </a:r>
            <a:r>
              <a:rPr lang="en-US" altLang="ko-KR" b="1"/>
              <a:t>class</a:t>
            </a:r>
            <a:r>
              <a:rPr lang="ko-KR" altLang="en-US" b="1"/>
              <a:t>나 </a:t>
            </a:r>
            <a:r>
              <a:rPr lang="en-US" altLang="ko-KR" b="1"/>
              <a:t>interface</a:t>
            </a:r>
            <a:r>
              <a:rPr lang="ko-KR" altLang="en-US" b="1"/>
              <a:t>에서 쓰는 확장의 의미보다는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저 속성인지 아닌지 체크한다의 의미로 보는게 좋다</a:t>
            </a:r>
            <a:r>
              <a:rPr lang="en-US" altLang="ko-KR" b="1"/>
              <a:t>!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5DD33-5116-1ED8-B7FF-E9B9A1CD22AD}"/>
              </a:ext>
            </a:extLst>
          </p:cNvPr>
          <p:cNvSpPr txBox="1"/>
          <p:nvPr/>
        </p:nvSpPr>
        <p:spPr>
          <a:xfrm>
            <a:off x="5638800" y="700499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narrowing </a:t>
            </a:r>
            <a:r>
              <a:rPr lang="ko-KR" altLang="en-US" b="1"/>
              <a:t>이 필요없다</a:t>
            </a:r>
            <a:r>
              <a:rPr lang="en-US" altLang="ko-KR" b="1"/>
              <a:t>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5058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B838E5-B278-ABFC-A26B-20B7253D4F5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.d.ts (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타입저장용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)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5FE8B-1F5B-92D1-DE02-D6CA6F89F4C3}"/>
              </a:ext>
            </a:extLst>
          </p:cNvPr>
          <p:cNvSpPr txBox="1"/>
          <p:nvPr/>
        </p:nvSpPr>
        <p:spPr>
          <a:xfrm>
            <a:off x="172507" y="2483815"/>
            <a:ext cx="9123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프로젝트에서 사용하는</a:t>
            </a:r>
            <a:r>
              <a:rPr lang="en-US" altLang="ko-KR" sz="4800" b="1"/>
              <a:t> </a:t>
            </a:r>
          </a:p>
          <a:p>
            <a:r>
              <a:rPr lang="ko-KR" altLang="en-US" sz="4800" b="1"/>
              <a:t>타입들을 따로 정의해놓는 용도</a:t>
            </a:r>
            <a:endParaRPr lang="en-US" altLang="ko-KR" sz="4800" b="1"/>
          </a:p>
          <a:p>
            <a:endParaRPr lang="en-US" altLang="ko-KR" sz="4800" b="1"/>
          </a:p>
          <a:p>
            <a:r>
              <a:rPr lang="ko-KR" altLang="en-US" sz="2400"/>
              <a:t>정의해놓은 타입들을</a:t>
            </a:r>
            <a:r>
              <a:rPr lang="en-US" altLang="ko-KR" sz="2400"/>
              <a:t> </a:t>
            </a:r>
            <a:r>
              <a:rPr lang="ko-KR" altLang="en-US" sz="2400"/>
              <a:t>다른 </a:t>
            </a:r>
            <a:r>
              <a:rPr lang="en-US" altLang="ko-KR" sz="2400"/>
              <a:t>ts</a:t>
            </a:r>
            <a:r>
              <a:rPr lang="ko-KR" altLang="en-US" sz="2400"/>
              <a:t>파일에서 </a:t>
            </a:r>
            <a:r>
              <a:rPr lang="en-US" altLang="ko-KR" sz="2400"/>
              <a:t>import </a:t>
            </a:r>
            <a:r>
              <a:rPr lang="ko-KR" altLang="en-US" sz="2400"/>
              <a:t>해 사용할 수 있다</a:t>
            </a:r>
            <a:r>
              <a:rPr lang="en-US" altLang="ko-KR" sz="2400"/>
              <a:t>!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5EFFFB-8B9D-9AB3-7911-5F9A2C567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6134100"/>
            <a:ext cx="5200650" cy="2781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6C1F9-044D-EB1D-5645-B10AE1A1E67B}"/>
              </a:ext>
            </a:extLst>
          </p:cNvPr>
          <p:cNvSpPr txBox="1"/>
          <p:nvPr/>
        </p:nvSpPr>
        <p:spPr>
          <a:xfrm>
            <a:off x="6324600" y="578141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test.d.ts</a:t>
            </a:r>
            <a:endParaRPr lang="ko-KR" altLang="en-US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814CF3-DE22-871F-0C16-122DFD861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5775" y="6919912"/>
            <a:ext cx="5305425" cy="12096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F28708-CF42-42C0-58C1-91926CC5DA97}"/>
              </a:ext>
            </a:extLst>
          </p:cNvPr>
          <p:cNvSpPr txBox="1"/>
          <p:nvPr/>
        </p:nvSpPr>
        <p:spPr>
          <a:xfrm>
            <a:off x="11915775" y="654503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index.ts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4ACCB8-0CDA-5D6F-A42B-20FEBCF369E0}"/>
              </a:ext>
            </a:extLst>
          </p:cNvPr>
          <p:cNvSpPr txBox="1"/>
          <p:nvPr/>
        </p:nvSpPr>
        <p:spPr>
          <a:xfrm>
            <a:off x="7086600" y="90297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이렇게 정의해두고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D697A-11B7-F373-B4EB-7E952D250B49}"/>
              </a:ext>
            </a:extLst>
          </p:cNvPr>
          <p:cNvSpPr txBox="1"/>
          <p:nvPr/>
        </p:nvSpPr>
        <p:spPr>
          <a:xfrm>
            <a:off x="13082587" y="90297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꺼내 사용하면 된다</a:t>
            </a:r>
          </a:p>
        </p:txBody>
      </p:sp>
    </p:spTree>
    <p:extLst>
      <p:ext uri="{BB962C8B-B14F-4D97-AF65-F5344CB8AC3E}">
        <p14:creationId xmlns:p14="http://schemas.microsoft.com/office/powerpoint/2010/main" val="422130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B838E5-B278-ABFC-A26B-20B7253D4F5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.d.ts (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레퍼런스용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)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B421E-00C5-D2D3-FEC9-EF587DB29812}"/>
              </a:ext>
            </a:extLst>
          </p:cNvPr>
          <p:cNvSpPr txBox="1"/>
          <p:nvPr/>
        </p:nvSpPr>
        <p:spPr>
          <a:xfrm>
            <a:off x="172507" y="2483815"/>
            <a:ext cx="9123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현재 </a:t>
            </a:r>
            <a:r>
              <a:rPr lang="en-US" altLang="ko-KR" sz="4800" b="1"/>
              <a:t>ts</a:t>
            </a:r>
            <a:r>
              <a:rPr lang="ko-KR" altLang="en-US" sz="4800" b="1"/>
              <a:t>파일에서 정의된 모든</a:t>
            </a:r>
            <a:endParaRPr lang="en-US" altLang="ko-KR" sz="4800" b="1"/>
          </a:p>
          <a:p>
            <a:r>
              <a:rPr lang="ko-KR" altLang="en-US" sz="4800" b="1"/>
              <a:t>타입들이 있는 레퍼런스 용도</a:t>
            </a:r>
            <a:endParaRPr lang="en-US" altLang="ko-KR" sz="4800" b="1"/>
          </a:p>
          <a:p>
            <a:endParaRPr lang="en-US" altLang="ko-KR" sz="4800" b="1"/>
          </a:p>
          <a:p>
            <a:endParaRPr lang="en-US" altLang="ko-KR" sz="2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D423F7-AA7A-1C0F-35C6-55C8C7E85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75" y="5981700"/>
            <a:ext cx="4200525" cy="2571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B1986F-FA13-839B-6BF2-E19B05FE519B}"/>
              </a:ext>
            </a:extLst>
          </p:cNvPr>
          <p:cNvSpPr txBox="1"/>
          <p:nvPr/>
        </p:nvSpPr>
        <p:spPr>
          <a:xfrm>
            <a:off x="542066" y="561236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tsconfig.json</a:t>
            </a:r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3DADA-6581-3FD0-2F0F-3AD06F388817}"/>
              </a:ext>
            </a:extLst>
          </p:cNvPr>
          <p:cNvSpPr txBox="1"/>
          <p:nvPr/>
        </p:nvSpPr>
        <p:spPr>
          <a:xfrm>
            <a:off x="508775" y="8796635"/>
            <a:ext cx="4200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declaration </a:t>
            </a:r>
            <a:r>
              <a:rPr lang="ko-KR" altLang="en-US" b="1"/>
              <a:t>속성을 </a:t>
            </a:r>
            <a:r>
              <a:rPr lang="en-US" altLang="ko-KR" b="1"/>
              <a:t>true</a:t>
            </a:r>
            <a:r>
              <a:rPr lang="ko-KR" altLang="en-US" b="1"/>
              <a:t>로 설정하면</a:t>
            </a:r>
            <a:endParaRPr lang="en-US" altLang="ko-KR" b="1"/>
          </a:p>
          <a:p>
            <a:pPr algn="ctr"/>
            <a:endParaRPr lang="en-US" altLang="ko-KR" b="1"/>
          </a:p>
          <a:p>
            <a:pPr algn="ctr"/>
            <a:r>
              <a:rPr lang="ko-KR" altLang="en-US" b="1"/>
              <a:t>모든 </a:t>
            </a:r>
            <a:r>
              <a:rPr lang="en-US" altLang="ko-KR" b="1"/>
              <a:t>ts</a:t>
            </a:r>
            <a:r>
              <a:rPr lang="ko-KR" altLang="en-US" b="1"/>
              <a:t>파일에 대한 </a:t>
            </a:r>
            <a:r>
              <a:rPr lang="en-US" altLang="ko-KR" b="1"/>
              <a:t>.d.ts </a:t>
            </a:r>
            <a:r>
              <a:rPr lang="ko-KR" altLang="en-US" b="1"/>
              <a:t>파일이 생성된다</a:t>
            </a:r>
            <a:endParaRPr lang="en-US" altLang="ko-KR" b="1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A8196C-B931-07DC-1FFA-F8AF99721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6881812"/>
            <a:ext cx="3933825" cy="77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CC319F-E41F-BC51-8271-544E181F356E}"/>
              </a:ext>
            </a:extLst>
          </p:cNvPr>
          <p:cNvSpPr txBox="1"/>
          <p:nvPr/>
        </p:nvSpPr>
        <p:spPr>
          <a:xfrm>
            <a:off x="5875538" y="65124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index.ts</a:t>
            </a:r>
            <a:endParaRPr lang="ko-KR" altLang="en-US" b="1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F19B89D-D187-DC41-DB3E-703456102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0473" y="6400799"/>
            <a:ext cx="4514850" cy="17335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1F859D-3043-FC4D-E6DE-D4AD08C8D227}"/>
              </a:ext>
            </a:extLst>
          </p:cNvPr>
          <p:cNvSpPr txBox="1"/>
          <p:nvPr/>
        </p:nvSpPr>
        <p:spPr>
          <a:xfrm>
            <a:off x="10942310" y="603146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index.d.ts</a:t>
            </a:r>
            <a:endParaRPr lang="ko-KR" alt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F637E6-1BAC-C04F-577D-718DA9FEA680}"/>
              </a:ext>
            </a:extLst>
          </p:cNvPr>
          <p:cNvSpPr txBox="1"/>
          <p:nvPr/>
        </p:nvSpPr>
        <p:spPr>
          <a:xfrm>
            <a:off x="10930472" y="8267700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이런식으로 </a:t>
            </a:r>
            <a:r>
              <a:rPr lang="en-US" altLang="ko-KR" b="1"/>
              <a:t>index.ts</a:t>
            </a:r>
            <a:r>
              <a:rPr lang="ko-KR" altLang="en-US" b="1"/>
              <a:t>에 정의된</a:t>
            </a:r>
            <a:endParaRPr lang="en-US" altLang="ko-KR" b="1"/>
          </a:p>
          <a:p>
            <a:pPr algn="ctr"/>
            <a:r>
              <a:rPr lang="ko-KR" altLang="en-US" b="1"/>
              <a:t>타입들을 모아볼 수 있다</a:t>
            </a:r>
            <a:r>
              <a:rPr lang="en-US" altLang="ko-KR" b="1"/>
              <a:t>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30640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80D78-1B95-948B-2B0B-469DD375574E}"/>
              </a:ext>
            </a:extLst>
          </p:cNvPr>
          <p:cNvSpPr txBox="1"/>
          <p:nvPr/>
        </p:nvSpPr>
        <p:spPr>
          <a:xfrm>
            <a:off x="4953000" y="4635668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EC5D8-56BA-56D5-9034-FBFBDEB24065}"/>
              </a:ext>
            </a:extLst>
          </p:cNvPr>
          <p:cNvSpPr txBox="1"/>
          <p:nvPr/>
        </p:nvSpPr>
        <p:spPr>
          <a:xfrm>
            <a:off x="4953000" y="88011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20190402 </a:t>
            </a:r>
            <a:r>
              <a:rPr lang="ko-KR" altLang="en-US" sz="2400" b="1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마재성</a:t>
            </a:r>
          </a:p>
        </p:txBody>
      </p:sp>
    </p:spTree>
    <p:extLst>
      <p:ext uri="{BB962C8B-B14F-4D97-AF65-F5344CB8AC3E}">
        <p14:creationId xmlns:p14="http://schemas.microsoft.com/office/powerpoint/2010/main" val="329817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B838E5-B278-ABFC-A26B-20B7253D4F5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여러가지 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narrowing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22" name="그림 2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8AD5293-34FD-0681-CA99-4538C0263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33900"/>
            <a:ext cx="5915025" cy="2162175"/>
          </a:xfrm>
          <a:prstGeom prst="rect">
            <a:avLst/>
          </a:prstGeom>
        </p:spPr>
      </p:pic>
      <p:pic>
        <p:nvPicPr>
          <p:cNvPr id="38" name="그림 37" descr="텍스트, 폰트, 스크린샷, 친필이(가) 표시된 사진&#10;&#10;자동 생성된 설명">
            <a:extLst>
              <a:ext uri="{FF2B5EF4-FFF2-40B4-BE49-F238E27FC236}">
                <a16:creationId xmlns:a16="http://schemas.microsoft.com/office/drawing/2014/main" id="{7B330702-D3AB-CEFD-5A9C-F7E554CA9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529" y="4533900"/>
            <a:ext cx="8047385" cy="21621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44D234F-42A3-CBBC-6A28-E1AD76EA727D}"/>
              </a:ext>
            </a:extLst>
          </p:cNvPr>
          <p:cNvSpPr txBox="1"/>
          <p:nvPr/>
        </p:nvSpPr>
        <p:spPr>
          <a:xfrm>
            <a:off x="3124200" y="687812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이렇게 </a:t>
            </a:r>
            <a:r>
              <a:rPr lang="en-US" altLang="ko-KR" b="1"/>
              <a:t>2</a:t>
            </a:r>
            <a:r>
              <a:rPr lang="ko-KR" altLang="en-US" b="1"/>
              <a:t>번 체크하기 귀찮으면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582A83-0908-297E-39CA-10D9FA18341C}"/>
              </a:ext>
            </a:extLst>
          </p:cNvPr>
          <p:cNvSpPr txBox="1"/>
          <p:nvPr/>
        </p:nvSpPr>
        <p:spPr>
          <a:xfrm>
            <a:off x="11081121" y="688492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이렇게 </a:t>
            </a:r>
            <a:r>
              <a:rPr lang="en-US" altLang="ko-KR" b="1"/>
              <a:t>if </a:t>
            </a:r>
            <a:r>
              <a:rPr lang="ko-KR" altLang="en-US" b="1"/>
              <a:t>하나만 써서 처리 가능</a:t>
            </a:r>
            <a:r>
              <a:rPr lang="en-US" altLang="ko-KR" b="1"/>
              <a:t>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52484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B838E5-B278-ABFC-A26B-20B7253D4F5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여러가지 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narrowing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BCBE6B-ED34-4F92-BC19-7A03B1ED1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591049"/>
            <a:ext cx="5934075" cy="1990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D3DCB5-1699-F105-B0DD-99EF4C55537E}"/>
              </a:ext>
            </a:extLst>
          </p:cNvPr>
          <p:cNvSpPr txBox="1"/>
          <p:nvPr/>
        </p:nvSpPr>
        <p:spPr>
          <a:xfrm>
            <a:off x="2395537" y="680871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narrowing </a:t>
            </a:r>
            <a:r>
              <a:rPr lang="ko-KR" altLang="en-US" b="1"/>
              <a:t>을 해야한다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A637635-D239-24D3-EEE9-19B4F4CEF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633951"/>
            <a:ext cx="6144482" cy="42963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1FE15E-4970-46B3-B2A2-B14DC16AD4A4}"/>
              </a:ext>
            </a:extLst>
          </p:cNvPr>
          <p:cNvSpPr txBox="1"/>
          <p:nvPr/>
        </p:nvSpPr>
        <p:spPr>
          <a:xfrm>
            <a:off x="10591800" y="81915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근데 하려고 보니 </a:t>
            </a:r>
            <a:r>
              <a:rPr lang="en-US" altLang="ko-KR" b="1"/>
              <a:t>Fish Bird </a:t>
            </a:r>
            <a:r>
              <a:rPr lang="ko-KR" altLang="en-US" b="1"/>
              <a:t>이런건 없고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number, object, string.. </a:t>
            </a:r>
            <a:r>
              <a:rPr lang="ko-KR" altLang="en-US" b="1"/>
              <a:t>이런거만 있다</a:t>
            </a:r>
          </a:p>
        </p:txBody>
      </p:sp>
    </p:spTree>
    <p:extLst>
      <p:ext uri="{BB962C8B-B14F-4D97-AF65-F5344CB8AC3E}">
        <p14:creationId xmlns:p14="http://schemas.microsoft.com/office/powerpoint/2010/main" val="319225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B838E5-B278-ABFC-A26B-20B7253D4F5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in 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을 사용한 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narrowing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FFB9AC-195B-8E11-BDE7-5F580FFB0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182" y="5238750"/>
            <a:ext cx="4248150" cy="1057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1BEAD9-D8C3-3512-FFB2-ED7C7263F9CE}"/>
              </a:ext>
            </a:extLst>
          </p:cNvPr>
          <p:cNvSpPr txBox="1"/>
          <p:nvPr/>
        </p:nvSpPr>
        <p:spPr>
          <a:xfrm>
            <a:off x="4004582" y="669329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현재 </a:t>
            </a:r>
            <a:r>
              <a:rPr lang="en-US" altLang="ko-KR" b="1"/>
              <a:t>2</a:t>
            </a:r>
            <a:r>
              <a:rPr lang="ko-KR" altLang="en-US" b="1"/>
              <a:t>개는 속성이 다르다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25A49A-40D2-5407-7E5B-C97A5FE4B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200" y="4991100"/>
            <a:ext cx="5791200" cy="1543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9C96BF-7019-8573-345D-88566AD6BD2E}"/>
              </a:ext>
            </a:extLst>
          </p:cNvPr>
          <p:cNvSpPr txBox="1"/>
          <p:nvPr/>
        </p:nvSpPr>
        <p:spPr>
          <a:xfrm>
            <a:off x="9948182" y="669329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이런식으로 </a:t>
            </a:r>
            <a:r>
              <a:rPr lang="en-US" altLang="ko-KR" b="1"/>
              <a:t>narrowing </a:t>
            </a:r>
            <a:r>
              <a:rPr lang="ko-KR" altLang="en-US" b="1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305610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B838E5-B278-ABFC-A26B-20B7253D4F5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속성이 비슷한 경우에는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?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2FC333-1B36-0736-7464-EBD2648B4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48" y="5314951"/>
            <a:ext cx="5838825" cy="942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E0D935-0BFE-6898-B344-D1076A3C2BDD}"/>
              </a:ext>
            </a:extLst>
          </p:cNvPr>
          <p:cNvSpPr txBox="1"/>
          <p:nvPr/>
        </p:nvSpPr>
        <p:spPr>
          <a:xfrm>
            <a:off x="3471860" y="6507148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wheel </a:t>
            </a:r>
            <a:r>
              <a:rPr lang="ko-KR" altLang="en-US" b="1"/>
              <a:t>처럼 </a:t>
            </a:r>
            <a:r>
              <a:rPr lang="en-US" altLang="ko-KR" b="1"/>
              <a:t>literal type</a:t>
            </a:r>
            <a:r>
              <a:rPr lang="ko-KR" altLang="en-US" b="1"/>
              <a:t>을 하나</a:t>
            </a:r>
            <a:endParaRPr lang="en-US" altLang="ko-KR" b="1"/>
          </a:p>
          <a:p>
            <a:pPr algn="ctr"/>
            <a:r>
              <a:rPr lang="ko-KR" altLang="en-US" b="1"/>
              <a:t>넣어두면 좋다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770A864-2847-A154-1802-8B0803EEC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400" y="4991100"/>
            <a:ext cx="4972050" cy="1590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AE94EC-4EA2-70E4-4AB1-47F402F317C4}"/>
              </a:ext>
            </a:extLst>
          </p:cNvPr>
          <p:cNvSpPr txBox="1"/>
          <p:nvPr/>
        </p:nvSpPr>
        <p:spPr>
          <a:xfrm>
            <a:off x="10868025" y="664564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이런식으로 </a:t>
            </a:r>
            <a:r>
              <a:rPr lang="en-US" altLang="ko-KR" b="1"/>
              <a:t>narrowing </a:t>
            </a:r>
            <a:r>
              <a:rPr lang="ko-KR" altLang="en-US" b="1"/>
              <a:t>이 가능하기 때문</a:t>
            </a:r>
          </a:p>
        </p:txBody>
      </p:sp>
    </p:spTree>
    <p:extLst>
      <p:ext uri="{BB962C8B-B14F-4D97-AF65-F5344CB8AC3E}">
        <p14:creationId xmlns:p14="http://schemas.microsoft.com/office/powerpoint/2010/main" val="344834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B838E5-B278-ABFC-A26B-20B7253D4F5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public, private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EC8EE5-7249-F923-1CFE-67F80447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744568"/>
            <a:ext cx="4229100" cy="381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9DB452E-19F3-E28A-021E-A993785D2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3744568"/>
            <a:ext cx="11277600" cy="38249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45EC9A-7026-0506-4F26-8A4D2F3EEAF5}"/>
              </a:ext>
            </a:extLst>
          </p:cNvPr>
          <p:cNvSpPr txBox="1"/>
          <p:nvPr/>
        </p:nvSpPr>
        <p:spPr>
          <a:xfrm>
            <a:off x="2362200" y="7569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public</a:t>
            </a:r>
            <a:endParaRPr lang="ko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4FD15B-DA95-3EC9-CFF4-1B5C2BEA01A7}"/>
              </a:ext>
            </a:extLst>
          </p:cNvPr>
          <p:cNvSpPr txBox="1"/>
          <p:nvPr/>
        </p:nvSpPr>
        <p:spPr>
          <a:xfrm>
            <a:off x="11936026" y="7600203"/>
            <a:ext cx="101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private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2780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B838E5-B278-ABFC-A26B-20B7253D4F5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public 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다른 용도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9D260-E0DC-A1CB-4F78-CC83B688C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72" y="3997171"/>
            <a:ext cx="4676775" cy="2590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B5FBA5-F73E-CE7F-6368-1EA7954B6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4323795"/>
            <a:ext cx="5324475" cy="198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9DBACC-BD4E-5667-9094-72DC7787046D}"/>
              </a:ext>
            </a:extLst>
          </p:cNvPr>
          <p:cNvSpPr txBox="1"/>
          <p:nvPr/>
        </p:nvSpPr>
        <p:spPr>
          <a:xfrm>
            <a:off x="1174072" y="666306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그냥 이렇게 쓰기 귀찮으면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EEE18-2C6A-F48B-7DFB-2A6369650095}"/>
              </a:ext>
            </a:extLst>
          </p:cNvPr>
          <p:cNvSpPr txBox="1"/>
          <p:nvPr/>
        </p:nvSpPr>
        <p:spPr>
          <a:xfrm>
            <a:off x="5486399" y="6684885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이런식으로 사용 가능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24EBC8-2188-0AAE-8A68-D60547A8C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1400" y="4463262"/>
            <a:ext cx="6430209" cy="16586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71BFE9-20E1-8CC6-29F2-3EF0069649B5}"/>
              </a:ext>
            </a:extLst>
          </p:cNvPr>
          <p:cNvSpPr txBox="1"/>
          <p:nvPr/>
        </p:nvSpPr>
        <p:spPr>
          <a:xfrm>
            <a:off x="11887200" y="6684885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여러 개 넣을 수도 있다</a:t>
            </a:r>
            <a:r>
              <a:rPr lang="en-US" altLang="ko-KR" b="1"/>
              <a:t>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50085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B838E5-B278-ABFC-A26B-20B7253D4F5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protected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A6E3F2-C801-648F-DCD5-25462F9C8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381500"/>
            <a:ext cx="7696200" cy="23423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62DFE2-C2E7-897A-85FF-50D4541FC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400" y="3666711"/>
            <a:ext cx="3943350" cy="3771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FEB347-ECEF-B024-6747-A013C865A9B8}"/>
              </a:ext>
            </a:extLst>
          </p:cNvPr>
          <p:cNvSpPr txBox="1"/>
          <p:nvPr/>
        </p:nvSpPr>
        <p:spPr>
          <a:xfrm>
            <a:off x="2530506" y="702815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private</a:t>
            </a:r>
            <a:r>
              <a:rPr lang="ko-KR" altLang="en-US" b="1"/>
              <a:t>은 상속받은 자식이 사용 불가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DD339-833B-CA85-E1B0-58772B0A569E}"/>
              </a:ext>
            </a:extLst>
          </p:cNvPr>
          <p:cNvSpPr txBox="1"/>
          <p:nvPr/>
        </p:nvSpPr>
        <p:spPr>
          <a:xfrm>
            <a:off x="10439400" y="756099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근데 </a:t>
            </a:r>
            <a:r>
              <a:rPr lang="en-US" altLang="ko-KR" b="1"/>
              <a:t>protected</a:t>
            </a:r>
            <a:r>
              <a:rPr lang="ko-KR" altLang="en-US" b="1"/>
              <a:t>는 사용가능</a:t>
            </a:r>
            <a:r>
              <a:rPr lang="en-US" altLang="ko-KR" b="1"/>
              <a:t>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92168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B838E5-B278-ABFC-A26B-20B7253D4F5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static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5E9A3C-C0AF-6979-025C-CA4F7B89F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4381500"/>
            <a:ext cx="3667125" cy="27015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537EC-35FF-3258-AF2F-7E7128C6C42E}"/>
              </a:ext>
            </a:extLst>
          </p:cNvPr>
          <p:cNvSpPr txBox="1"/>
          <p:nvPr/>
        </p:nvSpPr>
        <p:spPr>
          <a:xfrm>
            <a:off x="7086599" y="7277100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static </a:t>
            </a:r>
            <a:r>
              <a:rPr lang="ko-KR" altLang="en-US" b="1"/>
              <a:t>도 된다</a:t>
            </a:r>
            <a:r>
              <a:rPr lang="en-US" altLang="ko-KR" b="1"/>
              <a:t>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64136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tendard">
      <a:majorFont>
        <a:latin typeface="Pretendard"/>
        <a:ea typeface="Pretendar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C5D307007CA6240BB03062E1246E985" ma:contentTypeVersion="5" ma:contentTypeDescription="새 문서를 만듭니다." ma:contentTypeScope="" ma:versionID="49ea9442a51af59d4d8194b4babe7d72">
  <xsd:schema xmlns:xsd="http://www.w3.org/2001/XMLSchema" xmlns:xs="http://www.w3.org/2001/XMLSchema" xmlns:p="http://schemas.microsoft.com/office/2006/metadata/properties" xmlns:ns3="e357f422-dadf-4c79-b308-f8e2459fbead" targetNamespace="http://schemas.microsoft.com/office/2006/metadata/properties" ma:root="true" ma:fieldsID="44eb936ba1baeaefe1bd7f8ff9671434" ns3:_="">
    <xsd:import namespace="e357f422-dadf-4c79-b308-f8e2459fbe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57f422-dadf-4c79-b308-f8e2459fbe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57f422-dadf-4c79-b308-f8e2459fbead" xsi:nil="true"/>
  </documentManagement>
</p:properties>
</file>

<file path=customXml/itemProps1.xml><?xml version="1.0" encoding="utf-8"?>
<ds:datastoreItem xmlns:ds="http://schemas.openxmlformats.org/officeDocument/2006/customXml" ds:itemID="{9CF284AC-E030-4ACB-A175-1F48BE8ED0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914121-6B41-4A0E-B9C3-B602DED40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57f422-dadf-4c79-b308-f8e2459fbe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E4E59C-58E2-4A30-A90A-F316470540CF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e357f422-dadf-4c79-b308-f8e2459fbead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327</Words>
  <Application>Microsoft Office PowerPoint</Application>
  <PresentationFormat>사용자 지정</PresentationFormat>
  <Paragraphs>80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Pretendard Medium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마재성</cp:lastModifiedBy>
  <cp:revision>134</cp:revision>
  <dcterms:created xsi:type="dcterms:W3CDTF">2023-11-13T16:09:13Z</dcterms:created>
  <dcterms:modified xsi:type="dcterms:W3CDTF">2024-09-10T16:52:07Z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0x0101003C5D307007CA6240BB03062E1246E985</vt:lpwstr>
  </property>
</Properties>
</file>