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3" r:id="rId4"/>
    <p:sldId id="287" r:id="rId5"/>
    <p:sldId id="259" r:id="rId6"/>
    <p:sldId id="288" r:id="rId7"/>
    <p:sldId id="285" r:id="rId8"/>
    <p:sldId id="290" r:id="rId9"/>
    <p:sldId id="282" r:id="rId10"/>
    <p:sldId id="283" r:id="rId11"/>
    <p:sldId id="291" r:id="rId12"/>
    <p:sldId id="289" r:id="rId13"/>
    <p:sldId id="292" r:id="rId14"/>
    <p:sldId id="281" r:id="rId15"/>
    <p:sldId id="293" r:id="rId16"/>
    <p:sldId id="294" r:id="rId17"/>
    <p:sldId id="296" r:id="rId18"/>
    <p:sldId id="297" r:id="rId19"/>
    <p:sldId id="298" r:id="rId20"/>
    <p:sldId id="273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8080FF"/>
    <a:srgbClr val="5050FF"/>
    <a:srgbClr val="5C5CFF"/>
    <a:srgbClr val="FF5050"/>
    <a:srgbClr val="E0E0E0"/>
    <a:srgbClr val="C0C0C0"/>
    <a:srgbClr val="A0A0A0"/>
    <a:srgbClr val="80808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83353" autoAdjust="0"/>
  </p:normalViewPr>
  <p:slideViewPr>
    <p:cSldViewPr snapToGrid="0">
      <p:cViewPr varScale="1">
        <p:scale>
          <a:sx n="78" d="100"/>
          <a:sy n="78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3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48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4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5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2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4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66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0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7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9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0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9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1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9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>
            <a:off x="1370215" y="337492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69D8CA-BB80-289A-7D44-BC2D2C482566}"/>
              </a:ext>
            </a:extLst>
          </p:cNvPr>
          <p:cNvCxnSpPr>
            <a:cxnSpLocks/>
          </p:cNvCxnSpPr>
          <p:nvPr/>
        </p:nvCxnSpPr>
        <p:spPr>
          <a:xfrm>
            <a:off x="1370215" y="209347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46ACD4-E469-CF84-70A8-1C6580FE868E}"/>
              </a:ext>
            </a:extLst>
          </p:cNvPr>
          <p:cNvSpPr txBox="1"/>
          <p:nvPr/>
        </p:nvSpPr>
        <p:spPr>
          <a:xfrm>
            <a:off x="2483112" y="2345893"/>
            <a:ext cx="722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제작기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&lt;4&gt;</a:t>
            </a:r>
            <a:endParaRPr lang="ko-KR" altLang="en-US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155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1A763-4D02-4151-2907-BF356B1D3E77}"/>
              </a:ext>
            </a:extLst>
          </p:cNvPr>
          <p:cNvSpPr txBox="1"/>
          <p:nvPr/>
        </p:nvSpPr>
        <p:spPr>
          <a:xfrm>
            <a:off x="1225755" y="2129818"/>
            <a:ext cx="746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Component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구현하여 모든 모델에 카메라 사용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55FF37-641A-C5E2-5124-B91AC32C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49" y="3034795"/>
            <a:ext cx="524900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9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227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9DD55-B142-D165-2562-404E0CD1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23" y="2330561"/>
            <a:ext cx="5987118" cy="40670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B88302-79A9-8380-9650-98271BF4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635" y="3130384"/>
            <a:ext cx="4561405" cy="24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227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9DD55-B142-D165-2562-404E0CD1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23" y="2330561"/>
            <a:ext cx="5987118" cy="4067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2154BF-95D4-E6DA-E4F3-F4118494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115" y="3177378"/>
            <a:ext cx="4258147" cy="23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3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2142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 Light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A1CDA-ED89-FFD9-D531-152991D2A25E}"/>
              </a:ext>
            </a:extLst>
          </p:cNvPr>
          <p:cNvSpPr txBox="1"/>
          <p:nvPr/>
        </p:nvSpPr>
        <p:spPr>
          <a:xfrm>
            <a:off x="1225755" y="2129818"/>
            <a:ext cx="889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Component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구현하여 어떤 모델을 발광체로 만들 수 있도록 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3FBA6-C488-28E5-0582-4B7A3A9A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31"/>
          <a:stretch/>
        </p:blipFill>
        <p:spPr>
          <a:xfrm>
            <a:off x="3408328" y="3429000"/>
            <a:ext cx="1882962" cy="2105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668A3D-66A0-BEF6-0710-F7239A0C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47" y="3429000"/>
            <a:ext cx="176423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7" y="1395486"/>
            <a:ext cx="566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움직임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Keyboard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A29061-4FE2-BA21-A7EA-527FA968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7" y="2330561"/>
            <a:ext cx="4572638" cy="34961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A0D69A-6BC8-F893-1B99-96189C94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65" y="2724052"/>
            <a:ext cx="2676899" cy="704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4722D-E286-4C81-23DD-060C455BC1A2}"/>
              </a:ext>
            </a:extLst>
          </p:cNvPr>
          <p:cNvSpPr txBox="1"/>
          <p:nvPr/>
        </p:nvSpPr>
        <p:spPr>
          <a:xfrm>
            <a:off x="6442365" y="3847809"/>
            <a:ext cx="403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주의</a:t>
            </a:r>
            <a:r>
              <a:rPr lang="en-US" altLang="ko-KR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외적 결과에 정규화</a:t>
            </a:r>
            <a:r>
              <a:rPr lang="en-US" altLang="ko-KR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</a:t>
            </a:r>
            <a:r>
              <a:rPr lang="en-US" altLang="ko-KR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2400" dirty="0">
              <a:solidFill>
                <a:srgbClr val="FF5C5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258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Keyboard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A7BE8-8314-B5E7-6EC8-CD29CD80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06" y="2330561"/>
            <a:ext cx="7543388" cy="39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E9E94-0A5E-AE06-9645-6237AFD90690}"/>
              </a:ext>
            </a:extLst>
          </p:cNvPr>
          <p:cNvSpPr txBox="1"/>
          <p:nvPr/>
        </p:nvSpPr>
        <p:spPr>
          <a:xfrm>
            <a:off x="777887" y="1395486"/>
            <a:ext cx="520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움직임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Mouse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03A78-E8BA-9326-594C-BF696779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76" y="2711851"/>
            <a:ext cx="10052934" cy="29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E9E94-0A5E-AE06-9645-6237AFD90690}"/>
              </a:ext>
            </a:extLst>
          </p:cNvPr>
          <p:cNvSpPr txBox="1"/>
          <p:nvPr/>
        </p:nvSpPr>
        <p:spPr>
          <a:xfrm>
            <a:off x="777887" y="1395486"/>
            <a:ext cx="520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움직임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Mouse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3BB1D-7AF2-D8CC-D63B-15D7721127CA}"/>
              </a:ext>
            </a:extLst>
          </p:cNvPr>
          <p:cNvSpPr txBox="1"/>
          <p:nvPr/>
        </p:nvSpPr>
        <p:spPr>
          <a:xfrm>
            <a:off x="1225756" y="2129818"/>
            <a:ext cx="223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축 기준 회전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168B5-992A-5571-B662-B30E13B66BE7}"/>
              </a:ext>
            </a:extLst>
          </p:cNvPr>
          <p:cNvSpPr txBox="1"/>
          <p:nvPr/>
        </p:nvSpPr>
        <p:spPr>
          <a:xfrm>
            <a:off x="3317882" y="2129818"/>
            <a:ext cx="365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Yaw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 둘러보기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45B6DE-9198-E983-D47D-075B8266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31" r="38083" b="13366"/>
          <a:stretch/>
        </p:blipFill>
        <p:spPr>
          <a:xfrm>
            <a:off x="8731828" y="1300125"/>
            <a:ext cx="2396836" cy="21549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347E28-47E5-9F24-41AD-6DCD719BE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29" y="2950105"/>
            <a:ext cx="4467971" cy="35600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22CE5C-71CE-498D-92A9-626773FF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10" y="4495241"/>
            <a:ext cx="2915927" cy="15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E9E94-0A5E-AE06-9645-6237AFD90690}"/>
              </a:ext>
            </a:extLst>
          </p:cNvPr>
          <p:cNvSpPr txBox="1"/>
          <p:nvPr/>
        </p:nvSpPr>
        <p:spPr>
          <a:xfrm>
            <a:off x="777887" y="1395486"/>
            <a:ext cx="520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움직임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Mouse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5CA18-6070-EEBC-4B35-3AC6395B623B}"/>
              </a:ext>
            </a:extLst>
          </p:cNvPr>
          <p:cNvSpPr txBox="1"/>
          <p:nvPr/>
        </p:nvSpPr>
        <p:spPr>
          <a:xfrm>
            <a:off x="1225756" y="2129818"/>
            <a:ext cx="223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축 기준 회전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57B41-ABDD-9A69-C4F4-21CF608DF00E}"/>
              </a:ext>
            </a:extLst>
          </p:cNvPr>
          <p:cNvSpPr txBox="1"/>
          <p:nvPr/>
        </p:nvSpPr>
        <p:spPr>
          <a:xfrm>
            <a:off x="3317884" y="2129818"/>
            <a:ext cx="379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Pitch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 둘러보기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45B6DE-9198-E983-D47D-075B8266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035" b="13366"/>
          <a:stretch/>
        </p:blipFill>
        <p:spPr>
          <a:xfrm>
            <a:off x="8733418" y="1300126"/>
            <a:ext cx="2523400" cy="21568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302E1-AACD-71F3-FF51-0E5637B66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73" y="2982190"/>
            <a:ext cx="4631827" cy="3598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667BB3-8D2A-102B-9405-EE37ECF42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10" y="4266518"/>
            <a:ext cx="2915927" cy="20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E9E94-0A5E-AE06-9645-6237AFD90690}"/>
              </a:ext>
            </a:extLst>
          </p:cNvPr>
          <p:cNvSpPr txBox="1"/>
          <p:nvPr/>
        </p:nvSpPr>
        <p:spPr>
          <a:xfrm>
            <a:off x="777887" y="1395486"/>
            <a:ext cx="520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움직임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Mouse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516378-BD2D-57AD-904A-6A74885F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3" y="3032256"/>
            <a:ext cx="4867954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27A47-557E-AB8A-E467-763AF518B2C4}"/>
              </a:ext>
            </a:extLst>
          </p:cNvPr>
          <p:cNvSpPr txBox="1"/>
          <p:nvPr/>
        </p:nvSpPr>
        <p:spPr>
          <a:xfrm>
            <a:off x="1225755" y="2129818"/>
            <a:ext cx="71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결론은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두 식을 합쳐주면 각 좌표에 대해 아래의 식 도출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7E40D-1990-0845-D59E-DFC5B2911E04}"/>
              </a:ext>
            </a:extLst>
          </p:cNvPr>
          <p:cNvSpPr txBox="1"/>
          <p:nvPr/>
        </p:nvSpPr>
        <p:spPr>
          <a:xfrm>
            <a:off x="6940755" y="3198167"/>
            <a:ext cx="475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pitch = (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좌표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좌표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98756-0FB7-54DE-4495-E46FD8D901C7}"/>
              </a:ext>
            </a:extLst>
          </p:cNvPr>
          <p:cNvSpPr txBox="1"/>
          <p:nvPr/>
        </p:nvSpPr>
        <p:spPr>
          <a:xfrm>
            <a:off x="7107009" y="3728104"/>
            <a:ext cx="46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yaw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(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좌표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이전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좌표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2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76385-B46B-0445-2954-2FAFD9712A40}"/>
              </a:ext>
            </a:extLst>
          </p:cNvPr>
          <p:cNvSpPr txBox="1"/>
          <p:nvPr/>
        </p:nvSpPr>
        <p:spPr>
          <a:xfrm>
            <a:off x="1309835" y="2170691"/>
            <a:ext cx="329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D8F2-AAE0-92D6-C358-E2BC43B43781}"/>
              </a:ext>
            </a:extLst>
          </p:cNvPr>
          <p:cNvSpPr txBox="1"/>
          <p:nvPr/>
        </p:nvSpPr>
        <p:spPr>
          <a:xfrm>
            <a:off x="1302570" y="3135170"/>
            <a:ext cx="369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A9E32-E82A-D79C-9CB2-0D204AAFA9C9}"/>
              </a:ext>
            </a:extLst>
          </p:cNvPr>
          <p:cNvSpPr txBox="1"/>
          <p:nvPr/>
        </p:nvSpPr>
        <p:spPr>
          <a:xfrm>
            <a:off x="1309834" y="4109512"/>
            <a:ext cx="368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9EAFF-A5E5-78CB-D47D-0B59343839B4}"/>
              </a:ext>
            </a:extLst>
          </p:cNvPr>
          <p:cNvSpPr txBox="1"/>
          <p:nvPr/>
        </p:nvSpPr>
        <p:spPr>
          <a:xfrm>
            <a:off x="1302570" y="5069886"/>
            <a:ext cx="26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80" y="1999393"/>
            <a:ext cx="489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Collision &amp; Bounding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46CA-3876-6660-CE6C-60F14F5EA6FC}"/>
              </a:ext>
            </a:extLst>
          </p:cNvPr>
          <p:cNvSpPr txBox="1"/>
          <p:nvPr/>
        </p:nvSpPr>
        <p:spPr>
          <a:xfrm>
            <a:off x="1270379" y="2796223"/>
            <a:ext cx="3073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Picking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6DDD-CF4E-C1D7-A300-3F45104417E8}"/>
              </a:ext>
            </a:extLst>
          </p:cNvPr>
          <p:cNvSpPr txBox="1"/>
          <p:nvPr/>
        </p:nvSpPr>
        <p:spPr>
          <a:xfrm>
            <a:off x="1270380" y="3593053"/>
            <a:ext cx="199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4DF18-A2C9-82FC-15C3-4D6C2CBDA1B3}"/>
              </a:ext>
            </a:extLst>
          </p:cNvPr>
          <p:cNvSpPr txBox="1"/>
          <p:nvPr/>
        </p:nvSpPr>
        <p:spPr>
          <a:xfrm>
            <a:off x="442328" y="460411"/>
            <a:ext cx="252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0CD8B-251C-7BB4-02CE-AC92022BF4C0}"/>
              </a:ext>
            </a:extLst>
          </p:cNvPr>
          <p:cNvSpPr txBox="1"/>
          <p:nvPr/>
        </p:nvSpPr>
        <p:spPr>
          <a:xfrm>
            <a:off x="1270379" y="4389883"/>
            <a:ext cx="336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Frustum Culling</a:t>
            </a:r>
          </a:p>
        </p:txBody>
      </p:sp>
    </p:spTree>
    <p:extLst>
      <p:ext uri="{BB962C8B-B14F-4D97-AF65-F5344CB8AC3E}">
        <p14:creationId xmlns:p14="http://schemas.microsoft.com/office/powerpoint/2010/main" val="1192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31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B4BF-427A-95F9-F05B-C4527E4E4226}"/>
              </a:ext>
            </a:extLst>
          </p:cNvPr>
          <p:cNvSpPr txBox="1"/>
          <p:nvPr/>
        </p:nvSpPr>
        <p:spPr>
          <a:xfrm>
            <a:off x="1270379" y="1830116"/>
            <a:ext cx="702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Camera mouse move + Phong Shader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19400-9C30-CCC8-7317-797304F422E3}"/>
              </a:ext>
            </a:extLst>
          </p:cNvPr>
          <p:cNvSpPr txBox="1"/>
          <p:nvPr/>
        </p:nvSpPr>
        <p:spPr>
          <a:xfrm>
            <a:off x="1270380" y="2626946"/>
            <a:ext cx="26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1539-F4EA-AB70-D13B-528541C6E7FB}"/>
              </a:ext>
            </a:extLst>
          </p:cNvPr>
          <p:cNvSpPr txBox="1"/>
          <p:nvPr/>
        </p:nvSpPr>
        <p:spPr>
          <a:xfrm>
            <a:off x="1270380" y="3423776"/>
            <a:ext cx="568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Code optimization + Clean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4B92-4443-9B2B-111B-38AD85E45508}"/>
              </a:ext>
            </a:extLst>
          </p:cNvPr>
          <p:cNvSpPr txBox="1"/>
          <p:nvPr/>
        </p:nvSpPr>
        <p:spPr>
          <a:xfrm>
            <a:off x="1270379" y="4220606"/>
            <a:ext cx="43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Object Picking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93CFF6-6F10-9F7B-7605-99C80F6ED390}"/>
              </a:ext>
            </a:extLst>
          </p:cNvPr>
          <p:cNvGrpSpPr/>
          <p:nvPr/>
        </p:nvGrpSpPr>
        <p:grpSpPr>
          <a:xfrm>
            <a:off x="1289429" y="4310443"/>
            <a:ext cx="360458" cy="360458"/>
            <a:chOff x="2460396" y="5495827"/>
            <a:chExt cx="678730" cy="67873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5E90FDB-3485-2142-0BD9-86D39B0A6822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96" y="5495827"/>
              <a:ext cx="678730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2A64597-D59F-E9A2-C929-8EFAF331F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251" y="5495827"/>
              <a:ext cx="638355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82352DD-3133-3752-DD55-47FC292D113C}"/>
              </a:ext>
            </a:extLst>
          </p:cNvPr>
          <p:cNvSpPr/>
          <p:nvPr/>
        </p:nvSpPr>
        <p:spPr>
          <a:xfrm>
            <a:off x="1289429" y="1866284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D3914B7-A76E-2C21-98A1-B31EE8CC7F35}"/>
              </a:ext>
            </a:extLst>
          </p:cNvPr>
          <p:cNvSpPr/>
          <p:nvPr/>
        </p:nvSpPr>
        <p:spPr>
          <a:xfrm>
            <a:off x="1278671" y="2668379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435D6B1B-FD08-B3E2-19A5-BE15DA47ACE1}"/>
              </a:ext>
            </a:extLst>
          </p:cNvPr>
          <p:cNvSpPr/>
          <p:nvPr/>
        </p:nvSpPr>
        <p:spPr>
          <a:xfrm>
            <a:off x="1178488" y="3364721"/>
            <a:ext cx="595898" cy="523220"/>
          </a:xfrm>
          <a:prstGeom prst="triangl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C2CA3E-A81C-AC9F-526B-954DEB39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55" y="2330561"/>
            <a:ext cx="8394727" cy="3454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CEDAC7-9FDD-6C76-8E82-22C4952F4377}"/>
              </a:ext>
            </a:extLst>
          </p:cNvPr>
          <p:cNvSpPr txBox="1"/>
          <p:nvPr/>
        </p:nvSpPr>
        <p:spPr>
          <a:xfrm>
            <a:off x="777886" y="1395486"/>
            <a:ext cx="865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범용 이벤트 시스템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여러 종류의 이벤트에 대한 처리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52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99067-0BE5-09C6-44C4-29B838095D68}"/>
              </a:ext>
            </a:extLst>
          </p:cNvPr>
          <p:cNvSpPr txBox="1"/>
          <p:nvPr/>
        </p:nvSpPr>
        <p:spPr>
          <a:xfrm>
            <a:off x="777886" y="1395486"/>
            <a:ext cx="227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이벤트 클래스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4A85F7-4200-3890-8848-440BF5CD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55" y="2330561"/>
            <a:ext cx="8369559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99067-0BE5-09C6-44C4-29B838095D68}"/>
              </a:ext>
            </a:extLst>
          </p:cNvPr>
          <p:cNvSpPr txBox="1"/>
          <p:nvPr/>
        </p:nvSpPr>
        <p:spPr>
          <a:xfrm>
            <a:off x="777886" y="1395486"/>
            <a:ext cx="332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이벤트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핸들러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B7C86E-D50F-C3A6-8FD8-D3F4D0CE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55" y="2330560"/>
            <a:ext cx="6182850" cy="39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5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99067-0BE5-09C6-44C4-29B838095D68}"/>
              </a:ext>
            </a:extLst>
          </p:cNvPr>
          <p:cNvSpPr txBox="1"/>
          <p:nvPr/>
        </p:nvSpPr>
        <p:spPr>
          <a:xfrm>
            <a:off x="777886" y="1395486"/>
            <a:ext cx="162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발생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3DBD7-5B9D-3EAC-2936-D3795C1A64BB}"/>
              </a:ext>
            </a:extLst>
          </p:cNvPr>
          <p:cNvSpPr txBox="1"/>
          <p:nvPr/>
        </p:nvSpPr>
        <p:spPr>
          <a:xfrm>
            <a:off x="1225755" y="2160596"/>
            <a:ext cx="716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glfw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라이브러리는 </a:t>
            </a:r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마지막 입력 </a:t>
            </a:r>
            <a:r>
              <a:rPr lang="en-US" altLang="ko-KR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대해서만 관리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E0B10-6C10-D777-60EB-D529434F41F4}"/>
              </a:ext>
            </a:extLst>
          </p:cNvPr>
          <p:cNvSpPr txBox="1"/>
          <p:nvPr/>
        </p:nvSpPr>
        <p:spPr>
          <a:xfrm>
            <a:off x="1480791" y="2798188"/>
            <a:ext cx="855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개 이상의 키를 </a:t>
            </a:r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동시에 </a:t>
            </a:r>
            <a:r>
              <a:rPr lang="en-US" altLang="ko-KR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Holding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하면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마지막 하나의 키만 감지</a:t>
            </a:r>
            <a:endParaRPr lang="en-US" altLang="ko-KR" sz="2400" dirty="0">
              <a:solidFill>
                <a:srgbClr val="FF5C5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1927-CF67-720C-0ED2-5C3E85D85723}"/>
              </a:ext>
            </a:extLst>
          </p:cNvPr>
          <p:cNvSpPr txBox="1"/>
          <p:nvPr/>
        </p:nvSpPr>
        <p:spPr>
          <a:xfrm>
            <a:off x="777886" y="4052422"/>
            <a:ext cx="162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 방안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4D4AF-0CF7-5E89-4DA4-BA74A5F1F2DC}"/>
              </a:ext>
            </a:extLst>
          </p:cNvPr>
          <p:cNvSpPr txBox="1"/>
          <p:nvPr/>
        </p:nvSpPr>
        <p:spPr>
          <a:xfrm>
            <a:off x="1225755" y="4816129"/>
            <a:ext cx="1027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이벤트 발생 즉시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객체로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notify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하지 말고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 상태 업데이트만 하자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그리고 프레임당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번씩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Keyboard, Mouse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 자체를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Event</a:t>
            </a:r>
            <a:r>
              <a:rPr lang="ko-KR" altLang="en-US" sz="24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로만들어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A3E4C-40CE-7B5A-E8D3-9A9C5F26BD97}"/>
              </a:ext>
            </a:extLst>
          </p:cNvPr>
          <p:cNvSpPr txBox="1"/>
          <p:nvPr/>
        </p:nvSpPr>
        <p:spPr>
          <a:xfrm>
            <a:off x="1480791" y="5774970"/>
            <a:ext cx="855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필요한 곳에서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Keyboard, Mouse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객체를 사용할 수 있도록 변경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1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676A-B213-7925-F368-EAEF4399BFCD}"/>
              </a:ext>
            </a:extLst>
          </p:cNvPr>
          <p:cNvSpPr txBox="1"/>
          <p:nvPr/>
        </p:nvSpPr>
        <p:spPr>
          <a:xfrm>
            <a:off x="777886" y="1395486"/>
            <a:ext cx="133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 후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D5C576-D081-9DF8-67B6-10069299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71" y="2681436"/>
            <a:ext cx="4953917" cy="29782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BDA1A3-8AD2-B74B-9EF3-36BF94B8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083" y="2681436"/>
            <a:ext cx="4953917" cy="29171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D9F6C9-B342-D159-CBAE-64B3440E3AC9}"/>
              </a:ext>
            </a:extLst>
          </p:cNvPr>
          <p:cNvSpPr/>
          <p:nvPr/>
        </p:nvSpPr>
        <p:spPr>
          <a:xfrm>
            <a:off x="7697971" y="4401879"/>
            <a:ext cx="3965944" cy="1329069"/>
          </a:xfrm>
          <a:prstGeom prst="rect">
            <a:avLst/>
          </a:prstGeom>
          <a:noFill/>
          <a:ln w="76200">
            <a:solidFill>
              <a:srgbClr val="808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4909A-6027-972C-BED2-65E8816B0374}"/>
              </a:ext>
            </a:extLst>
          </p:cNvPr>
          <p:cNvSpPr txBox="1"/>
          <p:nvPr/>
        </p:nvSpPr>
        <p:spPr>
          <a:xfrm>
            <a:off x="7097170" y="5928499"/>
            <a:ext cx="79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8080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???</a:t>
            </a:r>
            <a:endParaRPr lang="ko-KR" altLang="en-US" sz="2800" dirty="0">
              <a:solidFill>
                <a:srgbClr val="8080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1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15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853140-FA03-843F-BE33-727B9F68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53" y="2121010"/>
            <a:ext cx="5445221" cy="255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8E0A9-306B-D81C-BAF8-D1D6C6FE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80" y="2121010"/>
            <a:ext cx="4685569" cy="25557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39AC51-0A54-DF19-82E0-5B844D2BA5F9}"/>
              </a:ext>
            </a:extLst>
          </p:cNvPr>
          <p:cNvSpPr txBox="1"/>
          <p:nvPr/>
        </p:nvSpPr>
        <p:spPr>
          <a:xfrm>
            <a:off x="1904586" y="4879079"/>
            <a:ext cx="33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draw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input update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8DC1F-D801-7B88-C303-FF0BF6B2DB53}"/>
              </a:ext>
            </a:extLst>
          </p:cNvPr>
          <p:cNvSpPr txBox="1"/>
          <p:nvPr/>
        </p:nvSpPr>
        <p:spPr>
          <a:xfrm>
            <a:off x="6465593" y="4879079"/>
            <a:ext cx="507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이전 프레임의 입력 상태 저장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새로운 프레임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이벤트 </a:t>
            </a:r>
            <a:r>
              <a:rPr lang="ko-KR" altLang="en-US" sz="24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폴링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Keyboard, Mouse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 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10189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390</Words>
  <Application>Microsoft Office PowerPoint</Application>
  <PresentationFormat>와이드스크린</PresentationFormat>
  <Paragraphs>88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정운학</cp:lastModifiedBy>
  <cp:revision>4921</cp:revision>
  <dcterms:created xsi:type="dcterms:W3CDTF">2024-03-24T14:35:59Z</dcterms:created>
  <dcterms:modified xsi:type="dcterms:W3CDTF">2025-01-25T01:52:57Z</dcterms:modified>
</cp:coreProperties>
</file>