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1200" y="4321190"/>
            <a:ext cx="11816857" cy="34635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45604" y="9246143"/>
            <a:ext cx="4400219" cy="8266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8102" y="3109582"/>
            <a:ext cx="7978921" cy="5537778"/>
            <a:chOff x="858102" y="3109582"/>
            <a:chExt cx="7978921" cy="55377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102" y="3109582"/>
              <a:ext cx="7978921" cy="55377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45604" y="9246143"/>
            <a:ext cx="4400219" cy="8266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4196" y="1140112"/>
            <a:ext cx="6258152" cy="25365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15627" y="3643997"/>
            <a:ext cx="7815981" cy="4676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69561" y="2657880"/>
            <a:ext cx="10146592" cy="3643804"/>
            <a:chOff x="4069561" y="2657880"/>
            <a:chExt cx="10146592" cy="364380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9561" y="2657880"/>
              <a:ext cx="10146592" cy="36438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80753" y="4003591"/>
            <a:ext cx="8987935" cy="341415"/>
            <a:chOff x="5080753" y="4003591"/>
            <a:chExt cx="8987935" cy="3414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0753" y="4003591"/>
              <a:ext cx="8987935" cy="34141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45604" y="9246143"/>
            <a:ext cx="4400219" cy="8266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4196" y="1140112"/>
            <a:ext cx="6258152" cy="25365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8261" y="6573880"/>
            <a:ext cx="16544419" cy="26428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4092239"/>
            <a:ext cx="7457023" cy="2938258"/>
            <a:chOff x="825909" y="4092239"/>
            <a:chExt cx="7457023" cy="29382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909" y="4092239"/>
              <a:ext cx="7457023" cy="29382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80464" y="4493501"/>
            <a:ext cx="6171429" cy="2012998"/>
            <a:chOff x="11180464" y="4493501"/>
            <a:chExt cx="6171429" cy="20129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80464" y="4493501"/>
              <a:ext cx="6171429" cy="201299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45604" y="9246143"/>
            <a:ext cx="4400219" cy="8266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4196" y="1140112"/>
            <a:ext cx="6258152" cy="25365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45720" y="4666676"/>
            <a:ext cx="3530181" cy="17142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827701" y="2369183"/>
            <a:ext cx="18525305" cy="10380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94391" y="2935430"/>
            <a:ext cx="10440717" cy="3354625"/>
            <a:chOff x="4394391" y="2935430"/>
            <a:chExt cx="10440717" cy="335462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4391" y="2935430"/>
              <a:ext cx="10440717" cy="335462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45604" y="9246143"/>
            <a:ext cx="4400219" cy="8266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4196" y="1140112"/>
            <a:ext cx="6258152" cy="25365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5401" y="6498009"/>
            <a:ext cx="16523105" cy="28077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02701" y="2406050"/>
            <a:ext cx="17988476" cy="10380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32862" y="3387743"/>
            <a:ext cx="10363774" cy="1690728"/>
            <a:chOff x="4432862" y="3387743"/>
            <a:chExt cx="10363774" cy="16907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2862" y="3387743"/>
              <a:ext cx="10363774" cy="169072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45604" y="9246143"/>
            <a:ext cx="4400219" cy="8266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4196" y="1140112"/>
            <a:ext cx="6258152" cy="25365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735319" y="6691168"/>
            <a:ext cx="22180848" cy="13856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45604" y="9246143"/>
            <a:ext cx="4400219" cy="8266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5624" y="967122"/>
            <a:ext cx="3007124" cy="18809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6972" y="3196052"/>
            <a:ext cx="16253981" cy="56517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45604" y="9246143"/>
            <a:ext cx="4400219" cy="8266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5624" y="967122"/>
            <a:ext cx="3007124" cy="18809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08053" y="4709524"/>
            <a:ext cx="5920619" cy="22523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4196" y="3923340"/>
            <a:ext cx="7546543" cy="48222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5148" y="967125"/>
            <a:ext cx="2003152" cy="18809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45604" y="9246143"/>
            <a:ext cx="4400219" cy="8266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83298" y="7043775"/>
            <a:ext cx="9285280" cy="651420"/>
            <a:chOff x="1683298" y="7043775"/>
            <a:chExt cx="9285280" cy="6514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3298" y="7043775"/>
              <a:ext cx="9285280" cy="65142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45604" y="9246143"/>
            <a:ext cx="4400219" cy="8266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6101" y="1113102"/>
            <a:ext cx="2872438" cy="173181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4014" y="2750857"/>
            <a:ext cx="16348705" cy="4535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4682" y="6462777"/>
            <a:ext cx="6171429" cy="1191147"/>
            <a:chOff x="954682" y="6462777"/>
            <a:chExt cx="6171429" cy="11911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4682" y="6462777"/>
              <a:ext cx="6171429" cy="11911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4682" y="5142857"/>
            <a:ext cx="9285280" cy="673189"/>
            <a:chOff x="954682" y="5142857"/>
            <a:chExt cx="9285280" cy="6731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4682" y="5142857"/>
              <a:ext cx="9285280" cy="6731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45604" y="9246143"/>
            <a:ext cx="4400219" cy="8266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672" y="1049607"/>
            <a:ext cx="5798971" cy="17318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2786" y="2543757"/>
            <a:ext cx="13729286" cy="20965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45604" y="9246143"/>
            <a:ext cx="4400219" cy="8266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4672" y="1113102"/>
            <a:ext cx="7618095" cy="173181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0396" y="2411547"/>
            <a:ext cx="16916590" cy="73904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3526770"/>
            <a:ext cx="9508780" cy="4298841"/>
            <a:chOff x="825909" y="3526770"/>
            <a:chExt cx="9508780" cy="42988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909" y="3526770"/>
              <a:ext cx="9508780" cy="429884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45604" y="9246143"/>
            <a:ext cx="4400219" cy="8266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672" y="1113102"/>
            <a:ext cx="7618095" cy="173181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21965" y="4495238"/>
            <a:ext cx="6992038" cy="20571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4682" y="4189778"/>
            <a:ext cx="7573298" cy="3897879"/>
            <a:chOff x="954682" y="4189778"/>
            <a:chExt cx="7573298" cy="38978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4682" y="4189778"/>
              <a:ext cx="7573298" cy="38978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17505" y="3998747"/>
            <a:ext cx="7995018" cy="4279942"/>
            <a:chOff x="8917505" y="3998747"/>
            <a:chExt cx="7995018" cy="42799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7505" y="3998747"/>
              <a:ext cx="7995018" cy="427994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45604" y="9246143"/>
            <a:ext cx="4400219" cy="8266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672" y="1113102"/>
            <a:ext cx="7618095" cy="17318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2031" y="2573395"/>
            <a:ext cx="16198067" cy="1576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3716" y="3212601"/>
            <a:ext cx="7977564" cy="5406482"/>
            <a:chOff x="793716" y="3212601"/>
            <a:chExt cx="7977564" cy="54064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3716" y="3212601"/>
              <a:ext cx="7977564" cy="54064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20758" y="4372964"/>
            <a:ext cx="7978081" cy="3085756"/>
            <a:chOff x="9320758" y="4372964"/>
            <a:chExt cx="7978081" cy="308575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20758" y="4372964"/>
              <a:ext cx="7978081" cy="308575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45604" y="9246143"/>
            <a:ext cx="4400219" cy="8266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4196" y="1140112"/>
            <a:ext cx="6258152" cy="25365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3328818"/>
            <a:ext cx="14363675" cy="1975005"/>
            <a:chOff x="825909" y="3328818"/>
            <a:chExt cx="14363675" cy="19750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909" y="3328818"/>
              <a:ext cx="14363675" cy="19750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60323" y="4382987"/>
            <a:ext cx="12774189" cy="329206"/>
            <a:chOff x="2260323" y="4382987"/>
            <a:chExt cx="12774189" cy="3292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0323" y="4382987"/>
              <a:ext cx="12774189" cy="32920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45604" y="9246143"/>
            <a:ext cx="4400219" cy="8266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4196" y="1140112"/>
            <a:ext cx="6258152" cy="25365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2099" y="5869618"/>
            <a:ext cx="16356933" cy="21095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2024-04-03T18:15:15Z</dcterms:created>
  <dcterms:modified xsi:type="dcterms:W3CDTF">2024-04-03T18:15:15Z</dcterms:modified>
</cp:coreProperties>
</file>