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73" r:id="rId3"/>
    <p:sldId id="291" r:id="rId4"/>
    <p:sldId id="293" r:id="rId5"/>
    <p:sldId id="294" r:id="rId6"/>
    <p:sldId id="295" r:id="rId7"/>
    <p:sldId id="276" r:id="rId8"/>
    <p:sldId id="296" r:id="rId9"/>
    <p:sldId id="297" r:id="rId10"/>
    <p:sldId id="298" r:id="rId11"/>
    <p:sldId id="299" r:id="rId12"/>
    <p:sldId id="300" r:id="rId13"/>
    <p:sldId id="301" r:id="rId14"/>
    <p:sldId id="302" r:id="rId15"/>
    <p:sldId id="303" r:id="rId16"/>
    <p:sldId id="290" r:id="rId17"/>
  </p:sldIdLst>
  <p:sldSz cx="18288000" cy="10287000"/>
  <p:notesSz cx="10287000" cy="18288000"/>
  <p:embeddedFontLst>
    <p:embeddedFont>
      <p:font typeface="Consolas" panose="020B0609020204030204" pitchFamily="49" charset="0"/>
      <p:regular r:id="rId18"/>
      <p:bold r:id="rId19"/>
      <p:italic r:id="rId20"/>
      <p:boldItalic r:id="rId21"/>
    </p:embeddedFont>
    <p:embeddedFont>
      <p:font typeface="Pretendard" panose="02000503000000020004" pitchFamily="50" charset="-127"/>
      <p:regular r:id="rId22"/>
      <p:bold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>
      <p:cViewPr varScale="1">
        <p:scale>
          <a:sx n="108" d="100"/>
          <a:sy n="108" d="100"/>
        </p:scale>
        <p:origin x="180" y="1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gif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gif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gif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gif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gif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gif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gif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gif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51CCF6B-7802-F1BB-F080-2589DA43818E}"/>
              </a:ext>
            </a:extLst>
          </p:cNvPr>
          <p:cNvSpPr txBox="1"/>
          <p:nvPr/>
        </p:nvSpPr>
        <p:spPr>
          <a:xfrm>
            <a:off x="5467350" y="4237650"/>
            <a:ext cx="73533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React Hooks(2)</a:t>
            </a:r>
            <a:endParaRPr lang="ko-KR" altLang="en-US" sz="80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294EC9-EEEB-1FAE-79F3-5849EDCFC0A5}"/>
              </a:ext>
            </a:extLst>
          </p:cNvPr>
          <p:cNvSpPr txBox="1"/>
          <p:nvPr/>
        </p:nvSpPr>
        <p:spPr>
          <a:xfrm>
            <a:off x="8343900" y="6399384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SSL </a:t>
            </a:r>
            <a:r>
              <a:rPr lang="ko-KR" altLang="en-US" sz="2400" dirty="0"/>
              <a:t>세미나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88DAD6-8DD0-04A1-5724-E8F50C93093A}"/>
              </a:ext>
            </a:extLst>
          </p:cNvPr>
          <p:cNvSpPr txBox="1"/>
          <p:nvPr/>
        </p:nvSpPr>
        <p:spPr>
          <a:xfrm>
            <a:off x="8629650" y="7810500"/>
            <a:ext cx="1028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마재성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2507" y="639654"/>
            <a:ext cx="17706222" cy="313458"/>
            <a:chOff x="172507" y="639654"/>
            <a:chExt cx="17706222" cy="31345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2507" y="639654"/>
              <a:ext cx="17706222" cy="31345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72507" y="2356674"/>
            <a:ext cx="17656045" cy="43148"/>
            <a:chOff x="172507" y="2356674"/>
            <a:chExt cx="17656045" cy="4314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2507" y="2356674"/>
              <a:ext cx="17656045" cy="43148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177C6A69-BCD1-0155-B4A0-438FE731F3D2}"/>
              </a:ext>
            </a:extLst>
          </p:cNvPr>
          <p:cNvSpPr txBox="1"/>
          <p:nvPr/>
        </p:nvSpPr>
        <p:spPr>
          <a:xfrm>
            <a:off x="228600" y="1028700"/>
            <a:ext cx="10972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b="1" dirty="0" err="1"/>
              <a:t>useCallback</a:t>
            </a:r>
            <a:endParaRPr lang="ko-KR" altLang="en-US" sz="66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9629E9-A3AC-7978-B2BD-9A26C26C0566}"/>
              </a:ext>
            </a:extLst>
          </p:cNvPr>
          <p:cNvSpPr txBox="1"/>
          <p:nvPr/>
        </p:nvSpPr>
        <p:spPr>
          <a:xfrm>
            <a:off x="172506" y="2599455"/>
            <a:ext cx="105716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 err="1"/>
              <a:t>useCallback</a:t>
            </a:r>
            <a:r>
              <a:rPr lang="en-US" altLang="ko-KR" sz="4800" b="1" dirty="0"/>
              <a:t> </a:t>
            </a:r>
            <a:r>
              <a:rPr lang="ko-KR" altLang="en-US" sz="4800" b="1" dirty="0"/>
              <a:t>또한 </a:t>
            </a:r>
            <a:r>
              <a:rPr lang="en-US" altLang="ko-KR" sz="4800" b="1" dirty="0" err="1"/>
              <a:t>Memoization</a:t>
            </a:r>
            <a:r>
              <a:rPr lang="ko-KR" altLang="en-US" sz="4800" b="1" dirty="0"/>
              <a:t>을 사용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66C65F-C75D-A227-4D06-CC61F5B49331}"/>
              </a:ext>
            </a:extLst>
          </p:cNvPr>
          <p:cNvSpPr txBox="1"/>
          <p:nvPr/>
        </p:nvSpPr>
        <p:spPr>
          <a:xfrm>
            <a:off x="228600" y="3684503"/>
            <a:ext cx="5257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하지만 </a:t>
            </a:r>
            <a:r>
              <a:rPr lang="en-US" altLang="ko-KR" dirty="0" err="1"/>
              <a:t>useMemo</a:t>
            </a:r>
            <a:r>
              <a:rPr lang="ko-KR" altLang="en-US" dirty="0"/>
              <a:t>와 다르게 값을 </a:t>
            </a:r>
            <a:r>
              <a:rPr lang="ko-KR" altLang="en-US" dirty="0" err="1"/>
              <a:t>저장하는게</a:t>
            </a:r>
            <a:r>
              <a:rPr lang="ko-KR" altLang="en-US" dirty="0"/>
              <a:t> 아닌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b="1" dirty="0"/>
              <a:t>함수 자체를 저장</a:t>
            </a:r>
            <a:r>
              <a:rPr lang="ko-KR" altLang="en-US" dirty="0"/>
              <a:t>하게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0320D2A-A413-8CD0-B33F-326857190685}"/>
              </a:ext>
            </a:extLst>
          </p:cNvPr>
          <p:cNvSpPr txBox="1"/>
          <p:nvPr/>
        </p:nvSpPr>
        <p:spPr>
          <a:xfrm>
            <a:off x="5943600" y="6286500"/>
            <a:ext cx="92372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memoized</a:t>
            </a:r>
            <a:r>
              <a:rPr lang="en-US" altLang="ko-KR" dirty="0" err="1">
                <a:solidFill>
                  <a:srgbClr val="D19A66"/>
                </a:solidFill>
                <a:latin typeface="Consolas" panose="020B0609020204030204" pitchFamily="49" charset="0"/>
              </a:rPr>
              <a:t>Func</a:t>
            </a:r>
            <a:r>
              <a:rPr lang="en-US" altLang="ko-K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useCallback</a:t>
            </a:r>
            <a:r>
              <a:rPr lang="en-US" altLang="ko-K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fn</a:t>
            </a:r>
            <a:r>
              <a:rPr lang="en-US" altLang="ko-K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ABB2BF"/>
                </a:solidFill>
                <a:latin typeface="Consolas" panose="020B0609020204030204" pitchFamily="49" charset="0"/>
              </a:rPr>
              <a:t>[])</a:t>
            </a:r>
            <a:endParaRPr lang="en-US" altLang="ko-KR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49BAD1E-AEE1-1369-7D73-F43EB7A27FC9}"/>
              </a:ext>
            </a:extLst>
          </p:cNvPr>
          <p:cNvSpPr txBox="1"/>
          <p:nvPr/>
        </p:nvSpPr>
        <p:spPr>
          <a:xfrm>
            <a:off x="6858000" y="7048500"/>
            <a:ext cx="92372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deps</a:t>
            </a:r>
            <a:r>
              <a:rPr lang="ko-KR" altLang="en-US" dirty="0"/>
              <a:t>는 </a:t>
            </a:r>
            <a:r>
              <a:rPr lang="en-US" altLang="ko-KR" dirty="0" err="1"/>
              <a:t>useEffect</a:t>
            </a:r>
            <a:r>
              <a:rPr lang="ko-KR" altLang="en-US" dirty="0"/>
              <a:t>때와 동일한 역할</a:t>
            </a:r>
          </a:p>
        </p:txBody>
      </p:sp>
    </p:spTree>
    <p:extLst>
      <p:ext uri="{BB962C8B-B14F-4D97-AF65-F5344CB8AC3E}">
        <p14:creationId xmlns:p14="http://schemas.microsoft.com/office/powerpoint/2010/main" val="21453763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2507" y="639654"/>
            <a:ext cx="17706222" cy="313458"/>
            <a:chOff x="172507" y="639654"/>
            <a:chExt cx="17706222" cy="31345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2507" y="639654"/>
              <a:ext cx="17706222" cy="31345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72507" y="2356674"/>
            <a:ext cx="17656045" cy="43148"/>
            <a:chOff x="172507" y="2356674"/>
            <a:chExt cx="17656045" cy="4314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2507" y="2356674"/>
              <a:ext cx="17656045" cy="43148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177C6A69-BCD1-0155-B4A0-438FE731F3D2}"/>
              </a:ext>
            </a:extLst>
          </p:cNvPr>
          <p:cNvSpPr txBox="1"/>
          <p:nvPr/>
        </p:nvSpPr>
        <p:spPr>
          <a:xfrm>
            <a:off x="228600" y="1028700"/>
            <a:ext cx="10972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600" b="1" dirty="0"/>
              <a:t>사용 예시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4F51200-64C8-9E30-C88D-D84D9D5B58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507" y="3086100"/>
            <a:ext cx="3886200" cy="509467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C3D4F39-F728-A09D-C011-69045E160717}"/>
              </a:ext>
            </a:extLst>
          </p:cNvPr>
          <p:cNvSpPr txBox="1"/>
          <p:nvPr/>
        </p:nvSpPr>
        <p:spPr>
          <a:xfrm>
            <a:off x="5029200" y="3531750"/>
            <a:ext cx="44196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returnUseCallback</a:t>
            </a:r>
            <a:r>
              <a:rPr lang="ko-KR" altLang="en-US" dirty="0"/>
              <a:t>에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()=&gt;{console.log(</a:t>
            </a:r>
            <a:r>
              <a:rPr lang="en-US" altLang="ko-KR" dirty="0" err="1"/>
              <a:t>buttonY</a:t>
            </a:r>
            <a:r>
              <a:rPr lang="en-US" altLang="ko-KR" dirty="0"/>
              <a:t>);} </a:t>
            </a:r>
            <a:r>
              <a:rPr lang="ko-KR" altLang="en-US" dirty="0"/>
              <a:t>를 저장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 시점에서 </a:t>
            </a:r>
            <a:r>
              <a:rPr lang="en-US" altLang="ko-KR" dirty="0" err="1"/>
              <a:t>buttonY</a:t>
            </a:r>
            <a:r>
              <a:rPr lang="ko-KR" altLang="en-US" dirty="0"/>
              <a:t>의 값은 </a:t>
            </a:r>
            <a:r>
              <a:rPr lang="en-US" altLang="ko-KR" dirty="0"/>
              <a:t>0</a:t>
            </a:r>
          </a:p>
          <a:p>
            <a:endParaRPr lang="en-US" altLang="ko-KR" dirty="0"/>
          </a:p>
          <a:p>
            <a:r>
              <a:rPr lang="ko-KR" altLang="en-US" dirty="0"/>
              <a:t>때문에 아무리 </a:t>
            </a:r>
            <a:r>
              <a:rPr lang="en-US" altLang="ko-KR" dirty="0"/>
              <a:t>Y</a:t>
            </a:r>
            <a:r>
              <a:rPr lang="ko-KR" altLang="en-US" dirty="0"/>
              <a:t>버튼을 눌러도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X</a:t>
            </a:r>
            <a:r>
              <a:rPr lang="ko-KR" altLang="en-US" dirty="0"/>
              <a:t>버튼을 누르기 전까지는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0</a:t>
            </a:r>
            <a:r>
              <a:rPr lang="ko-KR" altLang="en-US" dirty="0"/>
              <a:t>이 출력되게 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X</a:t>
            </a:r>
            <a:r>
              <a:rPr lang="ko-KR" altLang="en-US" dirty="0"/>
              <a:t>버튼을 누르는 순간 그 시점의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()=&gt;{console.log(</a:t>
            </a:r>
            <a:r>
              <a:rPr lang="en-US" altLang="ko-KR" dirty="0" err="1"/>
              <a:t>buttonY</a:t>
            </a:r>
            <a:r>
              <a:rPr lang="en-US" altLang="ko-KR" dirty="0"/>
              <a:t>);} </a:t>
            </a:r>
            <a:r>
              <a:rPr lang="ko-KR" altLang="en-US" dirty="0"/>
              <a:t>가 저장된다</a:t>
            </a:r>
            <a:endParaRPr lang="en-US" altLang="ko-KR" dirty="0"/>
          </a:p>
        </p:txBody>
      </p:sp>
      <p:pic>
        <p:nvPicPr>
          <p:cNvPr id="18" name="그림 17" descr="텍스트, 스크린샷, 소프트웨어이(가) 표시된 사진&#10;&#10;자동 생성된 설명">
            <a:extLst>
              <a:ext uri="{FF2B5EF4-FFF2-40B4-BE49-F238E27FC236}">
                <a16:creationId xmlns:a16="http://schemas.microsoft.com/office/drawing/2014/main" id="{3C931A39-C278-0421-5175-F66FD9AA028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0700" y="3266761"/>
            <a:ext cx="3581400" cy="4914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3423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2507" y="639654"/>
            <a:ext cx="17706222" cy="313458"/>
            <a:chOff x="172507" y="639654"/>
            <a:chExt cx="17706222" cy="31345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2507" y="639654"/>
              <a:ext cx="17706222" cy="31345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72507" y="2356674"/>
            <a:ext cx="17656045" cy="43148"/>
            <a:chOff x="172507" y="2356674"/>
            <a:chExt cx="17656045" cy="4314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2507" y="2356674"/>
              <a:ext cx="17656045" cy="43148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177C6A69-BCD1-0155-B4A0-438FE731F3D2}"/>
              </a:ext>
            </a:extLst>
          </p:cNvPr>
          <p:cNvSpPr txBox="1"/>
          <p:nvPr/>
        </p:nvSpPr>
        <p:spPr>
          <a:xfrm>
            <a:off x="228600" y="1028700"/>
            <a:ext cx="10972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600" b="1" dirty="0"/>
              <a:t>그래서 이걸 어디에 쓰나요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B44461-80E6-876B-1F26-ADDC084AFDA7}"/>
              </a:ext>
            </a:extLst>
          </p:cNvPr>
          <p:cNvSpPr txBox="1"/>
          <p:nvPr/>
        </p:nvSpPr>
        <p:spPr>
          <a:xfrm>
            <a:off x="172507" y="2868798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App.js</a:t>
            </a:r>
            <a:endParaRPr lang="ko-KR" alt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9C1A10F-E507-0B41-C99A-71F3AD3DF3A2}"/>
              </a:ext>
            </a:extLst>
          </p:cNvPr>
          <p:cNvSpPr txBox="1"/>
          <p:nvPr/>
        </p:nvSpPr>
        <p:spPr>
          <a:xfrm>
            <a:off x="6849445" y="2868798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Child.js</a:t>
            </a:r>
            <a:endParaRPr lang="ko-KR" altLang="en-US" b="1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E3CC0173-20E9-1DB3-3C6B-35E764B766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3390900"/>
            <a:ext cx="5991225" cy="480060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17B3F260-67B2-A568-0F5D-E1C3C975FC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5600" y="3394229"/>
            <a:ext cx="4010025" cy="19050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24309F3-BB02-84E1-E7AA-0520CFC22F63}"/>
              </a:ext>
            </a:extLst>
          </p:cNvPr>
          <p:cNvSpPr txBox="1"/>
          <p:nvPr/>
        </p:nvSpPr>
        <p:spPr>
          <a:xfrm>
            <a:off x="6705600" y="5454958"/>
            <a:ext cx="41148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/>
              <a:t>React.memo</a:t>
            </a:r>
            <a:r>
              <a:rPr lang="en-US" altLang="ko-KR" b="1" dirty="0"/>
              <a:t>?</a:t>
            </a:r>
          </a:p>
          <a:p>
            <a:endParaRPr lang="en-US" altLang="ko-KR" b="1" dirty="0"/>
          </a:p>
          <a:p>
            <a:r>
              <a:rPr lang="ko-KR" altLang="en-US" dirty="0"/>
              <a:t>부모 컴포넌트가 </a:t>
            </a:r>
            <a:r>
              <a:rPr lang="ko-KR" altLang="en-US" dirty="0" err="1"/>
              <a:t>리렌더링</a:t>
            </a:r>
            <a:r>
              <a:rPr lang="ko-KR" altLang="en-US" dirty="0"/>
              <a:t> 되더라도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자식 컴포넌트에 같은 값</a:t>
            </a:r>
            <a:r>
              <a:rPr lang="en-US" altLang="ko-KR" dirty="0"/>
              <a:t> </a:t>
            </a:r>
          </a:p>
          <a:p>
            <a:endParaRPr lang="en-US" altLang="ko-KR" dirty="0"/>
          </a:p>
          <a:p>
            <a:r>
              <a:rPr lang="ko-KR" altLang="en-US" dirty="0"/>
              <a:t>즉 </a:t>
            </a:r>
            <a:r>
              <a:rPr lang="en-US" altLang="ko-KR" dirty="0"/>
              <a:t>props</a:t>
            </a:r>
            <a:r>
              <a:rPr lang="ko-KR" altLang="en-US" dirty="0"/>
              <a:t>가 이전과 같다면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React.memo</a:t>
            </a:r>
            <a:r>
              <a:rPr lang="ko-KR" altLang="en-US" dirty="0"/>
              <a:t>를 호출하고 컴포넌트를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b="1" dirty="0" err="1"/>
              <a:t>Memoizing</a:t>
            </a:r>
            <a:r>
              <a:rPr lang="en-US" altLang="ko-KR" dirty="0"/>
              <a:t> 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이렇게 되면 컴포넌트를 </a:t>
            </a:r>
            <a:r>
              <a:rPr lang="ko-KR" altLang="en-US" dirty="0" err="1"/>
              <a:t>리렌더링</a:t>
            </a:r>
            <a:r>
              <a:rPr lang="ko-KR" altLang="en-US" dirty="0"/>
              <a:t> 하지 않고</a:t>
            </a:r>
            <a:r>
              <a:rPr lang="en-US" altLang="ko-KR" dirty="0"/>
              <a:t>,</a:t>
            </a:r>
          </a:p>
          <a:p>
            <a:endParaRPr lang="en-US" altLang="ko-KR" dirty="0"/>
          </a:p>
          <a:p>
            <a:r>
              <a:rPr lang="ko-KR" altLang="en-US" dirty="0"/>
              <a:t>마지막으로 </a:t>
            </a:r>
            <a:r>
              <a:rPr lang="ko-KR" altLang="en-US" dirty="0" err="1"/>
              <a:t>렌더링된</a:t>
            </a:r>
            <a:r>
              <a:rPr lang="ko-KR" altLang="en-US" dirty="0"/>
              <a:t> 컴포넌트를 재사용 하게 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5FAB8A94-9222-A27C-04E6-19889BA5950D}"/>
              </a:ext>
            </a:extLst>
          </p:cNvPr>
          <p:cNvCxnSpPr/>
          <p:nvPr/>
        </p:nvCxnSpPr>
        <p:spPr>
          <a:xfrm>
            <a:off x="8382000" y="5219700"/>
            <a:ext cx="1134445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그림 23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0AB727C2-AF92-749E-B11E-AF1872E25DD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8177" y="4643437"/>
            <a:ext cx="4505325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2656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2507" y="639654"/>
            <a:ext cx="17706222" cy="313458"/>
            <a:chOff x="172507" y="639654"/>
            <a:chExt cx="17706222" cy="31345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2507" y="639654"/>
              <a:ext cx="17706222" cy="31345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72507" y="2356674"/>
            <a:ext cx="17656045" cy="43148"/>
            <a:chOff x="172507" y="2356674"/>
            <a:chExt cx="17656045" cy="4314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2507" y="2356674"/>
              <a:ext cx="17656045" cy="43148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177C6A69-BCD1-0155-B4A0-438FE731F3D2}"/>
              </a:ext>
            </a:extLst>
          </p:cNvPr>
          <p:cNvSpPr txBox="1"/>
          <p:nvPr/>
        </p:nvSpPr>
        <p:spPr>
          <a:xfrm>
            <a:off x="228600" y="1028700"/>
            <a:ext cx="10972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600" b="1" dirty="0"/>
              <a:t>하지만 </a:t>
            </a:r>
            <a:r>
              <a:rPr lang="en-US" altLang="ko-KR" sz="6600" b="1" dirty="0"/>
              <a:t>props</a:t>
            </a:r>
            <a:r>
              <a:rPr lang="ko-KR" altLang="en-US" sz="6600" b="1" dirty="0"/>
              <a:t>가 들어간다면</a:t>
            </a:r>
            <a:r>
              <a:rPr lang="en-US" altLang="ko-KR" sz="6600" b="1" dirty="0"/>
              <a:t>?</a:t>
            </a:r>
            <a:endParaRPr lang="ko-KR" altLang="en-US" sz="66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B44461-80E6-876B-1F26-ADDC084AFDA7}"/>
              </a:ext>
            </a:extLst>
          </p:cNvPr>
          <p:cNvSpPr txBox="1"/>
          <p:nvPr/>
        </p:nvSpPr>
        <p:spPr>
          <a:xfrm>
            <a:off x="172507" y="2868798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App.js</a:t>
            </a:r>
            <a:endParaRPr lang="ko-KR" alt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9C1A10F-E507-0B41-C99A-71F3AD3DF3A2}"/>
              </a:ext>
            </a:extLst>
          </p:cNvPr>
          <p:cNvSpPr txBox="1"/>
          <p:nvPr/>
        </p:nvSpPr>
        <p:spPr>
          <a:xfrm>
            <a:off x="6429375" y="3054775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Child.js</a:t>
            </a:r>
            <a:endParaRPr lang="ko-KR" altLang="en-US" b="1" dirty="0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5FAB8A94-9222-A27C-04E6-19889BA5950D}"/>
              </a:ext>
            </a:extLst>
          </p:cNvPr>
          <p:cNvCxnSpPr/>
          <p:nvPr/>
        </p:nvCxnSpPr>
        <p:spPr>
          <a:xfrm>
            <a:off x="8382000" y="5219700"/>
            <a:ext cx="1134445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C75C04E8-F0FE-533B-2235-88F2CC0DEE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3440837"/>
            <a:ext cx="5867400" cy="501967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2438650-9F74-3D5F-C1E6-1B5264C70E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9375" y="3440837"/>
            <a:ext cx="5429250" cy="3162300"/>
          </a:xfrm>
          <a:prstGeom prst="rect">
            <a:avLst/>
          </a:prstGeom>
        </p:spPr>
      </p:pic>
      <p:pic>
        <p:nvPicPr>
          <p:cNvPr id="16" name="그림 15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C12945E0-6620-82CD-8FF9-86AAD92EEF4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9375" y="6962775"/>
            <a:ext cx="4505325" cy="229552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9A8331C-5469-C839-8D86-52BF025BE00B}"/>
              </a:ext>
            </a:extLst>
          </p:cNvPr>
          <p:cNvSpPr txBox="1"/>
          <p:nvPr/>
        </p:nvSpPr>
        <p:spPr>
          <a:xfrm>
            <a:off x="11734800" y="6962775"/>
            <a:ext cx="4343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부모 컴포넌트에 있는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count</a:t>
            </a:r>
            <a:r>
              <a:rPr lang="ko-KR" altLang="en-US" sz="2400" dirty="0"/>
              <a:t>를 증가시켰는데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자식 컴포넌트가 </a:t>
            </a:r>
            <a:r>
              <a:rPr lang="ko-KR" altLang="en-US" sz="2400" dirty="0" err="1"/>
              <a:t>리렌더링</a:t>
            </a:r>
            <a:r>
              <a:rPr lang="ko-KR" altLang="en-US" sz="2400" dirty="0"/>
              <a:t> 된다</a:t>
            </a:r>
            <a:r>
              <a:rPr lang="en-US" altLang="ko-KR" sz="2400" dirty="0"/>
              <a:t>!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453308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2507" y="639654"/>
            <a:ext cx="17706222" cy="313458"/>
            <a:chOff x="172507" y="639654"/>
            <a:chExt cx="17706222" cy="31345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2507" y="639654"/>
              <a:ext cx="17706222" cy="31345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72507" y="2356674"/>
            <a:ext cx="17656045" cy="43148"/>
            <a:chOff x="172507" y="2356674"/>
            <a:chExt cx="17656045" cy="4314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2507" y="2356674"/>
              <a:ext cx="17656045" cy="43148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177C6A69-BCD1-0155-B4A0-438FE731F3D2}"/>
              </a:ext>
            </a:extLst>
          </p:cNvPr>
          <p:cNvSpPr txBox="1"/>
          <p:nvPr/>
        </p:nvSpPr>
        <p:spPr>
          <a:xfrm>
            <a:off x="228600" y="1028700"/>
            <a:ext cx="10972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600" b="1" dirty="0"/>
              <a:t>이유는</a:t>
            </a:r>
            <a:r>
              <a:rPr lang="en-US" altLang="ko-KR" sz="6600" b="1" dirty="0"/>
              <a:t>?</a:t>
            </a:r>
            <a:endParaRPr lang="ko-KR" altLang="en-US" sz="66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B44461-80E6-876B-1F26-ADDC084AFDA7}"/>
              </a:ext>
            </a:extLst>
          </p:cNvPr>
          <p:cNvSpPr txBox="1"/>
          <p:nvPr/>
        </p:nvSpPr>
        <p:spPr>
          <a:xfrm>
            <a:off x="3269202" y="3628908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App.js</a:t>
            </a:r>
            <a:endParaRPr lang="ko-KR" altLang="en-US" b="1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75C04E8-F0FE-533B-2235-88F2CC0DEE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6600" y="4076700"/>
            <a:ext cx="5867400" cy="5019675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0A7EBBF0-D474-022E-7670-836DF25CF360}"/>
              </a:ext>
            </a:extLst>
          </p:cNvPr>
          <p:cNvSpPr/>
          <p:nvPr/>
        </p:nvSpPr>
        <p:spPr>
          <a:xfrm>
            <a:off x="3429000" y="6057900"/>
            <a:ext cx="3200400" cy="914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ED5721-F70F-B036-99A7-0E1286C039DD}"/>
              </a:ext>
            </a:extLst>
          </p:cNvPr>
          <p:cNvSpPr txBox="1"/>
          <p:nvPr/>
        </p:nvSpPr>
        <p:spPr>
          <a:xfrm>
            <a:off x="10210800" y="4152900"/>
            <a:ext cx="42672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역시 참조 타입인 </a:t>
            </a:r>
            <a:r>
              <a:rPr lang="en-US" altLang="ko-KR" dirty="0" err="1"/>
              <a:t>dataHandler</a:t>
            </a:r>
            <a:r>
              <a:rPr lang="en-US" altLang="ko-KR" dirty="0"/>
              <a:t> </a:t>
            </a:r>
            <a:r>
              <a:rPr lang="ko-KR" altLang="en-US" dirty="0"/>
              <a:t>때문</a:t>
            </a:r>
            <a:r>
              <a:rPr lang="en-US" altLang="ko-KR" dirty="0"/>
              <a:t>..</a:t>
            </a:r>
          </a:p>
          <a:p>
            <a:endParaRPr lang="en-US" altLang="ko-KR" dirty="0"/>
          </a:p>
          <a:p>
            <a:r>
              <a:rPr lang="en-US" altLang="ko-KR" dirty="0" err="1"/>
              <a:t>clickHandler</a:t>
            </a:r>
            <a:r>
              <a:rPr lang="ko-KR" altLang="en-US" dirty="0"/>
              <a:t>에 의해 </a:t>
            </a:r>
            <a:r>
              <a:rPr lang="en-US" altLang="ko-KR" dirty="0"/>
              <a:t>count</a:t>
            </a:r>
            <a:r>
              <a:rPr lang="ko-KR" altLang="en-US" dirty="0"/>
              <a:t>가 바뀌고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리렌더링이</a:t>
            </a:r>
            <a:r>
              <a:rPr lang="ko-KR" altLang="en-US" dirty="0"/>
              <a:t> 되면 </a:t>
            </a:r>
            <a:r>
              <a:rPr lang="en-US" altLang="ko-KR" dirty="0" err="1"/>
              <a:t>dataHandler</a:t>
            </a:r>
            <a:r>
              <a:rPr lang="ko-KR" altLang="en-US" dirty="0"/>
              <a:t>의 </a:t>
            </a:r>
            <a:r>
              <a:rPr lang="ko-KR" altLang="en-US" dirty="0" err="1"/>
              <a:t>주소값이</a:t>
            </a:r>
            <a:r>
              <a:rPr lang="ko-KR" altLang="en-US" dirty="0"/>
              <a:t> 바뀌게 되며</a:t>
            </a:r>
            <a:r>
              <a:rPr lang="en-US" altLang="ko-KR" dirty="0"/>
              <a:t>,</a:t>
            </a:r>
          </a:p>
          <a:p>
            <a:endParaRPr lang="en-US" altLang="ko-KR" dirty="0"/>
          </a:p>
          <a:p>
            <a:r>
              <a:rPr lang="en-US" altLang="ko-KR" dirty="0"/>
              <a:t>Child</a:t>
            </a:r>
            <a:r>
              <a:rPr lang="ko-KR" altLang="en-US" dirty="0"/>
              <a:t> 입장에선 </a:t>
            </a:r>
            <a:r>
              <a:rPr lang="en-US" altLang="ko-KR" dirty="0"/>
              <a:t>props</a:t>
            </a:r>
            <a:r>
              <a:rPr lang="ko-KR" altLang="en-US" dirty="0"/>
              <a:t>가 </a:t>
            </a:r>
            <a:r>
              <a:rPr lang="ko-KR" altLang="en-US" dirty="0" err="1"/>
              <a:t>바뀐것이</a:t>
            </a:r>
            <a:r>
              <a:rPr lang="ko-KR" altLang="en-US" dirty="0"/>
              <a:t> 되기 때문에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리렌더링이</a:t>
            </a:r>
            <a:r>
              <a:rPr lang="ko-KR" altLang="en-US" dirty="0"/>
              <a:t> 될 수 밖에 없다</a:t>
            </a:r>
            <a:r>
              <a:rPr lang="en-US" altLang="ko-KR" dirty="0"/>
              <a:t>..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47079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2507" y="639654"/>
            <a:ext cx="17706222" cy="313458"/>
            <a:chOff x="172507" y="639654"/>
            <a:chExt cx="17706222" cy="31345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2507" y="639654"/>
              <a:ext cx="17706222" cy="31345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72507" y="2356674"/>
            <a:ext cx="17656045" cy="43148"/>
            <a:chOff x="172507" y="2356674"/>
            <a:chExt cx="17656045" cy="4314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2507" y="2356674"/>
              <a:ext cx="17656045" cy="43148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177C6A69-BCD1-0155-B4A0-438FE731F3D2}"/>
              </a:ext>
            </a:extLst>
          </p:cNvPr>
          <p:cNvSpPr txBox="1"/>
          <p:nvPr/>
        </p:nvSpPr>
        <p:spPr>
          <a:xfrm>
            <a:off x="228600" y="1028700"/>
            <a:ext cx="10972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600" b="1" dirty="0"/>
              <a:t>해결하려면 어떻게 해야 하나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4E16B2D3-72A6-3B6D-1F3A-BD31EF25E3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507" y="3086100"/>
            <a:ext cx="6019800" cy="58674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5A66300-F12E-4FE8-D750-82934A0D2F1F}"/>
              </a:ext>
            </a:extLst>
          </p:cNvPr>
          <p:cNvSpPr txBox="1"/>
          <p:nvPr/>
        </p:nvSpPr>
        <p:spPr>
          <a:xfrm>
            <a:off x="152400" y="2619800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App.js</a:t>
            </a:r>
            <a:endParaRPr lang="ko-KR" altLang="en-US" b="1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68A973-C829-711F-CC88-D9513B23DE58}"/>
              </a:ext>
            </a:extLst>
          </p:cNvPr>
          <p:cNvSpPr/>
          <p:nvPr/>
        </p:nvSpPr>
        <p:spPr>
          <a:xfrm>
            <a:off x="381000" y="5753100"/>
            <a:ext cx="4419600" cy="914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D48103A-3A1B-BFF0-6F01-0AC2478B6715}"/>
              </a:ext>
            </a:extLst>
          </p:cNvPr>
          <p:cNvSpPr txBox="1"/>
          <p:nvPr/>
        </p:nvSpPr>
        <p:spPr>
          <a:xfrm>
            <a:off x="6477000" y="3093128"/>
            <a:ext cx="5791200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/>
              <a:t>useCallback</a:t>
            </a:r>
            <a:r>
              <a:rPr lang="en-US" altLang="ko-KR" sz="2400" b="1" dirty="0"/>
              <a:t> </a:t>
            </a:r>
            <a:r>
              <a:rPr lang="ko-KR" altLang="en-US" sz="2400" b="1" dirty="0"/>
              <a:t>을 사용</a:t>
            </a:r>
            <a:endParaRPr lang="en-US" altLang="ko-KR" sz="2400" b="1" dirty="0"/>
          </a:p>
          <a:p>
            <a:endParaRPr lang="en-US" altLang="ko-KR" sz="2400" b="1" dirty="0"/>
          </a:p>
          <a:p>
            <a:r>
              <a:rPr lang="en-US" altLang="ko-KR" dirty="0"/>
              <a:t>data</a:t>
            </a:r>
            <a:r>
              <a:rPr lang="ko-KR" altLang="en-US" dirty="0"/>
              <a:t>가 바뀌지 않는 한 </a:t>
            </a:r>
            <a:r>
              <a:rPr lang="en-US" altLang="ko-KR" dirty="0" err="1"/>
              <a:t>dataHandler</a:t>
            </a:r>
            <a:r>
              <a:rPr lang="ko-KR" altLang="en-US" dirty="0"/>
              <a:t>는 그대로</a:t>
            </a:r>
            <a:r>
              <a:rPr lang="en-US" altLang="ko-KR" dirty="0"/>
              <a:t>!</a:t>
            </a:r>
          </a:p>
          <a:p>
            <a:endParaRPr lang="en-US" altLang="ko-KR" dirty="0"/>
          </a:p>
          <a:p>
            <a:r>
              <a:rPr lang="ko-KR" altLang="en-US" dirty="0"/>
              <a:t>따라서 아무리 카운트</a:t>
            </a:r>
            <a:r>
              <a:rPr lang="en-US" altLang="ko-KR" dirty="0"/>
              <a:t>+</a:t>
            </a:r>
            <a:r>
              <a:rPr lang="ko-KR" altLang="en-US" dirty="0"/>
              <a:t> 버튼을 눌러도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Child</a:t>
            </a:r>
            <a:r>
              <a:rPr lang="ko-KR" altLang="en-US" dirty="0"/>
              <a:t>의 </a:t>
            </a:r>
            <a:r>
              <a:rPr lang="en-US" altLang="ko-KR" dirty="0"/>
              <a:t>props</a:t>
            </a:r>
            <a:r>
              <a:rPr lang="ko-KR" altLang="en-US" dirty="0"/>
              <a:t>인 </a:t>
            </a:r>
            <a:r>
              <a:rPr lang="en-US" altLang="ko-KR" dirty="0"/>
              <a:t>handler</a:t>
            </a:r>
            <a:r>
              <a:rPr lang="ko-KR" altLang="en-US" dirty="0"/>
              <a:t>는 변하지 않기 때문에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Child</a:t>
            </a:r>
            <a:r>
              <a:rPr lang="ko-KR" altLang="en-US" dirty="0"/>
              <a:t>는 </a:t>
            </a:r>
            <a:r>
              <a:rPr lang="ko-KR" altLang="en-US" dirty="0" err="1"/>
              <a:t>리렌더링</a:t>
            </a:r>
            <a:r>
              <a:rPr lang="ko-KR" altLang="en-US" dirty="0"/>
              <a:t> 되지 않는다</a:t>
            </a:r>
            <a:r>
              <a:rPr lang="en-US" altLang="ko-KR" dirty="0"/>
              <a:t>!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즉 </a:t>
            </a:r>
            <a:r>
              <a:rPr lang="en-US" altLang="ko-KR" dirty="0" err="1"/>
              <a:t>useCallback</a:t>
            </a:r>
            <a:r>
              <a:rPr lang="ko-KR" altLang="en-US" dirty="0"/>
              <a:t>의 진정한 쓰임새는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부모 컴포넌트에서의 값의 변화에 의해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자식 컴포넌트가 </a:t>
            </a:r>
            <a:r>
              <a:rPr lang="ko-KR" altLang="en-US" dirty="0" err="1"/>
              <a:t>리렌더링</a:t>
            </a:r>
            <a:r>
              <a:rPr lang="ko-KR" altLang="en-US" dirty="0"/>
              <a:t> </a:t>
            </a:r>
            <a:r>
              <a:rPr lang="ko-KR" altLang="en-US" dirty="0" err="1"/>
              <a:t>되는것을</a:t>
            </a:r>
            <a:r>
              <a:rPr lang="ko-KR" altLang="en-US" dirty="0"/>
              <a:t> 막고 싶을 때 사용</a:t>
            </a:r>
            <a:endParaRPr lang="en-US" altLang="ko-KR" dirty="0"/>
          </a:p>
        </p:txBody>
      </p:sp>
      <p:pic>
        <p:nvPicPr>
          <p:cNvPr id="17" name="그림 16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426952D7-2590-09A9-B658-183531946E1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3400" y="4438355"/>
            <a:ext cx="4505325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0704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8580D78-1B95-948B-2B0B-469DD375574E}"/>
              </a:ext>
            </a:extLst>
          </p:cNvPr>
          <p:cNvSpPr txBox="1"/>
          <p:nvPr/>
        </p:nvSpPr>
        <p:spPr>
          <a:xfrm>
            <a:off x="4953000" y="4635668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b="1" dirty="0"/>
              <a:t>감사합니다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6EC5D8-56BA-56D5-9034-FBFBDEB24065}"/>
              </a:ext>
            </a:extLst>
          </p:cNvPr>
          <p:cNvSpPr txBox="1"/>
          <p:nvPr/>
        </p:nvSpPr>
        <p:spPr>
          <a:xfrm>
            <a:off x="4953000" y="8801100"/>
            <a:ext cx="838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20190402 </a:t>
            </a:r>
            <a:r>
              <a:rPr lang="ko-KR" altLang="en-US" sz="2400" b="1" dirty="0"/>
              <a:t>마재성</a:t>
            </a:r>
          </a:p>
        </p:txBody>
      </p:sp>
    </p:spTree>
    <p:extLst>
      <p:ext uri="{BB962C8B-B14F-4D97-AF65-F5344CB8AC3E}">
        <p14:creationId xmlns:p14="http://schemas.microsoft.com/office/powerpoint/2010/main" val="3298179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2507" y="639654"/>
            <a:ext cx="17706222" cy="313458"/>
            <a:chOff x="172507" y="639654"/>
            <a:chExt cx="17706222" cy="31345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2507" y="639654"/>
              <a:ext cx="17706222" cy="31345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72507" y="2356674"/>
            <a:ext cx="17656045" cy="43148"/>
            <a:chOff x="172507" y="2356674"/>
            <a:chExt cx="17656045" cy="4314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2507" y="2356674"/>
              <a:ext cx="17656045" cy="43148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C6F1CAC3-3AEE-6FBB-50D6-C29DCCC4EAD6}"/>
              </a:ext>
            </a:extLst>
          </p:cNvPr>
          <p:cNvSpPr txBox="1"/>
          <p:nvPr/>
        </p:nvSpPr>
        <p:spPr>
          <a:xfrm>
            <a:off x="228600" y="1028700"/>
            <a:ext cx="10972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b="1" dirty="0" err="1"/>
              <a:t>useMemo</a:t>
            </a:r>
            <a:endParaRPr lang="ko-KR" altLang="en-US" sz="6600" b="1" dirty="0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DF2FB812-0D0C-59EB-1061-94339E47623F}"/>
              </a:ext>
            </a:extLst>
          </p:cNvPr>
          <p:cNvGrpSpPr/>
          <p:nvPr/>
        </p:nvGrpSpPr>
        <p:grpSpPr>
          <a:xfrm>
            <a:off x="3124200" y="5152932"/>
            <a:ext cx="4495800" cy="1200329"/>
            <a:chOff x="685800" y="5067300"/>
            <a:chExt cx="4495800" cy="1200329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0D6830E-6E64-4197-1125-390F97DAF87A}"/>
                </a:ext>
              </a:extLst>
            </p:cNvPr>
            <p:cNvSpPr txBox="1"/>
            <p:nvPr/>
          </p:nvSpPr>
          <p:spPr>
            <a:xfrm>
              <a:off x="685800" y="5067300"/>
              <a:ext cx="44958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200" b="1" dirty="0" err="1"/>
                <a:t>useMemo</a:t>
              </a:r>
              <a:endParaRPr lang="ko-KR" altLang="en-US" sz="7200" b="1" dirty="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B27AB841-6618-4EC5-8B1B-8B586B746DAC}"/>
                </a:ext>
              </a:extLst>
            </p:cNvPr>
            <p:cNvSpPr/>
            <p:nvPr/>
          </p:nvSpPr>
          <p:spPr>
            <a:xfrm>
              <a:off x="2362200" y="5105399"/>
              <a:ext cx="2667000" cy="112412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5DA05744-0309-A9E2-1568-58E5CB984B98}"/>
              </a:ext>
            </a:extLst>
          </p:cNvPr>
          <p:cNvCxnSpPr>
            <a:cxnSpLocks/>
          </p:cNvCxnSpPr>
          <p:nvPr/>
        </p:nvCxnSpPr>
        <p:spPr>
          <a:xfrm>
            <a:off x="7924800" y="5829300"/>
            <a:ext cx="289560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D917960-FF49-D23B-4719-26E995CD6BFF}"/>
              </a:ext>
            </a:extLst>
          </p:cNvPr>
          <p:cNvSpPr txBox="1"/>
          <p:nvPr/>
        </p:nvSpPr>
        <p:spPr>
          <a:xfrm>
            <a:off x="11049000" y="5229135"/>
            <a:ext cx="64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b="1" dirty="0" err="1"/>
              <a:t>Memoization</a:t>
            </a:r>
            <a:endParaRPr lang="ko-KR" altLang="en-US" sz="72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F59802D-6AFD-489E-D4FD-1E5F87A22C35}"/>
              </a:ext>
            </a:extLst>
          </p:cNvPr>
          <p:cNvSpPr txBox="1"/>
          <p:nvPr/>
        </p:nvSpPr>
        <p:spPr>
          <a:xfrm>
            <a:off x="10633994" y="6737324"/>
            <a:ext cx="68498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/>
              <a:t>Memo  </a:t>
            </a:r>
            <a:r>
              <a:rPr lang="en-US" altLang="ko-KR" sz="5400" dirty="0"/>
              <a:t>+ </a:t>
            </a:r>
            <a:r>
              <a:rPr lang="en-US" altLang="ko-KR" sz="5400" b="1" dirty="0"/>
              <a:t>~ </a:t>
            </a:r>
            <a:r>
              <a:rPr lang="en-US" altLang="ko-KR" sz="5400" b="1" dirty="0" err="1"/>
              <a:t>Ization</a:t>
            </a:r>
            <a:endParaRPr lang="ko-KR" altLang="en-US" sz="54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154030C-8DC5-FEF5-057B-092A80D89718}"/>
              </a:ext>
            </a:extLst>
          </p:cNvPr>
          <p:cNvSpPr txBox="1"/>
          <p:nvPr/>
        </p:nvSpPr>
        <p:spPr>
          <a:xfrm>
            <a:off x="11887200" y="7689997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메모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AA0B095-E431-F0BB-AC18-9E26B11F1F73}"/>
              </a:ext>
            </a:extLst>
          </p:cNvPr>
          <p:cNvSpPr txBox="1"/>
          <p:nvPr/>
        </p:nvSpPr>
        <p:spPr>
          <a:xfrm>
            <a:off x="15163800" y="7689996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~</a:t>
            </a:r>
            <a:r>
              <a:rPr lang="ko-KR" altLang="en-US" sz="2400" b="1" dirty="0"/>
              <a:t>화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6B49660-581C-CE40-2C70-1692C99494C0}"/>
              </a:ext>
            </a:extLst>
          </p:cNvPr>
          <p:cNvSpPr txBox="1"/>
          <p:nvPr/>
        </p:nvSpPr>
        <p:spPr>
          <a:xfrm>
            <a:off x="12420600" y="8496300"/>
            <a:ext cx="32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/>
              <a:t>메모화</a:t>
            </a:r>
          </a:p>
        </p:txBody>
      </p:sp>
    </p:spTree>
    <p:extLst>
      <p:ext uri="{BB962C8B-B14F-4D97-AF65-F5344CB8AC3E}">
        <p14:creationId xmlns:p14="http://schemas.microsoft.com/office/powerpoint/2010/main" val="443668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2507" y="639654"/>
            <a:ext cx="17706222" cy="313458"/>
            <a:chOff x="172507" y="639654"/>
            <a:chExt cx="17706222" cy="31345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2507" y="639654"/>
              <a:ext cx="17706222" cy="31345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72507" y="2356674"/>
            <a:ext cx="17656045" cy="43148"/>
            <a:chOff x="172507" y="2356674"/>
            <a:chExt cx="17656045" cy="4314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2507" y="2356674"/>
              <a:ext cx="17656045" cy="43148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C6F1CAC3-3AEE-6FBB-50D6-C29DCCC4EAD6}"/>
              </a:ext>
            </a:extLst>
          </p:cNvPr>
          <p:cNvSpPr txBox="1"/>
          <p:nvPr/>
        </p:nvSpPr>
        <p:spPr>
          <a:xfrm>
            <a:off x="228600" y="1028700"/>
            <a:ext cx="10972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b="1" dirty="0" err="1"/>
              <a:t>Memoization</a:t>
            </a:r>
            <a:endParaRPr lang="ko-KR" altLang="en-US" sz="66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8E0E91-6498-4156-6833-3EB13FB34460}"/>
              </a:ext>
            </a:extLst>
          </p:cNvPr>
          <p:cNvSpPr txBox="1"/>
          <p:nvPr/>
        </p:nvSpPr>
        <p:spPr>
          <a:xfrm>
            <a:off x="5105400" y="4127837"/>
            <a:ext cx="7543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dirty="0" err="1"/>
              <a:t>Memoization</a:t>
            </a:r>
            <a:endParaRPr lang="ko-KR" altLang="en-US" sz="60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BD11F6-2AF8-CA0A-5B8A-7C45183CF1BD}"/>
              </a:ext>
            </a:extLst>
          </p:cNvPr>
          <p:cNvSpPr txBox="1"/>
          <p:nvPr/>
        </p:nvSpPr>
        <p:spPr>
          <a:xfrm>
            <a:off x="6324600" y="5686336"/>
            <a:ext cx="5334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컴퓨터 프로그램이 동일한 계산을 반복해야 할 때</a:t>
            </a:r>
            <a:r>
              <a:rPr lang="en-US" altLang="ko-KR" dirty="0"/>
              <a:t>, </a:t>
            </a:r>
            <a:r>
              <a:rPr lang="ko-KR" altLang="en-US" dirty="0"/>
              <a:t>이전에 계산한 값을 메모리에 저장함으로써 반복 수행을 제거하여 프로그램 실행 속도를 높이는 기술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b="1" dirty="0"/>
              <a:t>계산한 값을 메모리에 저장해서 꺼내 쓴다 → 메모화</a:t>
            </a:r>
          </a:p>
        </p:txBody>
      </p:sp>
    </p:spTree>
    <p:extLst>
      <p:ext uri="{BB962C8B-B14F-4D97-AF65-F5344CB8AC3E}">
        <p14:creationId xmlns:p14="http://schemas.microsoft.com/office/powerpoint/2010/main" val="4154552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2507" y="639654"/>
            <a:ext cx="17706222" cy="313458"/>
            <a:chOff x="172507" y="639654"/>
            <a:chExt cx="17706222" cy="31345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2507" y="639654"/>
              <a:ext cx="17706222" cy="31345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72507" y="2356674"/>
            <a:ext cx="17656045" cy="43148"/>
            <a:chOff x="172507" y="2356674"/>
            <a:chExt cx="17656045" cy="4314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2507" y="2356674"/>
              <a:ext cx="17656045" cy="43148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BA786194-9218-CB16-B249-1F3933B14BF6}"/>
              </a:ext>
            </a:extLst>
          </p:cNvPr>
          <p:cNvSpPr txBox="1"/>
          <p:nvPr/>
        </p:nvSpPr>
        <p:spPr>
          <a:xfrm>
            <a:off x="228600" y="1028700"/>
            <a:ext cx="10972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600" b="1" dirty="0"/>
              <a:t>다시 돌아와서</a:t>
            </a:r>
            <a:r>
              <a:rPr lang="en-US" altLang="ko-KR" sz="6600" b="1" dirty="0"/>
              <a:t>..</a:t>
            </a:r>
            <a:endParaRPr lang="ko-KR" altLang="en-US" sz="66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B7485B-1E0C-2D6D-455A-1A106B3C4F05}"/>
              </a:ext>
            </a:extLst>
          </p:cNvPr>
          <p:cNvSpPr txBox="1"/>
          <p:nvPr/>
        </p:nvSpPr>
        <p:spPr>
          <a:xfrm>
            <a:off x="172507" y="2619800"/>
            <a:ext cx="111050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 err="1"/>
              <a:t>useMemo</a:t>
            </a:r>
            <a:r>
              <a:rPr lang="ko-KR" altLang="en-US" sz="4800" b="1" dirty="0"/>
              <a:t>는 </a:t>
            </a:r>
            <a:r>
              <a:rPr lang="en-US" altLang="ko-KR" sz="4800" b="1" dirty="0" err="1"/>
              <a:t>Memoization</a:t>
            </a:r>
            <a:r>
              <a:rPr lang="ko-KR" altLang="en-US" sz="4800" b="1" dirty="0"/>
              <a:t>을 사용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1435E5D-B222-85A9-35C4-594A110E98D9}"/>
              </a:ext>
            </a:extLst>
          </p:cNvPr>
          <p:cNvSpPr txBox="1"/>
          <p:nvPr/>
        </p:nvSpPr>
        <p:spPr>
          <a:xfrm>
            <a:off x="228600" y="3670775"/>
            <a:ext cx="6324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React</a:t>
            </a:r>
            <a:r>
              <a:rPr lang="ko-KR" altLang="en-US" dirty="0"/>
              <a:t>에서 컴포넌트가 여러 번 렌더링 될 수 있는 상황에서 반복적인</a:t>
            </a:r>
            <a:endParaRPr lang="en-US" altLang="ko-KR" dirty="0"/>
          </a:p>
          <a:p>
            <a:r>
              <a:rPr lang="ko-KR" altLang="en-US" dirty="0"/>
              <a:t>함수 호출이 일어날 수 있음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이를 방지하기 위해 </a:t>
            </a:r>
            <a:r>
              <a:rPr lang="en-US" altLang="ko-KR" dirty="0" err="1"/>
              <a:t>useMemo</a:t>
            </a:r>
            <a:r>
              <a:rPr lang="ko-KR" altLang="en-US" dirty="0"/>
              <a:t>를 사용하며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이때 </a:t>
            </a:r>
            <a:r>
              <a:rPr lang="en-US" altLang="ko-KR" dirty="0" err="1"/>
              <a:t>useMemo</a:t>
            </a:r>
            <a:r>
              <a:rPr lang="ko-KR" altLang="en-US" dirty="0"/>
              <a:t>는 </a:t>
            </a:r>
            <a:r>
              <a:rPr lang="en-US" altLang="ko-KR" b="1" i="0" dirty="0" err="1">
                <a:solidFill>
                  <a:srgbClr val="212529"/>
                </a:solidFill>
                <a:effectLst/>
                <a:latin typeface="Pretendard" panose="02000503000000020004" pitchFamily="50" charset="-127"/>
              </a:rPr>
              <a:t>Memoization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Pretendard" panose="02000503000000020004" pitchFamily="50" charset="-127"/>
              </a:rPr>
              <a:t>된 </a:t>
            </a:r>
            <a:r>
              <a:rPr lang="en-US" altLang="ko-KR" b="1" i="0" dirty="0">
                <a:solidFill>
                  <a:srgbClr val="212529"/>
                </a:solidFill>
                <a:effectLst/>
                <a:latin typeface="Pretendard" panose="02000503000000020004" pitchFamily="50" charset="-127"/>
              </a:rPr>
              <a:t>'</a:t>
            </a:r>
            <a:r>
              <a:rPr lang="ko-KR" altLang="en-US" b="1" i="0" dirty="0">
                <a:solidFill>
                  <a:srgbClr val="212529"/>
                </a:solidFill>
                <a:effectLst/>
                <a:latin typeface="Pretendard" panose="02000503000000020004" pitchFamily="50" charset="-127"/>
              </a:rPr>
              <a:t>값</a:t>
            </a:r>
            <a:r>
              <a:rPr lang="en-US" altLang="ko-KR" b="1" i="0" dirty="0">
                <a:solidFill>
                  <a:srgbClr val="212529"/>
                </a:solidFill>
                <a:effectLst/>
                <a:latin typeface="Pretendard" panose="02000503000000020004" pitchFamily="50" charset="-127"/>
              </a:rPr>
              <a:t>'</a:t>
            </a:r>
            <a:r>
              <a:rPr lang="ko-KR" altLang="en-US" b="0" i="0">
                <a:solidFill>
                  <a:srgbClr val="212529"/>
                </a:solidFill>
                <a:effectLst/>
                <a:latin typeface="Pretendard" panose="02000503000000020004" pitchFamily="50" charset="-127"/>
              </a:rPr>
              <a:t>을</a:t>
            </a:r>
            <a:r>
              <a:rPr lang="ko-KR" altLang="en-US" b="1"/>
              <a:t> 사용 </a:t>
            </a:r>
            <a:r>
              <a:rPr lang="ko-KR" altLang="en-US" dirty="0"/>
              <a:t>할 수 있다</a:t>
            </a:r>
            <a:r>
              <a:rPr lang="en-US" altLang="ko-KR" dirty="0"/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9EBB1B-3688-9B03-0EDB-0A0ADEFD7061}"/>
              </a:ext>
            </a:extLst>
          </p:cNvPr>
          <p:cNvSpPr txBox="1"/>
          <p:nvPr/>
        </p:nvSpPr>
        <p:spPr>
          <a:xfrm>
            <a:off x="5943600" y="6326999"/>
            <a:ext cx="923721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memoizedValue</a:t>
            </a:r>
            <a:r>
              <a:rPr lang="en-US" altLang="ko-K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useMemo</a:t>
            </a:r>
            <a:r>
              <a:rPr lang="en-US" altLang="ko-K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() </a:t>
            </a:r>
            <a:r>
              <a:rPr lang="en-US" altLang="ko-KR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computeExpensiveValue</a:t>
            </a:r>
            <a:r>
              <a:rPr lang="en-US" altLang="ko-K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(a, b), </a:t>
            </a:r>
            <a:r>
              <a:rPr lang="en-US" altLang="ko-KR" b="0" i="1" dirty="0">
                <a:solidFill>
                  <a:srgbClr val="5C637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 i="1" dirty="0">
                <a:solidFill>
                  <a:srgbClr val="5C6370"/>
                </a:solidFill>
                <a:effectLst/>
                <a:latin typeface="Consolas" panose="020B0609020204030204" pitchFamily="49" charset="0"/>
              </a:rPr>
              <a:t>함수</a:t>
            </a:r>
            <a:endParaRPr lang="ko-KR" altLang="en-US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[a, b]</a:t>
            </a:r>
            <a:r>
              <a:rPr lang="en-US" altLang="ko-KR" b="0" i="1" dirty="0">
                <a:solidFill>
                  <a:srgbClr val="5C6370"/>
                </a:solidFill>
                <a:effectLst/>
                <a:latin typeface="Consolas" panose="020B0609020204030204" pitchFamily="49" charset="0"/>
              </a:rPr>
              <a:t> // deps</a:t>
            </a:r>
            <a:endParaRPr lang="en-US" altLang="ko-KR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);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BD7427-2229-E9DB-1370-68EB0EDDA90F}"/>
              </a:ext>
            </a:extLst>
          </p:cNvPr>
          <p:cNvSpPr txBox="1"/>
          <p:nvPr/>
        </p:nvSpPr>
        <p:spPr>
          <a:xfrm>
            <a:off x="6781800" y="7773709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deps</a:t>
            </a:r>
            <a:r>
              <a:rPr lang="ko-KR" altLang="en-US" dirty="0"/>
              <a:t>는 </a:t>
            </a:r>
            <a:r>
              <a:rPr lang="en-US" altLang="ko-KR" dirty="0" err="1"/>
              <a:t>useEffect</a:t>
            </a:r>
            <a:r>
              <a:rPr lang="ko-KR" altLang="en-US" dirty="0"/>
              <a:t>때와 동일한 역할</a:t>
            </a:r>
          </a:p>
        </p:txBody>
      </p:sp>
    </p:spTree>
    <p:extLst>
      <p:ext uri="{BB962C8B-B14F-4D97-AF65-F5344CB8AC3E}">
        <p14:creationId xmlns:p14="http://schemas.microsoft.com/office/powerpoint/2010/main" val="1303473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2507" y="639654"/>
            <a:ext cx="17706222" cy="313458"/>
            <a:chOff x="172507" y="639654"/>
            <a:chExt cx="17706222" cy="31345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2507" y="639654"/>
              <a:ext cx="17706222" cy="31345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72507" y="2356674"/>
            <a:ext cx="17656045" cy="43148"/>
            <a:chOff x="172507" y="2356674"/>
            <a:chExt cx="17656045" cy="4314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2507" y="2356674"/>
              <a:ext cx="17656045" cy="43148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BA786194-9218-CB16-B249-1F3933B14BF6}"/>
              </a:ext>
            </a:extLst>
          </p:cNvPr>
          <p:cNvSpPr txBox="1"/>
          <p:nvPr/>
        </p:nvSpPr>
        <p:spPr>
          <a:xfrm>
            <a:off x="228600" y="1028700"/>
            <a:ext cx="10972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600" b="1" dirty="0"/>
              <a:t>사용 예시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31CC060D-DA90-4899-BCA7-429D9FAA37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600" y="2886044"/>
            <a:ext cx="4419600" cy="6736519"/>
          </a:xfrm>
          <a:prstGeom prst="rect">
            <a:avLst/>
          </a:prstGeom>
        </p:spPr>
      </p:pic>
      <p:pic>
        <p:nvPicPr>
          <p:cNvPr id="16" name="그림 15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0F017C1C-F270-C5B1-1F05-BEBD750C82F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0975" y="5143500"/>
            <a:ext cx="2686050" cy="155257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55BCA26-C800-A5E3-2C96-C58F5E6A5E47}"/>
              </a:ext>
            </a:extLst>
          </p:cNvPr>
          <p:cNvSpPr txBox="1"/>
          <p:nvPr/>
        </p:nvSpPr>
        <p:spPr>
          <a:xfrm>
            <a:off x="11421400" y="4711362"/>
            <a:ext cx="5334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빠른 연산은 단순히 </a:t>
            </a:r>
            <a:r>
              <a:rPr lang="en-US" altLang="ko-KR" dirty="0"/>
              <a:t>count+=1</a:t>
            </a:r>
            <a:r>
              <a:rPr lang="ko-KR" altLang="en-US" dirty="0"/>
              <a:t> 연산임에도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불구하고 오래 걸리는 모습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이유는 </a:t>
            </a:r>
            <a:r>
              <a:rPr lang="en-US" altLang="ko-KR" dirty="0" err="1"/>
              <a:t>setCount</a:t>
            </a:r>
            <a:r>
              <a:rPr lang="ko-KR" altLang="en-US" dirty="0"/>
              <a:t>로 인해 컴포넌트 </a:t>
            </a:r>
            <a:endParaRPr lang="en-US" altLang="ko-KR" dirty="0"/>
          </a:p>
          <a:p>
            <a:r>
              <a:rPr lang="ko-KR" altLang="en-US" dirty="0" err="1"/>
              <a:t>재렌더링</a:t>
            </a:r>
            <a:r>
              <a:rPr lang="ko-KR" altLang="en-US" dirty="0"/>
              <a:t> → </a:t>
            </a:r>
            <a:r>
              <a:rPr lang="en-US" altLang="ko-KR" b="1" dirty="0" err="1"/>
              <a:t>expensiveCalc</a:t>
            </a:r>
            <a:r>
              <a:rPr lang="en-US" altLang="ko-KR" b="1" dirty="0"/>
              <a:t> </a:t>
            </a:r>
            <a:r>
              <a:rPr lang="ko-KR" altLang="en-US" b="1" dirty="0"/>
              <a:t>다시 실행</a:t>
            </a:r>
            <a:endParaRPr lang="en-US" altLang="ko-KR" b="1" dirty="0"/>
          </a:p>
          <a:p>
            <a:endParaRPr lang="en-US" altLang="ko-KR" dirty="0"/>
          </a:p>
          <a:p>
            <a:r>
              <a:rPr lang="ko-KR" altLang="en-US" dirty="0"/>
              <a:t>기다린 후 계산된 </a:t>
            </a:r>
            <a:r>
              <a:rPr lang="en-US" altLang="ko-KR" dirty="0"/>
              <a:t>count</a:t>
            </a:r>
            <a:r>
              <a:rPr lang="ko-KR" altLang="en-US" dirty="0"/>
              <a:t> 값 렌더링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56167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2507" y="639654"/>
            <a:ext cx="17706222" cy="313458"/>
            <a:chOff x="172507" y="639654"/>
            <a:chExt cx="17706222" cy="31345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2507" y="639654"/>
              <a:ext cx="17706222" cy="31345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72507" y="2356674"/>
            <a:ext cx="17656045" cy="43148"/>
            <a:chOff x="172507" y="2356674"/>
            <a:chExt cx="17656045" cy="4314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2507" y="2356674"/>
              <a:ext cx="17656045" cy="43148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BA786194-9218-CB16-B249-1F3933B14BF6}"/>
              </a:ext>
            </a:extLst>
          </p:cNvPr>
          <p:cNvSpPr txBox="1"/>
          <p:nvPr/>
        </p:nvSpPr>
        <p:spPr>
          <a:xfrm>
            <a:off x="228600" y="1028700"/>
            <a:ext cx="10972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600" b="1" dirty="0"/>
              <a:t>해결하려면</a:t>
            </a:r>
            <a:r>
              <a:rPr lang="en-US" altLang="ko-KR" sz="6600" b="1" dirty="0"/>
              <a:t>?</a:t>
            </a:r>
            <a:endParaRPr lang="ko-KR" altLang="en-US" sz="66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82CF3CB-BD9E-7340-C1D6-65CC24390E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0294" y="4669773"/>
            <a:ext cx="4178506" cy="94745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DA7EC57-98DD-3AB6-79AC-4DE197409654}"/>
              </a:ext>
            </a:extLst>
          </p:cNvPr>
          <p:cNvSpPr txBox="1"/>
          <p:nvPr/>
        </p:nvSpPr>
        <p:spPr>
          <a:xfrm>
            <a:off x="11963400" y="4324563"/>
            <a:ext cx="5334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결과값이 메모리에 저장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hardNumber</a:t>
            </a:r>
            <a:r>
              <a:rPr lang="ko-KR" altLang="en-US" dirty="0"/>
              <a:t>가 변하지 않은 상태로 </a:t>
            </a:r>
            <a:r>
              <a:rPr lang="ko-KR" altLang="en-US" dirty="0" err="1"/>
              <a:t>재렌더링</a:t>
            </a:r>
            <a:r>
              <a:rPr lang="ko-KR" altLang="en-US" dirty="0"/>
              <a:t> 되면</a:t>
            </a:r>
            <a:r>
              <a:rPr lang="en-US" altLang="ko-KR" dirty="0"/>
              <a:t>,</a:t>
            </a:r>
          </a:p>
          <a:p>
            <a:endParaRPr lang="en-US" altLang="ko-KR" dirty="0"/>
          </a:p>
          <a:p>
            <a:r>
              <a:rPr lang="ko-KR" altLang="en-US" dirty="0"/>
              <a:t>메모리에 저장된 결과값을 그대로 가져다 쓴다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즉 </a:t>
            </a:r>
            <a:r>
              <a:rPr lang="en-US" altLang="ko-KR" dirty="0" err="1"/>
              <a:t>expensiveCalc</a:t>
            </a:r>
            <a:r>
              <a:rPr lang="ko-KR" altLang="en-US" dirty="0"/>
              <a:t>를 </a:t>
            </a:r>
            <a:r>
              <a:rPr lang="ko-KR" altLang="en-US" b="1" dirty="0"/>
              <a:t>다시 실행하지 않게 되고</a:t>
            </a:r>
            <a:endParaRPr lang="en-US" altLang="ko-KR" b="1" dirty="0"/>
          </a:p>
          <a:p>
            <a:endParaRPr lang="en-US" altLang="ko-KR" dirty="0"/>
          </a:p>
          <a:p>
            <a:r>
              <a:rPr lang="ko-KR" altLang="en-US" b="1" dirty="0"/>
              <a:t>그에 따라 빠른 연산에서 기다리는 시간이 없어지게 된다</a:t>
            </a:r>
            <a:r>
              <a:rPr lang="en-US" altLang="ko-KR" dirty="0"/>
              <a:t>.</a:t>
            </a:r>
          </a:p>
        </p:txBody>
      </p:sp>
      <p:pic>
        <p:nvPicPr>
          <p:cNvPr id="9" name="그림 8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1CF0B584-7616-8FA7-C115-F77336BB443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4595812"/>
            <a:ext cx="2686050" cy="15525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177B0F2-9448-3096-B6A8-CC36C7FD2B76}"/>
              </a:ext>
            </a:extLst>
          </p:cNvPr>
          <p:cNvSpPr txBox="1"/>
          <p:nvPr/>
        </p:nvSpPr>
        <p:spPr>
          <a:xfrm>
            <a:off x="1568306" y="5902402"/>
            <a:ext cx="41785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useMemo</a:t>
            </a:r>
            <a:r>
              <a:rPr lang="ko-KR" altLang="en-US" dirty="0"/>
              <a:t>를 사용하여 결과값을 </a:t>
            </a:r>
            <a:r>
              <a:rPr lang="en-US" altLang="ko-KR" dirty="0"/>
              <a:t>return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3114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2507" y="639654"/>
            <a:ext cx="17706222" cy="313458"/>
            <a:chOff x="172507" y="639654"/>
            <a:chExt cx="17706222" cy="31345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2507" y="639654"/>
              <a:ext cx="17706222" cy="31345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72507" y="2356674"/>
            <a:ext cx="17656045" cy="43148"/>
            <a:chOff x="172507" y="2356674"/>
            <a:chExt cx="17656045" cy="4314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2507" y="2356674"/>
              <a:ext cx="17656045" cy="43148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177C6A69-BCD1-0155-B4A0-438FE731F3D2}"/>
              </a:ext>
            </a:extLst>
          </p:cNvPr>
          <p:cNvSpPr txBox="1"/>
          <p:nvPr/>
        </p:nvSpPr>
        <p:spPr>
          <a:xfrm>
            <a:off x="228600" y="1028700"/>
            <a:ext cx="10972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600" b="1" dirty="0"/>
              <a:t>이러한 경우에도 쓸 수 있다</a:t>
            </a:r>
            <a:r>
              <a:rPr lang="en-US" altLang="ko-KR" sz="6600" b="1" dirty="0"/>
              <a:t>!</a:t>
            </a:r>
            <a:endParaRPr lang="ko-KR" altLang="en-US" sz="6600" b="1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48B96E5-7563-D072-2F5D-B1756BD3B7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507" y="2619800"/>
            <a:ext cx="6400800" cy="6531133"/>
          </a:xfrm>
          <a:prstGeom prst="rect">
            <a:avLst/>
          </a:prstGeom>
        </p:spPr>
      </p:pic>
      <p:pic>
        <p:nvPicPr>
          <p:cNvPr id="13" name="그림 12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79457000-B89B-6686-25C5-2B95A5A969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4532816"/>
            <a:ext cx="4505325" cy="27051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B4A0F2E-C9E2-7395-A7E4-D35B5A0F24F8}"/>
              </a:ext>
            </a:extLst>
          </p:cNvPr>
          <p:cNvSpPr txBox="1"/>
          <p:nvPr/>
        </p:nvSpPr>
        <p:spPr>
          <a:xfrm>
            <a:off x="13030200" y="4838700"/>
            <a:ext cx="3657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어라 분명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location</a:t>
            </a:r>
            <a:r>
              <a:rPr lang="ko-KR" altLang="en-US" dirty="0"/>
              <a:t>이 바뀔 때만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useEffect</a:t>
            </a:r>
            <a:r>
              <a:rPr lang="ko-KR" altLang="en-US" dirty="0"/>
              <a:t>가 실행되어야 하는데</a:t>
            </a:r>
            <a:r>
              <a:rPr lang="en-US" altLang="ko-KR" dirty="0"/>
              <a:t>..?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7305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2507" y="639654"/>
            <a:ext cx="17706222" cy="313458"/>
            <a:chOff x="172507" y="639654"/>
            <a:chExt cx="17706222" cy="31345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2507" y="639654"/>
              <a:ext cx="17706222" cy="31345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72507" y="2356674"/>
            <a:ext cx="17656045" cy="43148"/>
            <a:chOff x="172507" y="2356674"/>
            <a:chExt cx="17656045" cy="4314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2507" y="2356674"/>
              <a:ext cx="17656045" cy="43148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177C6A69-BCD1-0155-B4A0-438FE731F3D2}"/>
              </a:ext>
            </a:extLst>
          </p:cNvPr>
          <p:cNvSpPr txBox="1"/>
          <p:nvPr/>
        </p:nvSpPr>
        <p:spPr>
          <a:xfrm>
            <a:off x="228600" y="1028700"/>
            <a:ext cx="10972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600" b="1" dirty="0"/>
              <a:t>원시타입과 참조타입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C37F6A-4495-0335-FC6C-252C42AE56F2}"/>
              </a:ext>
            </a:extLst>
          </p:cNvPr>
          <p:cNvSpPr txBox="1"/>
          <p:nvPr/>
        </p:nvSpPr>
        <p:spPr>
          <a:xfrm>
            <a:off x="136256" y="2553790"/>
            <a:ext cx="50090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b="1" dirty="0"/>
              <a:t>원시타입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E33C9E-2B7C-D618-B8A9-77FCEFCED76C}"/>
              </a:ext>
            </a:extLst>
          </p:cNvPr>
          <p:cNvSpPr txBox="1"/>
          <p:nvPr/>
        </p:nvSpPr>
        <p:spPr>
          <a:xfrm>
            <a:off x="140695" y="3467100"/>
            <a:ext cx="563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정수</a:t>
            </a:r>
            <a:r>
              <a:rPr lang="en-US" altLang="ko-KR" dirty="0"/>
              <a:t>, </a:t>
            </a:r>
            <a:r>
              <a:rPr lang="ko-KR" altLang="en-US" dirty="0"/>
              <a:t>실수</a:t>
            </a:r>
            <a:r>
              <a:rPr lang="en-US" altLang="ko-KR" dirty="0"/>
              <a:t>, </a:t>
            </a:r>
            <a:r>
              <a:rPr lang="ko-KR" altLang="en-US" dirty="0"/>
              <a:t>문자</a:t>
            </a:r>
            <a:r>
              <a:rPr lang="en-US" altLang="ko-KR" dirty="0"/>
              <a:t>, </a:t>
            </a:r>
            <a:r>
              <a:rPr lang="ko-KR" altLang="en-US" dirty="0"/>
              <a:t>논리 등 </a:t>
            </a:r>
            <a:r>
              <a:rPr lang="ko-KR" altLang="en-US" b="1" dirty="0"/>
              <a:t>실제 데이터 값을 저장하는 타입</a:t>
            </a:r>
            <a:endParaRPr lang="en-US" altLang="ko-KR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A9B707-11F1-04EE-2BB2-744DC0B75314}"/>
              </a:ext>
            </a:extLst>
          </p:cNvPr>
          <p:cNvSpPr txBox="1"/>
          <p:nvPr/>
        </p:nvSpPr>
        <p:spPr>
          <a:xfrm>
            <a:off x="152400" y="4083903"/>
            <a:ext cx="50090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b="1" dirty="0"/>
              <a:t>참조타입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9045DA-4D72-4B41-4F89-88897D6FA837}"/>
              </a:ext>
            </a:extLst>
          </p:cNvPr>
          <p:cNvSpPr txBox="1"/>
          <p:nvPr/>
        </p:nvSpPr>
        <p:spPr>
          <a:xfrm>
            <a:off x="136256" y="5048935"/>
            <a:ext cx="64169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i="0" dirty="0">
                <a:solidFill>
                  <a:srgbClr val="212529"/>
                </a:solidFill>
                <a:effectLst/>
                <a:latin typeface="Pretendard" panose="02000503000000020004" pitchFamily="50" charset="-127"/>
              </a:rPr>
              <a:t>원시타입이 아닌 모든 자료형</a:t>
            </a:r>
            <a:endParaRPr lang="en-US" altLang="ko-KR" b="1" i="0" dirty="0">
              <a:solidFill>
                <a:srgbClr val="212529"/>
              </a:solidFill>
              <a:effectLst/>
              <a:latin typeface="Pretendard" panose="02000503000000020004" pitchFamily="50" charset="-127"/>
            </a:endParaRPr>
          </a:p>
          <a:p>
            <a:endParaRPr lang="en-US" altLang="ko-KR" dirty="0">
              <a:solidFill>
                <a:srgbClr val="212529"/>
              </a:solidFill>
              <a:latin typeface="Pretendard" panose="02000503000000020004" pitchFamily="50" charset="-127"/>
            </a:endParaRPr>
          </a:p>
          <a:p>
            <a:r>
              <a:rPr lang="ko-KR" altLang="en-US" b="0" i="0" dirty="0">
                <a:solidFill>
                  <a:srgbClr val="212529"/>
                </a:solidFill>
                <a:effectLst/>
                <a:latin typeface="Pretendard" panose="02000503000000020004" pitchFamily="50" charset="-127"/>
              </a:rPr>
              <a:t>객체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Pretendard" panose="02000503000000020004" pitchFamily="50" charset="-127"/>
              </a:rPr>
              <a:t>(Object)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Pretendard" panose="02000503000000020004" pitchFamily="50" charset="-127"/>
              </a:rPr>
              <a:t>의 번지를 참조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Pretendard" panose="02000503000000020004" pitchFamily="50" charset="-127"/>
              </a:rPr>
              <a:t>(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Pretendard" panose="02000503000000020004" pitchFamily="50" charset="-127"/>
              </a:rPr>
              <a:t>주소를 저장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Pretendard" panose="02000503000000020004" pitchFamily="50" charset="-127"/>
              </a:rPr>
              <a:t>)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Pretendard" panose="02000503000000020004" pitchFamily="50" charset="-127"/>
              </a:rPr>
              <a:t>하는 타입으로</a:t>
            </a:r>
            <a:r>
              <a:rPr lang="ko-KR" altLang="en-US" b="1" i="0" dirty="0">
                <a:solidFill>
                  <a:srgbClr val="212529"/>
                </a:solidFill>
                <a:effectLst/>
                <a:latin typeface="Pretendard" panose="02000503000000020004" pitchFamily="50" charset="-127"/>
              </a:rPr>
              <a:t> 메모리 번지 값을 통해 객체를 참조하는 타입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Pretendard" panose="02000503000000020004" pitchFamily="50" charset="-127"/>
              </a:rPr>
              <a:t>이다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Pretendard" panose="02000503000000020004" pitchFamily="50" charset="-127"/>
              </a:rPr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FBE79C-42D2-4A8B-FCD4-60C761663B26}"/>
              </a:ext>
            </a:extLst>
          </p:cNvPr>
          <p:cNvSpPr txBox="1"/>
          <p:nvPr/>
        </p:nvSpPr>
        <p:spPr>
          <a:xfrm>
            <a:off x="7467600" y="7200900"/>
            <a:ext cx="7162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즉 </a:t>
            </a:r>
            <a:r>
              <a:rPr lang="en-US" altLang="ko-KR" dirty="0"/>
              <a:t>location</a:t>
            </a:r>
            <a:r>
              <a:rPr lang="ko-KR" altLang="en-US" dirty="0"/>
              <a:t>은 </a:t>
            </a:r>
            <a:r>
              <a:rPr lang="ko-KR" altLang="en-US" dirty="0" err="1"/>
              <a:t>참조타입이고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컴포넌트가 렌더링 될 때마다 새로운 객체가 </a:t>
            </a:r>
            <a:r>
              <a:rPr lang="ko-KR" altLang="en-US" dirty="0" err="1"/>
              <a:t>생성되는것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이렇게 되면 </a:t>
            </a:r>
            <a:r>
              <a:rPr lang="en-US" altLang="ko-KR" dirty="0" err="1"/>
              <a:t>useEffect</a:t>
            </a:r>
            <a:r>
              <a:rPr lang="ko-KR" altLang="en-US" dirty="0"/>
              <a:t>는 </a:t>
            </a:r>
            <a:r>
              <a:rPr lang="en-US" altLang="ko-KR" dirty="0"/>
              <a:t>location</a:t>
            </a:r>
            <a:r>
              <a:rPr lang="ko-KR" altLang="en-US" dirty="0"/>
              <a:t>이 변경됐다고 판단하고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실행된다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7B467E4-531B-9122-1BE6-E132324F4874}"/>
              </a:ext>
            </a:extLst>
          </p:cNvPr>
          <p:cNvSpPr txBox="1"/>
          <p:nvPr/>
        </p:nvSpPr>
        <p:spPr>
          <a:xfrm>
            <a:off x="1811786" y="7200900"/>
            <a:ext cx="474141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location</a:t>
            </a:r>
            <a:r>
              <a:rPr lang="en-US" altLang="ko-K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country</a:t>
            </a:r>
            <a:r>
              <a:rPr lang="en-US" altLang="ko-KR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isKorea</a:t>
            </a:r>
            <a:r>
              <a:rPr lang="en-US" altLang="ko-K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US" altLang="ko-K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한국</a:t>
            </a:r>
            <a:r>
              <a:rPr lang="en-US" altLang="ko-K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ko-KR" alt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일본</a:t>
            </a:r>
            <a:r>
              <a:rPr lang="en-US" altLang="ko-K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};</a:t>
            </a:r>
          </a:p>
        </p:txBody>
      </p:sp>
    </p:spTree>
    <p:extLst>
      <p:ext uri="{BB962C8B-B14F-4D97-AF65-F5344CB8AC3E}">
        <p14:creationId xmlns:p14="http://schemas.microsoft.com/office/powerpoint/2010/main" val="6994920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2507" y="639654"/>
            <a:ext cx="17706222" cy="313458"/>
            <a:chOff x="172507" y="639654"/>
            <a:chExt cx="17706222" cy="31345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2507" y="639654"/>
              <a:ext cx="17706222" cy="31345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72507" y="2356674"/>
            <a:ext cx="17656045" cy="43148"/>
            <a:chOff x="172507" y="2356674"/>
            <a:chExt cx="17656045" cy="4314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2507" y="2356674"/>
              <a:ext cx="17656045" cy="43148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177C6A69-BCD1-0155-B4A0-438FE731F3D2}"/>
              </a:ext>
            </a:extLst>
          </p:cNvPr>
          <p:cNvSpPr txBox="1"/>
          <p:nvPr/>
        </p:nvSpPr>
        <p:spPr>
          <a:xfrm>
            <a:off x="228600" y="1028700"/>
            <a:ext cx="10972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600" b="1" dirty="0"/>
              <a:t>해결하려면</a:t>
            </a:r>
            <a:r>
              <a:rPr lang="en-US" altLang="ko-KR" sz="6600" b="1" dirty="0"/>
              <a:t>?</a:t>
            </a:r>
            <a:endParaRPr lang="ko-KR" altLang="en-US" sz="6600" b="1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9356799-2F67-8955-B6CD-71F7D771F0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0250" y="4924425"/>
            <a:ext cx="3714750" cy="116205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27E31D3-B521-4100-4156-EE24C47AE18A}"/>
              </a:ext>
            </a:extLst>
          </p:cNvPr>
          <p:cNvSpPr txBox="1"/>
          <p:nvPr/>
        </p:nvSpPr>
        <p:spPr>
          <a:xfrm>
            <a:off x="1371600" y="6819900"/>
            <a:ext cx="5867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location</a:t>
            </a:r>
            <a:r>
              <a:rPr lang="ko-KR" altLang="en-US" dirty="0"/>
              <a:t>을 </a:t>
            </a:r>
            <a:r>
              <a:rPr lang="en-US" altLang="ko-KR" dirty="0" err="1"/>
              <a:t>useMemo</a:t>
            </a:r>
            <a:r>
              <a:rPr lang="ko-KR" altLang="en-US" dirty="0"/>
              <a:t>를 사용하여 </a:t>
            </a:r>
            <a:r>
              <a:rPr lang="en-US" altLang="ko-KR" dirty="0"/>
              <a:t>return</a:t>
            </a:r>
            <a:r>
              <a:rPr lang="ko-KR" altLang="en-US" dirty="0"/>
              <a:t>한 객체를 저장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이후 </a:t>
            </a:r>
            <a:r>
              <a:rPr lang="en-US" altLang="ko-KR" dirty="0"/>
              <a:t>number</a:t>
            </a:r>
            <a:r>
              <a:rPr lang="ko-KR" altLang="en-US" dirty="0"/>
              <a:t>가 변경되어 </a:t>
            </a:r>
            <a:r>
              <a:rPr lang="ko-KR" altLang="en-US" dirty="0" err="1"/>
              <a:t>재렌더링</a:t>
            </a:r>
            <a:r>
              <a:rPr lang="ko-KR" altLang="en-US" dirty="0"/>
              <a:t> 되더라도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저장된 </a:t>
            </a:r>
            <a:r>
              <a:rPr lang="ko-KR" altLang="en-US" dirty="0" err="1"/>
              <a:t>주소값을</a:t>
            </a:r>
            <a:r>
              <a:rPr lang="ko-KR" altLang="en-US" dirty="0"/>
              <a:t> 가져오기 때문에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동일한 </a:t>
            </a:r>
            <a:r>
              <a:rPr lang="en-US" altLang="ko-KR" dirty="0"/>
              <a:t>location</a:t>
            </a:r>
            <a:r>
              <a:rPr lang="ko-KR" altLang="en-US" dirty="0"/>
              <a:t>으로 판단</a:t>
            </a:r>
            <a:r>
              <a:rPr lang="en-US" altLang="ko-KR" dirty="0"/>
              <a:t> </a:t>
            </a:r>
            <a:r>
              <a:rPr lang="en-US" altLang="ko-KR" dirty="0" err="1"/>
              <a:t>useEffect</a:t>
            </a:r>
            <a:r>
              <a:rPr lang="ko-KR" altLang="en-US" dirty="0"/>
              <a:t>는 실행되지 않는다</a:t>
            </a:r>
            <a:r>
              <a:rPr lang="en-US" altLang="ko-KR" dirty="0"/>
              <a:t>!</a:t>
            </a:r>
            <a:endParaRPr lang="ko-KR" altLang="en-US" dirty="0"/>
          </a:p>
        </p:txBody>
      </p:sp>
      <p:pic>
        <p:nvPicPr>
          <p:cNvPr id="15" name="그림 14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28CFBB17-C8A4-00A7-95FF-C4F7C6845AB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800" y="4305300"/>
            <a:ext cx="4505325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297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retendard">
      <a:majorFont>
        <a:latin typeface="Pretendard"/>
        <a:ea typeface="Pretendard"/>
        <a:cs typeface=""/>
      </a:majorFont>
      <a:minorFont>
        <a:latin typeface="Pretendar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1565</TotalTime>
  <Words>575</Words>
  <Application>Microsoft Office PowerPoint</Application>
  <PresentationFormat>사용자 지정</PresentationFormat>
  <Paragraphs>160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Pretendard</vt:lpstr>
      <vt:lpstr>Consolas</vt:lpstr>
      <vt:lpstr>Arial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마재성</cp:lastModifiedBy>
  <cp:revision>30</cp:revision>
  <dcterms:created xsi:type="dcterms:W3CDTF">2023-11-13T16:09:13Z</dcterms:created>
  <dcterms:modified xsi:type="dcterms:W3CDTF">2024-01-23T06:07:46Z</dcterms:modified>
</cp:coreProperties>
</file>