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3" r:id="rId4"/>
    <p:sldId id="264" r:id="rId5"/>
    <p:sldId id="265" r:id="rId6"/>
    <p:sldId id="266" r:id="rId7"/>
    <p:sldId id="259" r:id="rId8"/>
    <p:sldId id="269" r:id="rId9"/>
    <p:sldId id="267" r:id="rId10"/>
    <p:sldId id="268" r:id="rId11"/>
    <p:sldId id="270" r:id="rId12"/>
    <p:sldId id="271" r:id="rId13"/>
    <p:sldId id="272" r:id="rId14"/>
    <p:sldId id="262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8080FF"/>
    <a:srgbClr val="5050FF"/>
    <a:srgbClr val="5C5CFF"/>
    <a:srgbClr val="FF5050"/>
    <a:srgbClr val="E0E0E0"/>
    <a:srgbClr val="C0C0C0"/>
    <a:srgbClr val="A0A0A0"/>
    <a:srgbClr val="80808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82519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 err="1"/>
              <a:t>캐싱은</a:t>
            </a:r>
            <a:r>
              <a:rPr lang="ko-KR" altLang="en-US" dirty="0"/>
              <a:t> 미리 작성된 </a:t>
            </a:r>
            <a:r>
              <a:rPr lang="ko-KR" altLang="en-US" dirty="0" err="1"/>
              <a:t>쉐이더들을</a:t>
            </a:r>
            <a:r>
              <a:rPr lang="ko-KR" altLang="en-US" dirty="0"/>
              <a:t> 컴파일해서 </a:t>
            </a:r>
            <a:r>
              <a:rPr lang="ko-KR" altLang="en-US" dirty="0" err="1"/>
              <a:t>가지고있는것을</a:t>
            </a:r>
            <a:r>
              <a:rPr lang="ko-KR" altLang="en-US" dirty="0"/>
              <a:t> 의미함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캐싱된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해당 </a:t>
            </a:r>
            <a:r>
              <a:rPr lang="ko-KR" altLang="en-US" dirty="0" err="1"/>
              <a:t>쉐이더에</a:t>
            </a:r>
            <a:r>
              <a:rPr lang="ko-KR" altLang="en-US" dirty="0"/>
              <a:t> 부여한 </a:t>
            </a:r>
            <a:r>
              <a:rPr lang="en-US" altLang="ko-KR" dirty="0"/>
              <a:t>string</a:t>
            </a:r>
            <a:r>
              <a:rPr lang="ko-KR" altLang="en-US" dirty="0"/>
              <a:t>을 통해서 관리할 수 있음 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찾기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지금은 </a:t>
            </a:r>
            <a:r>
              <a:rPr lang="en-US" altLang="ko-KR" dirty="0"/>
              <a:t>window</a:t>
            </a:r>
            <a:r>
              <a:rPr lang="ko-KR" altLang="en-US" dirty="0"/>
              <a:t>와 </a:t>
            </a:r>
            <a:r>
              <a:rPr lang="en-US" altLang="ko-KR" dirty="0"/>
              <a:t>renderer</a:t>
            </a:r>
            <a:r>
              <a:rPr lang="ko-KR" altLang="en-US" dirty="0"/>
              <a:t>가 한 개인데</a:t>
            </a:r>
            <a:r>
              <a:rPr lang="en-US" altLang="ko-KR" dirty="0"/>
              <a:t>, </a:t>
            </a:r>
            <a:r>
              <a:rPr lang="ko-KR" altLang="en-US" dirty="0" err="1"/>
              <a:t>멀티쓰레드</a:t>
            </a:r>
            <a:r>
              <a:rPr lang="ko-KR" altLang="en-US" dirty="0"/>
              <a:t> 렌더링으로 개선하면 여러 개를 가질 수 있게 될 것임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3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아니 </a:t>
            </a:r>
            <a:r>
              <a:rPr lang="ko-KR" altLang="en-US" dirty="0" err="1"/>
              <a:t>뭐야</a:t>
            </a:r>
            <a:r>
              <a:rPr lang="en-US" altLang="ko-KR" dirty="0"/>
              <a:t>? </a:t>
            </a:r>
            <a:r>
              <a:rPr lang="ko-KR" altLang="en-US" dirty="0"/>
              <a:t>되게 </a:t>
            </a:r>
            <a:r>
              <a:rPr lang="ko-KR" altLang="en-US" dirty="0" err="1"/>
              <a:t>한거</a:t>
            </a:r>
            <a:r>
              <a:rPr lang="ko-KR" altLang="en-US" dirty="0"/>
              <a:t> </a:t>
            </a:r>
            <a:r>
              <a:rPr lang="ko-KR" altLang="en-US" dirty="0" err="1"/>
              <a:t>없는거</a:t>
            </a:r>
            <a:r>
              <a:rPr lang="ko-KR" altLang="en-US" dirty="0"/>
              <a:t> 아니야</a:t>
            </a:r>
            <a:r>
              <a:rPr lang="en-US" altLang="ko-KR" dirty="0"/>
              <a:t>? </a:t>
            </a:r>
            <a:r>
              <a:rPr lang="ko-KR" altLang="en-US" dirty="0"/>
              <a:t>처럼 </a:t>
            </a:r>
            <a:r>
              <a:rPr lang="ko-KR" altLang="en-US" dirty="0" err="1"/>
              <a:t>보일수있는데</a:t>
            </a:r>
            <a:r>
              <a:rPr lang="ko-KR" altLang="en-US" dirty="0"/>
              <a:t> 구조 </a:t>
            </a:r>
            <a:r>
              <a:rPr lang="ko-KR" altLang="en-US" dirty="0" err="1"/>
              <a:t>구상하는게</a:t>
            </a:r>
            <a:r>
              <a:rPr lang="ko-KR" altLang="en-US" dirty="0"/>
              <a:t> 너무 어려웠음</a:t>
            </a:r>
            <a:r>
              <a:rPr lang="en-US" altLang="ko-KR" dirty="0"/>
              <a:t> (</a:t>
            </a:r>
            <a:r>
              <a:rPr lang="ko-KR" altLang="en-US" dirty="0"/>
              <a:t>여기서 시간 많이 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다른사람이</a:t>
            </a:r>
            <a:r>
              <a:rPr lang="ko-KR" altLang="en-US" dirty="0"/>
              <a:t> 짠 소스코드를 보면서 분석하고 내가 사용할만한 것들을 선택하는 방향으로 틀었음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추가로 이번에 만들어보면서 패치노트</a:t>
            </a:r>
            <a:r>
              <a:rPr lang="en-US" altLang="ko-KR" dirty="0"/>
              <a:t> </a:t>
            </a:r>
            <a:r>
              <a:rPr lang="ko-KR" altLang="en-US" dirty="0"/>
              <a:t>같은 느낌으로 하루동안 개발한 내역도 </a:t>
            </a:r>
            <a:r>
              <a:rPr lang="ko-KR" altLang="en-US" dirty="0" err="1"/>
              <a:t>적고있음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이걸 </a:t>
            </a:r>
            <a:r>
              <a:rPr lang="ko-KR" altLang="en-US" dirty="0" err="1"/>
              <a:t>이제했나</a:t>
            </a:r>
            <a:r>
              <a:rPr lang="ko-KR" altLang="en-US" dirty="0"/>
              <a:t> </a:t>
            </a:r>
            <a:r>
              <a:rPr lang="ko-KR" altLang="en-US" dirty="0" err="1"/>
              <a:t>싶을정도로</a:t>
            </a:r>
            <a:r>
              <a:rPr lang="ko-KR" altLang="en-US" dirty="0"/>
              <a:t> 점점 </a:t>
            </a:r>
            <a:r>
              <a:rPr lang="ko-KR" altLang="en-US" dirty="0" err="1"/>
              <a:t>쌓이다보니까</a:t>
            </a:r>
            <a:r>
              <a:rPr lang="ko-KR" altLang="en-US" dirty="0"/>
              <a:t> 뿌듯하고 의욕도 생겨서 좋은 것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안하는</a:t>
            </a:r>
            <a:r>
              <a:rPr lang="ko-KR" altLang="en-US" dirty="0"/>
              <a:t> 사람 있다면 한번 시도해보면 좋을 듯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각 객체 생성 순서에 따라서 </a:t>
            </a:r>
            <a:r>
              <a:rPr lang="en-US" altLang="ko-KR" dirty="0"/>
              <a:t>Instance ID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증가시켜 사용중임</a:t>
            </a:r>
            <a:r>
              <a:rPr lang="en-US" altLang="ko-KR" dirty="0"/>
              <a:t>. </a:t>
            </a:r>
            <a:r>
              <a:rPr lang="ko-KR" altLang="en-US" dirty="0"/>
              <a:t>되게 원시적임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찾아보니까 </a:t>
            </a:r>
            <a:r>
              <a:rPr lang="en-US" altLang="ko-KR" dirty="0"/>
              <a:t>UUID </a:t>
            </a:r>
            <a:r>
              <a:rPr lang="ko-KR" altLang="en-US" dirty="0"/>
              <a:t>라는걸 많이 쓴다고 함</a:t>
            </a:r>
            <a:r>
              <a:rPr lang="en-US" altLang="ko-KR" dirty="0"/>
              <a:t>. </a:t>
            </a:r>
            <a:r>
              <a:rPr lang="ko-KR" altLang="en-US" dirty="0"/>
              <a:t>검색해보니까 </a:t>
            </a:r>
            <a:r>
              <a:rPr lang="en-US" altLang="ko-KR" dirty="0"/>
              <a:t>DB</a:t>
            </a:r>
            <a:r>
              <a:rPr lang="ko-KR" altLang="en-US" dirty="0"/>
              <a:t>쪽에서도 사용한다고 함 </a:t>
            </a:r>
            <a:r>
              <a:rPr lang="en-US" altLang="ko-KR" dirty="0"/>
              <a:t>(</a:t>
            </a:r>
            <a:r>
              <a:rPr lang="ko-KR" altLang="en-US" dirty="0"/>
              <a:t>잘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바탕 기술을 엔진에서 제공해주므로 게임 개발 기간 단축 가능 </a:t>
            </a:r>
            <a:r>
              <a:rPr lang="en-US" altLang="ko-KR" dirty="0"/>
              <a:t>(= </a:t>
            </a:r>
            <a:r>
              <a:rPr lang="ko-KR" altLang="en-US" dirty="0"/>
              <a:t>비용 감소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9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게임 엔진의 구조는 사진과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지금부터 시작해서 혼자 저것들을 다 개발하기엔 말이 안됨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중요한 파트를 골라서 일부 개발할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7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구현할 파트는 이렇게 되고</a:t>
            </a:r>
            <a:r>
              <a:rPr lang="en-US" altLang="ko-KR" dirty="0"/>
              <a:t>, Low-Level Renderer</a:t>
            </a:r>
            <a:r>
              <a:rPr lang="ko-KR" altLang="en-US" dirty="0"/>
              <a:t>를 보면 </a:t>
            </a:r>
            <a:r>
              <a:rPr lang="en-US" altLang="ko-KR" dirty="0"/>
              <a:t>OpenGL</a:t>
            </a:r>
            <a:r>
              <a:rPr lang="ko-KR" altLang="en-US" dirty="0"/>
              <a:t>을 사용한다고 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라이브러리 중에 </a:t>
            </a:r>
            <a:r>
              <a:rPr lang="en-US" altLang="ko-KR" dirty="0" err="1"/>
              <a:t>glfw</a:t>
            </a:r>
            <a:r>
              <a:rPr lang="en-US" altLang="ko-KR" dirty="0"/>
              <a:t>, </a:t>
            </a:r>
            <a:r>
              <a:rPr lang="en-US" altLang="ko-KR" dirty="0" err="1"/>
              <a:t>glew</a:t>
            </a:r>
            <a:r>
              <a:rPr lang="en-US" altLang="ko-KR" dirty="0"/>
              <a:t> </a:t>
            </a:r>
            <a:r>
              <a:rPr lang="ko-KR" altLang="en-US" dirty="0"/>
              <a:t>라는 라이브러리가 있음</a:t>
            </a:r>
            <a:r>
              <a:rPr lang="en-US" altLang="ko-KR" dirty="0"/>
              <a:t>. OpenGL API</a:t>
            </a:r>
            <a:r>
              <a:rPr lang="ko-KR" altLang="en-US" dirty="0"/>
              <a:t>를 </a:t>
            </a:r>
            <a:r>
              <a:rPr lang="en-US" altLang="ko-KR" dirty="0"/>
              <a:t>wrapping </a:t>
            </a:r>
            <a:r>
              <a:rPr lang="ko-KR" altLang="en-US" dirty="0" err="1"/>
              <a:t>한건데</a:t>
            </a:r>
            <a:r>
              <a:rPr lang="ko-KR" altLang="en-US" dirty="0"/>
              <a:t> 이 라이브러리를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ImGUI</a:t>
            </a:r>
            <a:r>
              <a:rPr lang="ko-KR" altLang="en-US" dirty="0"/>
              <a:t>라는 오픈소스 라이브러리를 사용해서 </a:t>
            </a:r>
            <a:r>
              <a:rPr lang="en-US" altLang="ko-KR" dirty="0"/>
              <a:t>In-Game GUI </a:t>
            </a:r>
            <a:r>
              <a:rPr lang="ko-KR" altLang="en-US" dirty="0"/>
              <a:t>구현할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Physics</a:t>
            </a:r>
            <a:r>
              <a:rPr lang="ko-KR" altLang="en-US" dirty="0"/>
              <a:t>는 </a:t>
            </a:r>
            <a:r>
              <a:rPr lang="en-US" altLang="ko-KR" dirty="0"/>
              <a:t>2D</a:t>
            </a:r>
            <a:r>
              <a:rPr lang="ko-KR" altLang="en-US" dirty="0"/>
              <a:t>는 기존에 개발하던 그거 쓰면 </a:t>
            </a:r>
            <a:r>
              <a:rPr lang="ko-KR" altLang="en-US" dirty="0" err="1"/>
              <a:t>될것같고</a:t>
            </a:r>
            <a:r>
              <a:rPr lang="en-US" altLang="ko-KR" dirty="0"/>
              <a:t>, 3D</a:t>
            </a:r>
            <a:r>
              <a:rPr lang="ko-KR" altLang="en-US" dirty="0" err="1"/>
              <a:t>같은경우엔</a:t>
            </a:r>
            <a:r>
              <a:rPr lang="ko-KR" altLang="en-US" dirty="0"/>
              <a:t> </a:t>
            </a:r>
            <a:r>
              <a:rPr lang="en-US" altLang="ko-KR" dirty="0"/>
              <a:t>NVIDIA</a:t>
            </a:r>
            <a:r>
              <a:rPr lang="ko-KR" altLang="en-US" dirty="0"/>
              <a:t>에서 만든 </a:t>
            </a:r>
            <a:r>
              <a:rPr lang="en-US" altLang="ko-KR" dirty="0"/>
              <a:t>PhysX</a:t>
            </a:r>
            <a:r>
              <a:rPr lang="ko-KR" altLang="en-US" dirty="0"/>
              <a:t>를 사용할 예정임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1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추가로 위 파트 중 일부 구현할 예정이고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Core system</a:t>
            </a:r>
            <a:r>
              <a:rPr lang="ko-KR" altLang="en-US" dirty="0"/>
              <a:t>에서 </a:t>
            </a:r>
            <a:r>
              <a:rPr lang="en-US" altLang="ko-KR" dirty="0"/>
              <a:t>math</a:t>
            </a:r>
            <a:r>
              <a:rPr lang="ko-KR" altLang="en-US" dirty="0"/>
              <a:t>나 모델 불러오기 등은 </a:t>
            </a:r>
            <a:r>
              <a:rPr lang="en-US" altLang="ko-KR" dirty="0"/>
              <a:t>open source</a:t>
            </a:r>
            <a:r>
              <a:rPr lang="ko-KR" altLang="en-US" dirty="0"/>
              <a:t>를 사용할 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Math</a:t>
            </a:r>
            <a:r>
              <a:rPr lang="ko-KR" altLang="en-US" dirty="0"/>
              <a:t>는 </a:t>
            </a:r>
            <a:r>
              <a:rPr lang="en-US" altLang="ko-KR" dirty="0" err="1"/>
              <a:t>glm</a:t>
            </a:r>
            <a:r>
              <a:rPr lang="en-US" altLang="ko-KR" dirty="0"/>
              <a:t>, </a:t>
            </a:r>
            <a:r>
              <a:rPr lang="ko-KR" altLang="en-US" dirty="0"/>
              <a:t>모델 불러오기는 </a:t>
            </a:r>
            <a:r>
              <a:rPr lang="en-US" altLang="ko-KR" dirty="0" err="1"/>
              <a:t>assimp</a:t>
            </a:r>
            <a:r>
              <a:rPr lang="en-US" altLang="ko-KR" dirty="0"/>
              <a:t> </a:t>
            </a:r>
            <a:r>
              <a:rPr lang="ko-KR" altLang="en-US" dirty="0"/>
              <a:t>쓸 듯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08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클래스는 인터페이스라고 보면 됨</a:t>
            </a:r>
            <a:r>
              <a:rPr lang="en-US" altLang="ko-KR" dirty="0"/>
              <a:t>. </a:t>
            </a:r>
            <a:r>
              <a:rPr lang="ko-KR" altLang="en-US" dirty="0"/>
              <a:t>아무런 기능이 없고 하위 객체가 곧 실제 </a:t>
            </a:r>
            <a:r>
              <a:rPr lang="en-US" altLang="ko-KR" dirty="0"/>
              <a:t>object</a:t>
            </a:r>
            <a:r>
              <a:rPr lang="ko-KR" altLang="en-US" dirty="0"/>
              <a:t>가 될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사진은 실제 코드 중 일부분인데 보기 </a:t>
            </a:r>
            <a:r>
              <a:rPr lang="ko-KR" altLang="en-US" dirty="0" err="1"/>
              <a:t>쉬우라고</a:t>
            </a:r>
            <a:r>
              <a:rPr lang="ko-KR" altLang="en-US" dirty="0"/>
              <a:t> 몇 개를 지운 것</a:t>
            </a:r>
            <a:r>
              <a:rPr lang="en-US" altLang="ko-KR" dirty="0"/>
              <a:t>. </a:t>
            </a:r>
            <a:r>
              <a:rPr lang="ko-KR" altLang="en-US" dirty="0"/>
              <a:t>실제로는 내부적으로 순수 가상함수가 있어서 인터페이스 역할을 하게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처음에 </a:t>
            </a:r>
            <a:r>
              <a:rPr lang="en-US" altLang="ko-KR" dirty="0"/>
              <a:t>Object</a:t>
            </a:r>
            <a:r>
              <a:rPr lang="ko-KR" altLang="en-US" dirty="0"/>
              <a:t>를 생성하면 아무 기능도 없음</a:t>
            </a:r>
            <a:r>
              <a:rPr lang="en-US" altLang="ko-KR" dirty="0"/>
              <a:t>. </a:t>
            </a:r>
            <a:r>
              <a:rPr lang="ko-KR" altLang="en-US" dirty="0"/>
              <a:t>기능에 해당하는 </a:t>
            </a:r>
            <a:r>
              <a:rPr lang="en-US" altLang="ko-KR" dirty="0"/>
              <a:t>Component</a:t>
            </a:r>
            <a:r>
              <a:rPr lang="ko-KR" altLang="en-US" dirty="0"/>
              <a:t>를 추가해야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에 </a:t>
            </a:r>
            <a:r>
              <a:rPr lang="en-US" altLang="ko-KR" dirty="0"/>
              <a:t>Component</a:t>
            </a:r>
            <a:r>
              <a:rPr lang="ko-KR" altLang="en-US" dirty="0"/>
              <a:t>를 추가하면</a:t>
            </a:r>
            <a:r>
              <a:rPr lang="en-US" altLang="ko-KR" dirty="0"/>
              <a:t>, </a:t>
            </a:r>
            <a:r>
              <a:rPr lang="ko-KR" altLang="en-US" dirty="0"/>
              <a:t>추가한 </a:t>
            </a:r>
            <a:r>
              <a:rPr lang="en-US" altLang="ko-KR" dirty="0"/>
              <a:t>Component</a:t>
            </a:r>
            <a:r>
              <a:rPr lang="ko-KR" altLang="en-US" dirty="0"/>
              <a:t>에 해당하는 속성을 가지게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 err="1"/>
              <a:t>라는건</a:t>
            </a:r>
            <a:r>
              <a:rPr lang="ko-KR" altLang="en-US" dirty="0"/>
              <a:t> 어떤 도형을 구성하는 정점들의 집합임 추가적인 정보로 정점들마다 지정된 </a:t>
            </a:r>
            <a:r>
              <a:rPr lang="en-US" altLang="ko-KR" dirty="0"/>
              <a:t>normal vector</a:t>
            </a:r>
            <a:r>
              <a:rPr lang="ko-KR" altLang="en-US" dirty="0" err="1"/>
              <a:t>같은것도</a:t>
            </a:r>
            <a:r>
              <a:rPr lang="ko-KR" altLang="en-US" dirty="0"/>
              <a:t> 들어갈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좌측은 </a:t>
            </a:r>
            <a:r>
              <a:rPr lang="en-US" altLang="ko-KR" dirty="0"/>
              <a:t>Unity</a:t>
            </a:r>
            <a:r>
              <a:rPr lang="ko-KR" altLang="en-US" dirty="0"/>
              <a:t>에서 어떤 객체의 </a:t>
            </a:r>
            <a:r>
              <a:rPr lang="en-US" altLang="ko-KR" dirty="0"/>
              <a:t>Component</a:t>
            </a:r>
            <a:r>
              <a:rPr lang="ko-KR" altLang="en-US" dirty="0"/>
              <a:t>를 얻어오는 코드임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되게 편하게 사용했던 기억이 있어서 이걸 구현해보고자 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우측은 직접 만든 </a:t>
            </a:r>
            <a:r>
              <a:rPr lang="en-US" altLang="ko-KR" dirty="0"/>
              <a:t>Component</a:t>
            </a:r>
            <a:r>
              <a:rPr lang="ko-KR" altLang="en-US" dirty="0"/>
              <a:t>를 얻어오는 코드임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/>
              <a:t>Component</a:t>
            </a:r>
            <a:r>
              <a:rPr lang="ko-KR" altLang="en-US" dirty="0"/>
              <a:t>의 이름만 알고 있고</a:t>
            </a:r>
            <a:r>
              <a:rPr lang="en-US" altLang="ko-KR" dirty="0"/>
              <a:t>, </a:t>
            </a:r>
            <a:r>
              <a:rPr lang="ko-KR" altLang="en-US" dirty="0"/>
              <a:t>객체가 그걸 가지고 있다면 해당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Component</a:t>
            </a:r>
            <a:r>
              <a:rPr lang="ko-KR" altLang="en-US" dirty="0"/>
              <a:t>를 가져올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Unreal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의 경우 </a:t>
            </a:r>
            <a:r>
              <a:rPr lang="en-US" altLang="ko-KR" dirty="0" err="1"/>
              <a:t>FindComponentByClass</a:t>
            </a:r>
            <a:r>
              <a:rPr lang="en-US" altLang="ko-KR" dirty="0"/>
              <a:t> </a:t>
            </a:r>
            <a:r>
              <a:rPr lang="ko-KR" altLang="en-US" dirty="0"/>
              <a:t>라는 이름으로 템플릿 함수가 제공됨</a:t>
            </a:r>
            <a:r>
              <a:rPr lang="en-US" altLang="ko-KR" dirty="0"/>
              <a:t>. </a:t>
            </a:r>
            <a:r>
              <a:rPr lang="ko-KR" altLang="en-US" dirty="0"/>
              <a:t>사용법은 똑같은데 이름만 다름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3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은 객체의 이동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크기 변환에 관련된 컴포넌트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속성을 가져야 객체에 대한 이동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크기 변환이 가능해짐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함수를 사용해서 </a:t>
            </a:r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지정해줌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Transform </a:t>
            </a:r>
            <a:r>
              <a:rPr lang="ko-KR" altLang="en-US" dirty="0"/>
              <a:t>객체는 동일한 </a:t>
            </a:r>
            <a:r>
              <a:rPr lang="en-US" altLang="ko-KR" dirty="0"/>
              <a:t>component id</a:t>
            </a:r>
            <a:r>
              <a:rPr lang="ko-KR" altLang="en-US" dirty="0"/>
              <a:t>를 가져야 하므로 </a:t>
            </a:r>
            <a:r>
              <a:rPr lang="en-US" altLang="ko-KR" dirty="0"/>
              <a:t>static</a:t>
            </a:r>
            <a:r>
              <a:rPr lang="ko-KR" altLang="en-US" dirty="0"/>
              <a:t>으로 선언</a:t>
            </a:r>
            <a:r>
              <a:rPr lang="en-US" altLang="ko-KR" dirty="0"/>
              <a:t>. </a:t>
            </a:r>
            <a:r>
              <a:rPr lang="ko-KR" altLang="en-US" dirty="0"/>
              <a:t>함수 내부적으로 </a:t>
            </a:r>
            <a:r>
              <a:rPr lang="en-US" altLang="ko-KR" dirty="0"/>
              <a:t>singleton </a:t>
            </a:r>
            <a:r>
              <a:rPr lang="ko-KR" altLang="en-US" dirty="0"/>
              <a:t>구조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함수이므로 객체 생성 없이도 사용 가능하므로</a:t>
            </a:r>
            <a:r>
              <a:rPr lang="en-US" altLang="ko-KR" dirty="0"/>
              <a:t>, </a:t>
            </a:r>
            <a:r>
              <a:rPr lang="en-US" altLang="ko-KR" dirty="0" err="1"/>
              <a:t>GetComponentByID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ID</a:t>
            </a:r>
            <a:r>
              <a:rPr lang="ko-KR" altLang="en-US" dirty="0"/>
              <a:t>값을 가져오며</a:t>
            </a:r>
            <a:r>
              <a:rPr lang="en-US" altLang="ko-KR" dirty="0"/>
              <a:t> </a:t>
            </a:r>
            <a:r>
              <a:rPr lang="ko-KR" altLang="en-US" dirty="0"/>
              <a:t>확장하여 사용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World </a:t>
            </a:r>
            <a:r>
              <a:rPr lang="ko-KR" altLang="en-US" dirty="0"/>
              <a:t>클래스에 </a:t>
            </a:r>
            <a:r>
              <a:rPr lang="en-US" altLang="ko-KR" dirty="0"/>
              <a:t>object</a:t>
            </a:r>
            <a:r>
              <a:rPr lang="ko-KR" altLang="en-US" dirty="0"/>
              <a:t>를 추가하면</a:t>
            </a:r>
            <a:r>
              <a:rPr lang="en-US" altLang="ko-KR" dirty="0"/>
              <a:t>, Renderer </a:t>
            </a:r>
            <a:r>
              <a:rPr lang="ko-KR" altLang="en-US" dirty="0"/>
              <a:t>클래스에서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선택된 </a:t>
            </a:r>
            <a:r>
              <a:rPr lang="en-US" altLang="ko-KR" dirty="0"/>
              <a:t>World</a:t>
            </a:r>
            <a:r>
              <a:rPr lang="ko-KR" altLang="en-US" dirty="0"/>
              <a:t>의 </a:t>
            </a:r>
            <a:r>
              <a:rPr lang="en-US" altLang="ko-KR" dirty="0"/>
              <a:t>object pool</a:t>
            </a:r>
            <a:r>
              <a:rPr lang="ko-KR" altLang="en-US" dirty="0"/>
              <a:t>에 존재하는 모든 </a:t>
            </a:r>
            <a:r>
              <a:rPr lang="en-US" altLang="ko-KR" dirty="0"/>
              <a:t>object</a:t>
            </a:r>
            <a:r>
              <a:rPr lang="ko-KR" altLang="en-US" dirty="0"/>
              <a:t>들을 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아직까진</a:t>
            </a:r>
            <a:r>
              <a:rPr lang="ko-KR" altLang="en-US" dirty="0"/>
              <a:t> </a:t>
            </a:r>
            <a:r>
              <a:rPr lang="ko-KR" altLang="en-US" dirty="0" err="1"/>
              <a:t>싱글쓰레드로</a:t>
            </a:r>
            <a:r>
              <a:rPr lang="ko-KR" altLang="en-US" dirty="0"/>
              <a:t> 그리고 있고</a:t>
            </a:r>
            <a:r>
              <a:rPr lang="en-US" altLang="ko-KR" dirty="0"/>
              <a:t>, </a:t>
            </a:r>
            <a:r>
              <a:rPr lang="ko-KR" altLang="en-US" dirty="0"/>
              <a:t>아주 나중에 공간 분할 </a:t>
            </a:r>
            <a:r>
              <a:rPr lang="ko-KR" altLang="en-US" dirty="0" err="1"/>
              <a:t>같은거</a:t>
            </a:r>
            <a:r>
              <a:rPr lang="ko-KR" altLang="en-US" dirty="0"/>
              <a:t> 해서 멀티 쓰레드로 개선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tmlboss/OpenGL-Render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>
            <a:off x="1370215" y="337492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69D8CA-BB80-289A-7D44-BC2D2C482566}"/>
              </a:ext>
            </a:extLst>
          </p:cNvPr>
          <p:cNvCxnSpPr>
            <a:cxnSpLocks/>
          </p:cNvCxnSpPr>
          <p:nvPr/>
        </p:nvCxnSpPr>
        <p:spPr>
          <a:xfrm>
            <a:off x="1370215" y="209347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46ACD4-E469-CF84-70A8-1C6580FE868E}"/>
              </a:ext>
            </a:extLst>
          </p:cNvPr>
          <p:cNvSpPr txBox="1"/>
          <p:nvPr/>
        </p:nvSpPr>
        <p:spPr>
          <a:xfrm>
            <a:off x="2483112" y="2345893"/>
            <a:ext cx="722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제작기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&lt;1&gt;</a:t>
            </a:r>
            <a:endParaRPr lang="ko-KR" altLang="en-US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4" y="1494995"/>
            <a:ext cx="461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World, Renderer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2B099-1084-B838-F093-D67548CA517B}"/>
              </a:ext>
            </a:extLst>
          </p:cNvPr>
          <p:cNvSpPr txBox="1"/>
          <p:nvPr/>
        </p:nvSpPr>
        <p:spPr>
          <a:xfrm>
            <a:off x="1195222" y="2166370"/>
            <a:ext cx="803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Renderer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클래스가 하나의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그리기를 담당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46396-0AEC-1A38-B98D-EF615060E08F}"/>
              </a:ext>
            </a:extLst>
          </p:cNvPr>
          <p:cNvSpPr txBox="1"/>
          <p:nvPr/>
        </p:nvSpPr>
        <p:spPr>
          <a:xfrm>
            <a:off x="1195221" y="2689590"/>
            <a:ext cx="575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관리 담당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04CBA4-D4E9-D40F-2C50-F338B912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10" y="4165710"/>
            <a:ext cx="3781953" cy="17528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5C880E-6958-1CDD-709C-94BA3C67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873" y="3430578"/>
            <a:ext cx="4053956" cy="32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4" y="1494995"/>
            <a:ext cx="293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Engine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2B099-1084-B838-F093-D67548CA517B}"/>
              </a:ext>
            </a:extLst>
          </p:cNvPr>
          <p:cNvSpPr txBox="1"/>
          <p:nvPr/>
        </p:nvSpPr>
        <p:spPr>
          <a:xfrm>
            <a:off x="1195223" y="2166370"/>
            <a:ext cx="754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World, Renderer, Window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Shader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관리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D6B01-C093-1C1D-F5E5-92DF19D2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23" y="3217510"/>
            <a:ext cx="3667637" cy="2972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693B39-0018-E42E-66D8-752C681C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28" y="2988592"/>
            <a:ext cx="3732701" cy="34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5" y="1494995"/>
            <a:ext cx="523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전체 프로그램 구조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간단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E8EA5A-32D8-8076-0F7C-36A9C8B9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65" y="2335658"/>
            <a:ext cx="5450336" cy="41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B15E21-0E6D-880D-B361-2B5CBD3FEF05}"/>
              </a:ext>
            </a:extLst>
          </p:cNvPr>
          <p:cNvSpPr txBox="1"/>
          <p:nvPr/>
        </p:nvSpPr>
        <p:spPr>
          <a:xfrm>
            <a:off x="7263513" y="2574755"/>
            <a:ext cx="4374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Shader,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Window,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…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추가적인 클래스들이 있지만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핵심만 추려보면 왼쪽과 같음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48F4A-1073-A0D0-A08F-C430685BB22F}"/>
              </a:ext>
            </a:extLst>
          </p:cNvPr>
          <p:cNvSpPr txBox="1"/>
          <p:nvPr/>
        </p:nvSpPr>
        <p:spPr>
          <a:xfrm>
            <a:off x="8103901" y="5922396"/>
            <a:ext cx="262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660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렌더링 구조 참고</a:t>
            </a:r>
            <a:r>
              <a:rPr lang="en-US" altLang="ko-KR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ko-KR" sz="2800" dirty="0">
              <a:solidFill>
                <a:schemeClr val="tx2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81" y="2557176"/>
            <a:ext cx="6497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Engine,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Renderer,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등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렌더링에 필요한 기본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frame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구성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8" y="460411"/>
            <a:ext cx="165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Next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494995"/>
            <a:ext cx="208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2D96-4756-A7F2-867B-E1B9652AFD30}"/>
              </a:ext>
            </a:extLst>
          </p:cNvPr>
          <p:cNvSpPr txBox="1"/>
          <p:nvPr/>
        </p:nvSpPr>
        <p:spPr>
          <a:xfrm>
            <a:off x="1270380" y="3877171"/>
            <a:ext cx="439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ECS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구조 도입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4679-E2F2-95D4-2C77-FB997D329F16}"/>
              </a:ext>
            </a:extLst>
          </p:cNvPr>
          <p:cNvSpPr txBox="1"/>
          <p:nvPr/>
        </p:nvSpPr>
        <p:spPr>
          <a:xfrm>
            <a:off x="1270380" y="4766279"/>
            <a:ext cx="337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 렌더링 수행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3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81" y="2557176"/>
            <a:ext cx="6948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월드 내의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들이 가지는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instance ID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알고리즘 개선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(UUID, GUID)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8" y="460411"/>
            <a:ext cx="165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Next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494995"/>
            <a:ext cx="208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46CA-3876-6660-CE6C-60F14F5EA6FC}"/>
              </a:ext>
            </a:extLst>
          </p:cNvPr>
          <p:cNvSpPr txBox="1"/>
          <p:nvPr/>
        </p:nvSpPr>
        <p:spPr>
          <a:xfrm>
            <a:off x="1270379" y="3788634"/>
            <a:ext cx="744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Color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Texture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적용 테스트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6DDD-CF4E-C1D7-A300-3F45104417E8}"/>
              </a:ext>
            </a:extLst>
          </p:cNvPr>
          <p:cNvSpPr txBox="1"/>
          <p:nvPr/>
        </p:nvSpPr>
        <p:spPr>
          <a:xfrm>
            <a:off x="1270379" y="4584816"/>
            <a:ext cx="694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Input System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(Mouse, Keyboard)</a:t>
            </a:r>
          </a:p>
        </p:txBody>
      </p:sp>
    </p:spTree>
    <p:extLst>
      <p:ext uri="{BB962C8B-B14F-4D97-AF65-F5344CB8AC3E}">
        <p14:creationId xmlns:p14="http://schemas.microsoft.com/office/powerpoint/2010/main" val="18589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76385-B46B-0445-2954-2FAFD9712A40}"/>
              </a:ext>
            </a:extLst>
          </p:cNvPr>
          <p:cNvSpPr txBox="1"/>
          <p:nvPr/>
        </p:nvSpPr>
        <p:spPr>
          <a:xfrm>
            <a:off x="1309835" y="2670311"/>
            <a:ext cx="29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Introduction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D8F2-AAE0-92D6-C358-E2BC43B43781}"/>
              </a:ext>
            </a:extLst>
          </p:cNvPr>
          <p:cNvSpPr txBox="1"/>
          <p:nvPr/>
        </p:nvSpPr>
        <p:spPr>
          <a:xfrm>
            <a:off x="1302570" y="3634790"/>
            <a:ext cx="25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A9E32-E82A-D79C-9CB2-0D204AAFA9C9}"/>
              </a:ext>
            </a:extLst>
          </p:cNvPr>
          <p:cNvSpPr txBox="1"/>
          <p:nvPr/>
        </p:nvSpPr>
        <p:spPr>
          <a:xfrm>
            <a:off x="1309835" y="4609132"/>
            <a:ext cx="164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Next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966800" y="1718799"/>
            <a:ext cx="29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9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Introduction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22469-8B8E-E432-2C5F-EE5C1CAC707C}"/>
              </a:ext>
            </a:extLst>
          </p:cNvPr>
          <p:cNvSpPr txBox="1"/>
          <p:nvPr/>
        </p:nvSpPr>
        <p:spPr>
          <a:xfrm>
            <a:off x="1468917" y="2453967"/>
            <a:ext cx="781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제작에 필요한 바탕 기술들을 제공하는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S/W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5EDA93-FBE3-1E32-750B-1F377A813FEB}"/>
              </a:ext>
            </a:extLst>
          </p:cNvPr>
          <p:cNvCxnSpPr>
            <a:cxnSpLocks/>
          </p:cNvCxnSpPr>
          <p:nvPr/>
        </p:nvCxnSpPr>
        <p:spPr>
          <a:xfrm>
            <a:off x="4829131" y="2959603"/>
            <a:ext cx="2891293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ACB855-FDA7-9CD2-7026-132DF6418593}"/>
              </a:ext>
            </a:extLst>
          </p:cNvPr>
          <p:cNvSpPr txBox="1"/>
          <p:nvPr/>
        </p:nvSpPr>
        <p:spPr>
          <a:xfrm>
            <a:off x="966799" y="3880814"/>
            <a:ext cx="456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왜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제작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B1142-1E36-6E15-8F65-4FB1F882FB4F}"/>
              </a:ext>
            </a:extLst>
          </p:cNvPr>
          <p:cNvSpPr txBox="1"/>
          <p:nvPr/>
        </p:nvSpPr>
        <p:spPr>
          <a:xfrm>
            <a:off x="1468916" y="5139201"/>
            <a:ext cx="69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실력 향상에 크게 도움이 될 수 있을 것 같음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8652F-C0B6-68CA-9F1D-A65895D2C550}"/>
              </a:ext>
            </a:extLst>
          </p:cNvPr>
          <p:cNvSpPr txBox="1"/>
          <p:nvPr/>
        </p:nvSpPr>
        <p:spPr>
          <a:xfrm>
            <a:off x="1468916" y="4598399"/>
            <a:ext cx="864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상용 엔진을 보며 내부에선 어떻게 돌아가는지 궁금했음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57D38-4067-C802-DC7E-B3008AF6BFC5}"/>
              </a:ext>
            </a:extLst>
          </p:cNvPr>
          <p:cNvSpPr txBox="1"/>
          <p:nvPr/>
        </p:nvSpPr>
        <p:spPr>
          <a:xfrm>
            <a:off x="1468916" y="5662421"/>
            <a:ext cx="631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내부 로직을 만들어보면 재밌을 것 같음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8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36F97F-7010-0A32-94AC-CC6E3EE7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24" y="254765"/>
            <a:ext cx="5137152" cy="63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966800" y="1718799"/>
            <a:ext cx="267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구현할 파트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9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Introduction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9728ED-E9C2-0C37-B570-1ADA3717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47" y="2806019"/>
            <a:ext cx="3905795" cy="1486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6C60C7-FBA4-3B6C-366C-6A44ED4F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47" y="4791837"/>
            <a:ext cx="3905795" cy="1486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EA2E23-24F1-2185-7C14-F4F76F8C0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043" y="2682176"/>
            <a:ext cx="5658640" cy="1733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D55E09-3F51-593A-C1D6-3C136D89B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87" y="4672758"/>
            <a:ext cx="2695951" cy="17242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1453C-ED56-89EF-4C4A-0828F8B10973}"/>
              </a:ext>
            </a:extLst>
          </p:cNvPr>
          <p:cNvSpPr/>
          <p:nvPr/>
        </p:nvSpPr>
        <p:spPr>
          <a:xfrm>
            <a:off x="1400175" y="3740944"/>
            <a:ext cx="2451389" cy="475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7F9278-4874-3FFF-E252-AAEACB3856CE}"/>
              </a:ext>
            </a:extLst>
          </p:cNvPr>
          <p:cNvSpPr/>
          <p:nvPr/>
        </p:nvSpPr>
        <p:spPr>
          <a:xfrm>
            <a:off x="1400175" y="5227050"/>
            <a:ext cx="1358900" cy="4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6E7113-51AA-5805-A85A-80A6C7B1E81E}"/>
              </a:ext>
            </a:extLst>
          </p:cNvPr>
          <p:cNvSpPr/>
          <p:nvPr/>
        </p:nvSpPr>
        <p:spPr>
          <a:xfrm>
            <a:off x="5954461" y="3058633"/>
            <a:ext cx="3826848" cy="43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38F0B2-B56F-4B50-CFEA-AAA2A1802237}"/>
              </a:ext>
            </a:extLst>
          </p:cNvPr>
          <p:cNvSpPr/>
          <p:nvPr/>
        </p:nvSpPr>
        <p:spPr>
          <a:xfrm>
            <a:off x="8619022" y="3491346"/>
            <a:ext cx="2938661" cy="404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6CE4C7-6ABD-B040-E436-DFB10BDCC077}"/>
              </a:ext>
            </a:extLst>
          </p:cNvPr>
          <p:cNvCxnSpPr>
            <a:cxnSpLocks/>
          </p:cNvCxnSpPr>
          <p:nvPr/>
        </p:nvCxnSpPr>
        <p:spPr>
          <a:xfrm>
            <a:off x="9279615" y="4216903"/>
            <a:ext cx="501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74FEC6-0D4C-88B9-C59B-2B7810B8569D}"/>
              </a:ext>
            </a:extLst>
          </p:cNvPr>
          <p:cNvSpPr/>
          <p:nvPr/>
        </p:nvSpPr>
        <p:spPr>
          <a:xfrm>
            <a:off x="7617038" y="5455926"/>
            <a:ext cx="1001984" cy="859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FE991A-BA0A-7D6C-4367-2FBA1BF81741}"/>
              </a:ext>
            </a:extLst>
          </p:cNvPr>
          <p:cNvSpPr/>
          <p:nvPr/>
        </p:nvSpPr>
        <p:spPr>
          <a:xfrm>
            <a:off x="8686218" y="5910746"/>
            <a:ext cx="1162631" cy="404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488D40-96EA-659C-BDD0-E58226A24851}"/>
              </a:ext>
            </a:extLst>
          </p:cNvPr>
          <p:cNvSpPr/>
          <p:nvPr/>
        </p:nvSpPr>
        <p:spPr>
          <a:xfrm>
            <a:off x="8779325" y="5051597"/>
            <a:ext cx="467069" cy="370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FAF3F1-944E-3BF9-8383-B6029A707B60}"/>
              </a:ext>
            </a:extLst>
          </p:cNvPr>
          <p:cNvSpPr/>
          <p:nvPr/>
        </p:nvSpPr>
        <p:spPr>
          <a:xfrm>
            <a:off x="2847975" y="5718175"/>
            <a:ext cx="1133475" cy="4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966800" y="1718799"/>
            <a:ext cx="270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구현할 파트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9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Introduction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F6B16-8932-AE74-3EAE-45DEFFCF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37" y="2518623"/>
            <a:ext cx="10475055" cy="2290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B67038-22F5-22B7-2E10-040F8AAF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80" y="5020910"/>
            <a:ext cx="565864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5" y="1494995"/>
            <a:ext cx="259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7CF75-CD96-0D3F-8080-34F24348CDD0}"/>
              </a:ext>
            </a:extLst>
          </p:cNvPr>
          <p:cNvSpPr txBox="1"/>
          <p:nvPr/>
        </p:nvSpPr>
        <p:spPr>
          <a:xfrm>
            <a:off x="1195222" y="2129425"/>
            <a:ext cx="696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ECS (Entity Component System)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36F46C-2457-F65D-FD1C-65556920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61"/>
          <a:stretch/>
        </p:blipFill>
        <p:spPr>
          <a:xfrm>
            <a:off x="1888066" y="3979700"/>
            <a:ext cx="3966551" cy="1383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BB7C3-9606-8287-09A9-465B89D7FFF9}"/>
              </a:ext>
            </a:extLst>
          </p:cNvPr>
          <p:cNvSpPr txBox="1"/>
          <p:nvPr/>
        </p:nvSpPr>
        <p:spPr>
          <a:xfrm>
            <a:off x="3082550" y="5525648"/>
            <a:ext cx="157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상속 구조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AE7A4B-F980-E83C-D4D2-95873195D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157" y="2763855"/>
            <a:ext cx="3966551" cy="38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6" y="1494995"/>
            <a:ext cx="345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Component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E9D578-C096-1F9C-09C7-BA7740B8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31" y="4120464"/>
            <a:ext cx="4267796" cy="1771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ACA4A3-4F0E-05C5-55E6-4D174992E2A4}"/>
              </a:ext>
            </a:extLst>
          </p:cNvPr>
          <p:cNvSpPr txBox="1"/>
          <p:nvPr/>
        </p:nvSpPr>
        <p:spPr>
          <a:xfrm>
            <a:off x="1195222" y="2249497"/>
            <a:ext cx="9786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최대한 사용자 편의를 생각하여 구현하려고 생각함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template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Singleton Component ID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사용하기로 결정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D3A2EC-6A90-6BA0-ADBB-331A0ED8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620" y="3539836"/>
            <a:ext cx="3893869" cy="29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858094" y="1494995"/>
            <a:ext cx="461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Transform Component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247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Structure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E4AB01-4144-F4BC-DDC7-A5140C0A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95" y="2217579"/>
            <a:ext cx="5334744" cy="43440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C9F2-AB13-E001-85B7-65628C7F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6" y="3770370"/>
            <a:ext cx="4667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766</Words>
  <Application>Microsoft Office PowerPoint</Application>
  <PresentationFormat>와이드스크린</PresentationFormat>
  <Paragraphs>131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정운학</cp:lastModifiedBy>
  <cp:revision>2878</cp:revision>
  <dcterms:created xsi:type="dcterms:W3CDTF">2024-03-24T14:35:59Z</dcterms:created>
  <dcterms:modified xsi:type="dcterms:W3CDTF">2024-07-24T08:58:08Z</dcterms:modified>
</cp:coreProperties>
</file>