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9" r:id="rId2"/>
    <p:sldId id="258" r:id="rId3"/>
    <p:sldId id="303" r:id="rId4"/>
    <p:sldId id="347" r:id="rId5"/>
    <p:sldId id="342" r:id="rId6"/>
    <p:sldId id="343" r:id="rId7"/>
    <p:sldId id="346" r:id="rId8"/>
    <p:sldId id="344" r:id="rId9"/>
    <p:sldId id="345" r:id="rId10"/>
    <p:sldId id="353" r:id="rId11"/>
    <p:sldId id="361" r:id="rId12"/>
    <p:sldId id="362" r:id="rId13"/>
    <p:sldId id="364" r:id="rId14"/>
    <p:sldId id="365" r:id="rId15"/>
    <p:sldId id="384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82" r:id="rId24"/>
    <p:sldId id="373" r:id="rId25"/>
    <p:sldId id="376" r:id="rId26"/>
    <p:sldId id="375" r:id="rId27"/>
    <p:sldId id="377" r:id="rId28"/>
    <p:sldId id="380" r:id="rId29"/>
    <p:sldId id="378" r:id="rId30"/>
    <p:sldId id="379" r:id="rId31"/>
    <p:sldId id="385" r:id="rId32"/>
    <p:sldId id="381" r:id="rId33"/>
    <p:sldId id="383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03EBAD-CF7A-4EA4-92C5-EC494D1FFA98}" v="76" dt="2025-08-17T13:59:51.1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종현 김" userId="4e62a0cd71f6508f" providerId="LiveId" clId="{5A03EBAD-CF7A-4EA4-92C5-EC494D1FFA98}"/>
    <pc:docChg chg="undo custSel addSld delSld modSld sldOrd">
      <pc:chgData name="종현 김" userId="4e62a0cd71f6508f" providerId="LiveId" clId="{5A03EBAD-CF7A-4EA4-92C5-EC494D1FFA98}" dt="2025-08-17T13:59:53.686" v="2645" actId="47"/>
      <pc:docMkLst>
        <pc:docMk/>
      </pc:docMkLst>
      <pc:sldChg chg="modSp mod">
        <pc:chgData name="종현 김" userId="4e62a0cd71f6508f" providerId="LiveId" clId="{5A03EBAD-CF7A-4EA4-92C5-EC494D1FFA98}" dt="2025-08-13T04:27:35.341" v="2164" actId="20577"/>
        <pc:sldMkLst>
          <pc:docMk/>
          <pc:sldMk cId="3906222446" sldId="258"/>
        </pc:sldMkLst>
        <pc:spChg chg="mod">
          <ac:chgData name="종현 김" userId="4e62a0cd71f6508f" providerId="LiveId" clId="{5A03EBAD-CF7A-4EA4-92C5-EC494D1FFA98}" dt="2025-08-13T04:27:35.341" v="2164" actId="20577"/>
          <ac:spMkLst>
            <pc:docMk/>
            <pc:sldMk cId="3906222446" sldId="258"/>
            <ac:spMk id="3" creationId="{7C778E5D-C179-E5E5-01C2-F5C104F2A85B}"/>
          </ac:spMkLst>
        </pc:spChg>
      </pc:sldChg>
      <pc:sldChg chg="modSp mod">
        <pc:chgData name="종현 김" userId="4e62a0cd71f6508f" providerId="LiveId" clId="{5A03EBAD-CF7A-4EA4-92C5-EC494D1FFA98}" dt="2025-08-13T05:23:04.722" v="2167" actId="20577"/>
        <pc:sldMkLst>
          <pc:docMk/>
          <pc:sldMk cId="625091368" sldId="303"/>
        </pc:sldMkLst>
        <pc:spChg chg="mod">
          <ac:chgData name="종현 김" userId="4e62a0cd71f6508f" providerId="LiveId" clId="{5A03EBAD-CF7A-4EA4-92C5-EC494D1FFA98}" dt="2025-08-13T05:23:04.722" v="2167" actId="20577"/>
          <ac:spMkLst>
            <pc:docMk/>
            <pc:sldMk cId="625091368" sldId="303"/>
            <ac:spMk id="6" creationId="{4D7752D0-F6B1-D2CE-B288-27FBFEB8840D}"/>
          </ac:spMkLst>
        </pc:spChg>
      </pc:sldChg>
      <pc:sldChg chg="addSp modSp mod">
        <pc:chgData name="종현 김" userId="4e62a0cd71f6508f" providerId="LiveId" clId="{5A03EBAD-CF7A-4EA4-92C5-EC494D1FFA98}" dt="2025-08-13T03:52:01.116" v="1442" actId="20577"/>
        <pc:sldMkLst>
          <pc:docMk/>
          <pc:sldMk cId="615325378" sldId="342"/>
        </pc:sldMkLst>
        <pc:spChg chg="mod">
          <ac:chgData name="종현 김" userId="4e62a0cd71f6508f" providerId="LiveId" clId="{5A03EBAD-CF7A-4EA4-92C5-EC494D1FFA98}" dt="2025-08-13T03:52:01.116" v="1442" actId="20577"/>
          <ac:spMkLst>
            <pc:docMk/>
            <pc:sldMk cId="615325378" sldId="342"/>
            <ac:spMk id="3" creationId="{43B9B0C2-05F5-D61C-0300-E8E1D4D0F3EB}"/>
          </ac:spMkLst>
        </pc:spChg>
        <pc:spChg chg="add mod">
          <ac:chgData name="종현 김" userId="4e62a0cd71f6508f" providerId="LiveId" clId="{5A03EBAD-CF7A-4EA4-92C5-EC494D1FFA98}" dt="2025-08-13T03:32:33.830" v="958" actId="1076"/>
          <ac:spMkLst>
            <pc:docMk/>
            <pc:sldMk cId="615325378" sldId="342"/>
            <ac:spMk id="6" creationId="{D9C188BA-6794-1BC5-3B51-A7001D662356}"/>
          </ac:spMkLst>
        </pc:spChg>
        <pc:picChg chg="add mod">
          <ac:chgData name="종현 김" userId="4e62a0cd71f6508f" providerId="LiveId" clId="{5A03EBAD-CF7A-4EA4-92C5-EC494D1FFA98}" dt="2025-08-13T03:18:42.330" v="446" actId="1076"/>
          <ac:picMkLst>
            <pc:docMk/>
            <pc:sldMk cId="615325378" sldId="342"/>
            <ac:picMk id="5" creationId="{2F31EDD8-0E0C-E21E-C2BB-E1FC0AB388C6}"/>
          </ac:picMkLst>
        </pc:picChg>
      </pc:sldChg>
      <pc:sldChg chg="addSp modSp mod">
        <pc:chgData name="종현 김" userId="4e62a0cd71f6508f" providerId="LiveId" clId="{5A03EBAD-CF7A-4EA4-92C5-EC494D1FFA98}" dt="2025-08-13T03:52:04.411" v="1444" actId="20577"/>
        <pc:sldMkLst>
          <pc:docMk/>
          <pc:sldMk cId="3488017151" sldId="343"/>
        </pc:sldMkLst>
        <pc:spChg chg="mod">
          <ac:chgData name="종현 김" userId="4e62a0cd71f6508f" providerId="LiveId" clId="{5A03EBAD-CF7A-4EA4-92C5-EC494D1FFA98}" dt="2025-08-13T03:52:04.411" v="1444" actId="20577"/>
          <ac:spMkLst>
            <pc:docMk/>
            <pc:sldMk cId="3488017151" sldId="343"/>
            <ac:spMk id="3" creationId="{6987951B-C41E-79B9-2F54-0D836DEB6083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4" creationId="{4C7F3B7D-6B10-1036-CC68-7B0DB2EE49CD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5" creationId="{C9078E58-7453-86DB-34BA-04E061D5CC7E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6" creationId="{41DEADAB-D778-5254-1903-66173898DAFD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7" creationId="{E5542D49-3598-8027-47C3-6051B21BC3E2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8" creationId="{6BF6DB25-1EEB-9A02-E0E9-3CD8AC7E1E7C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10" creationId="{A8E38DEC-DFBF-B4DA-99DC-E508DCD48621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12" creationId="{9FE35811-90BC-990A-A3AE-CE8F27F14B33}"/>
          </ac:spMkLst>
        </pc:spChg>
        <pc:spChg chg="add mod">
          <ac:chgData name="종현 김" userId="4e62a0cd71f6508f" providerId="LiveId" clId="{5A03EBAD-CF7A-4EA4-92C5-EC494D1FFA98}" dt="2025-08-13T03:19:46.663" v="457"/>
          <ac:spMkLst>
            <pc:docMk/>
            <pc:sldMk cId="3488017151" sldId="343"/>
            <ac:spMk id="14" creationId="{D6A8CFE5-99CF-1F72-1CB6-2B6F24391EA8}"/>
          </ac:spMkLst>
        </pc:spChg>
        <pc:cxnChg chg="add mod">
          <ac:chgData name="종현 김" userId="4e62a0cd71f6508f" providerId="LiveId" clId="{5A03EBAD-CF7A-4EA4-92C5-EC494D1FFA98}" dt="2025-08-13T03:19:46.663" v="457"/>
          <ac:cxnSpMkLst>
            <pc:docMk/>
            <pc:sldMk cId="3488017151" sldId="343"/>
            <ac:cxnSpMk id="11" creationId="{3BFA2C2B-606B-25A4-C032-8EB4ECB71176}"/>
          </ac:cxnSpMkLst>
        </pc:cxnChg>
        <pc:cxnChg chg="add mod">
          <ac:chgData name="종현 김" userId="4e62a0cd71f6508f" providerId="LiveId" clId="{5A03EBAD-CF7A-4EA4-92C5-EC494D1FFA98}" dt="2025-08-13T03:19:46.663" v="457"/>
          <ac:cxnSpMkLst>
            <pc:docMk/>
            <pc:sldMk cId="3488017151" sldId="343"/>
            <ac:cxnSpMk id="13" creationId="{B2CF8C0E-D09D-61BD-C577-7A21A448B36F}"/>
          </ac:cxnSpMkLst>
        </pc:cxnChg>
      </pc:sldChg>
      <pc:sldChg chg="modSp mod">
        <pc:chgData name="종현 김" userId="4e62a0cd71f6508f" providerId="LiveId" clId="{5A03EBAD-CF7A-4EA4-92C5-EC494D1FFA98}" dt="2025-08-13T03:52:13.068" v="1450" actId="20577"/>
        <pc:sldMkLst>
          <pc:docMk/>
          <pc:sldMk cId="167227739" sldId="344"/>
        </pc:sldMkLst>
        <pc:spChg chg="mod">
          <ac:chgData name="종현 김" userId="4e62a0cd71f6508f" providerId="LiveId" clId="{5A03EBAD-CF7A-4EA4-92C5-EC494D1FFA98}" dt="2025-08-13T03:52:13.068" v="1450" actId="20577"/>
          <ac:spMkLst>
            <pc:docMk/>
            <pc:sldMk cId="167227739" sldId="344"/>
            <ac:spMk id="3" creationId="{43B9B0C2-05F5-D61C-0300-E8E1D4D0F3EB}"/>
          </ac:spMkLst>
        </pc:spChg>
      </pc:sldChg>
      <pc:sldChg chg="modSp mod">
        <pc:chgData name="종현 김" userId="4e62a0cd71f6508f" providerId="LiveId" clId="{5A03EBAD-CF7A-4EA4-92C5-EC494D1FFA98}" dt="2025-08-13T03:52:16.176" v="1453" actId="20577"/>
        <pc:sldMkLst>
          <pc:docMk/>
          <pc:sldMk cId="3999284820" sldId="345"/>
        </pc:sldMkLst>
        <pc:spChg chg="mod">
          <ac:chgData name="종현 김" userId="4e62a0cd71f6508f" providerId="LiveId" clId="{5A03EBAD-CF7A-4EA4-92C5-EC494D1FFA98}" dt="2025-08-13T03:52:16.176" v="1453" actId="20577"/>
          <ac:spMkLst>
            <pc:docMk/>
            <pc:sldMk cId="3999284820" sldId="345"/>
            <ac:spMk id="3" creationId="{EE260BB4-4041-AA5E-2F5A-C927CA3DFA6D}"/>
          </ac:spMkLst>
        </pc:spChg>
      </pc:sldChg>
      <pc:sldChg chg="addSp modSp mod">
        <pc:chgData name="종현 김" userId="4e62a0cd71f6508f" providerId="LiveId" clId="{5A03EBAD-CF7A-4EA4-92C5-EC494D1FFA98}" dt="2025-08-13T03:52:09.208" v="1448" actId="20577"/>
        <pc:sldMkLst>
          <pc:docMk/>
          <pc:sldMk cId="686594786" sldId="346"/>
        </pc:sldMkLst>
        <pc:spChg chg="mod">
          <ac:chgData name="종현 김" userId="4e62a0cd71f6508f" providerId="LiveId" clId="{5A03EBAD-CF7A-4EA4-92C5-EC494D1FFA98}" dt="2025-08-13T03:52:09.208" v="1448" actId="20577"/>
          <ac:spMkLst>
            <pc:docMk/>
            <pc:sldMk cId="686594786" sldId="346"/>
            <ac:spMk id="3" creationId="{B4CBBA5D-C906-84FA-FE93-25307D7221AF}"/>
          </ac:spMkLst>
        </pc:spChg>
        <pc:spChg chg="add mod">
          <ac:chgData name="종현 김" userId="4e62a0cd71f6508f" providerId="LiveId" clId="{5A03EBAD-CF7A-4EA4-92C5-EC494D1FFA98}" dt="2025-08-13T03:24:58.193" v="641" actId="5793"/>
          <ac:spMkLst>
            <pc:docMk/>
            <pc:sldMk cId="686594786" sldId="346"/>
            <ac:spMk id="5" creationId="{1CA51F2D-791C-CF21-7FC7-F875F595AF15}"/>
          </ac:spMkLst>
        </pc:spChg>
        <pc:spChg chg="add mod">
          <ac:chgData name="종현 김" userId="4e62a0cd71f6508f" providerId="LiveId" clId="{5A03EBAD-CF7A-4EA4-92C5-EC494D1FFA98}" dt="2025-08-13T03:25:45.216" v="769" actId="1076"/>
          <ac:spMkLst>
            <pc:docMk/>
            <pc:sldMk cId="686594786" sldId="346"/>
            <ac:spMk id="6" creationId="{78F46ABB-D9A8-B6BA-E14E-9AC79DB33486}"/>
          </ac:spMkLst>
        </pc:spChg>
        <pc:picChg chg="add mod">
          <ac:chgData name="종현 김" userId="4e62a0cd71f6508f" providerId="LiveId" clId="{5A03EBAD-CF7A-4EA4-92C5-EC494D1FFA98}" dt="2025-08-13T03:23:53.610" v="462"/>
          <ac:picMkLst>
            <pc:docMk/>
            <pc:sldMk cId="686594786" sldId="346"/>
            <ac:picMk id="4" creationId="{2C5AEC91-D730-C081-1544-554F89B4FCFC}"/>
          </ac:picMkLst>
        </pc:picChg>
        <pc:cxnChg chg="add mod">
          <ac:chgData name="종현 김" userId="4e62a0cd71f6508f" providerId="LiveId" clId="{5A03EBAD-CF7A-4EA4-92C5-EC494D1FFA98}" dt="2025-08-13T03:25:52.171" v="771" actId="13822"/>
          <ac:cxnSpMkLst>
            <pc:docMk/>
            <pc:sldMk cId="686594786" sldId="346"/>
            <ac:cxnSpMk id="8" creationId="{51C511B2-2B0C-B6BE-3077-7D2C5296789D}"/>
          </ac:cxnSpMkLst>
        </pc:cxnChg>
      </pc:sldChg>
      <pc:sldChg chg="modSp mod">
        <pc:chgData name="종현 김" userId="4e62a0cd71f6508f" providerId="LiveId" clId="{5A03EBAD-CF7A-4EA4-92C5-EC494D1FFA98}" dt="2025-08-13T03:51:56.973" v="1440" actId="20577"/>
        <pc:sldMkLst>
          <pc:docMk/>
          <pc:sldMk cId="311570287" sldId="347"/>
        </pc:sldMkLst>
        <pc:spChg chg="mod">
          <ac:chgData name="종현 김" userId="4e62a0cd71f6508f" providerId="LiveId" clId="{5A03EBAD-CF7A-4EA4-92C5-EC494D1FFA98}" dt="2025-08-13T03:19:05.289" v="456" actId="20577"/>
          <ac:spMkLst>
            <pc:docMk/>
            <pc:sldMk cId="311570287" sldId="347"/>
            <ac:spMk id="2" creationId="{A96F74E0-5F58-1C5A-90C7-ECDB4E34E4A6}"/>
          </ac:spMkLst>
        </pc:spChg>
        <pc:spChg chg="mod">
          <ac:chgData name="종현 김" userId="4e62a0cd71f6508f" providerId="LiveId" clId="{5A03EBAD-CF7A-4EA4-92C5-EC494D1FFA98}" dt="2025-08-13T03:51:56.973" v="1440" actId="20577"/>
          <ac:spMkLst>
            <pc:docMk/>
            <pc:sldMk cId="311570287" sldId="347"/>
            <ac:spMk id="3" creationId="{B064E249-3593-2BBA-9E88-5E31B7793D97}"/>
          </ac:spMkLst>
        </pc:spChg>
      </pc:sldChg>
      <pc:sldChg chg="modSp mod">
        <pc:chgData name="종현 김" userId="4e62a0cd71f6508f" providerId="LiveId" clId="{5A03EBAD-CF7A-4EA4-92C5-EC494D1FFA98}" dt="2025-08-13T04:31:23.024" v="2166" actId="1076"/>
        <pc:sldMkLst>
          <pc:docMk/>
          <pc:sldMk cId="4130237198" sldId="353"/>
        </pc:sldMkLst>
        <pc:spChg chg="mod">
          <ac:chgData name="종현 김" userId="4e62a0cd71f6508f" providerId="LiveId" clId="{5A03EBAD-CF7A-4EA4-92C5-EC494D1FFA98}" dt="2025-08-13T04:20:45.419" v="1986" actId="20577"/>
          <ac:spMkLst>
            <pc:docMk/>
            <pc:sldMk cId="4130237198" sldId="353"/>
            <ac:spMk id="2" creationId="{C74687D5-AD58-4410-FDC3-4DBCD4428431}"/>
          </ac:spMkLst>
        </pc:spChg>
        <pc:spChg chg="mod">
          <ac:chgData name="종현 김" userId="4e62a0cd71f6508f" providerId="LiveId" clId="{5A03EBAD-CF7A-4EA4-92C5-EC494D1FFA98}" dt="2025-08-13T03:52:19.520" v="1457" actId="20577"/>
          <ac:spMkLst>
            <pc:docMk/>
            <pc:sldMk cId="4130237198" sldId="353"/>
            <ac:spMk id="3" creationId="{41698D0A-F9C2-B073-567A-6E0FB7618FBF}"/>
          </ac:spMkLst>
        </pc:spChg>
        <pc:spChg chg="mod">
          <ac:chgData name="종현 김" userId="4e62a0cd71f6508f" providerId="LiveId" clId="{5A03EBAD-CF7A-4EA4-92C5-EC494D1FFA98}" dt="2025-08-13T04:31:23.024" v="2166" actId="1076"/>
          <ac:spMkLst>
            <pc:docMk/>
            <pc:sldMk cId="4130237198" sldId="353"/>
            <ac:spMk id="12" creationId="{D3071686-0D7D-E569-46FC-0B58E84365D2}"/>
          </ac:spMkLst>
        </pc:spChg>
        <pc:cxnChg chg="mod">
          <ac:chgData name="종현 김" userId="4e62a0cd71f6508f" providerId="LiveId" clId="{5A03EBAD-CF7A-4EA4-92C5-EC494D1FFA98}" dt="2025-08-13T04:31:23.024" v="2166" actId="1076"/>
          <ac:cxnSpMkLst>
            <pc:docMk/>
            <pc:sldMk cId="4130237198" sldId="353"/>
            <ac:cxnSpMk id="19" creationId="{E963D922-F407-921A-0DCC-5DA19427A495}"/>
          </ac:cxnSpMkLst>
        </pc:cxnChg>
      </pc:sldChg>
      <pc:sldChg chg="modSp mod">
        <pc:chgData name="종현 김" userId="4e62a0cd71f6508f" providerId="LiveId" clId="{5A03EBAD-CF7A-4EA4-92C5-EC494D1FFA98}" dt="2025-08-13T04:20:48.267" v="1988" actId="20577"/>
        <pc:sldMkLst>
          <pc:docMk/>
          <pc:sldMk cId="1505309188" sldId="361"/>
        </pc:sldMkLst>
        <pc:spChg chg="mod">
          <ac:chgData name="종현 김" userId="4e62a0cd71f6508f" providerId="LiveId" clId="{5A03EBAD-CF7A-4EA4-92C5-EC494D1FFA98}" dt="2025-08-13T04:20:48.267" v="1988" actId="20577"/>
          <ac:spMkLst>
            <pc:docMk/>
            <pc:sldMk cId="1505309188" sldId="361"/>
            <ac:spMk id="2" creationId="{83A7D785-7A8C-91B4-FA26-CAD8632B11C7}"/>
          </ac:spMkLst>
        </pc:spChg>
        <pc:spChg chg="mod">
          <ac:chgData name="종현 김" userId="4e62a0cd71f6508f" providerId="LiveId" clId="{5A03EBAD-CF7A-4EA4-92C5-EC494D1FFA98}" dt="2025-08-13T03:52:23.131" v="1461" actId="20577"/>
          <ac:spMkLst>
            <pc:docMk/>
            <pc:sldMk cId="1505309188" sldId="361"/>
            <ac:spMk id="3" creationId="{552B8334-38EE-A998-A772-A5DF30394004}"/>
          </ac:spMkLst>
        </pc:spChg>
      </pc:sldChg>
      <pc:sldChg chg="modSp mod">
        <pc:chgData name="종현 김" userId="4e62a0cd71f6508f" providerId="LiveId" clId="{5A03EBAD-CF7A-4EA4-92C5-EC494D1FFA98}" dt="2025-08-13T04:20:51.692" v="1990" actId="20577"/>
        <pc:sldMkLst>
          <pc:docMk/>
          <pc:sldMk cId="3121661782" sldId="362"/>
        </pc:sldMkLst>
        <pc:spChg chg="mod">
          <ac:chgData name="종현 김" userId="4e62a0cd71f6508f" providerId="LiveId" clId="{5A03EBAD-CF7A-4EA4-92C5-EC494D1FFA98}" dt="2025-08-13T04:20:51.692" v="1990" actId="20577"/>
          <ac:spMkLst>
            <pc:docMk/>
            <pc:sldMk cId="3121661782" sldId="362"/>
            <ac:spMk id="2" creationId="{436C43DB-13F9-B223-6F17-7E914E49B7FC}"/>
          </ac:spMkLst>
        </pc:spChg>
        <pc:spChg chg="mod">
          <ac:chgData name="종현 김" userId="4e62a0cd71f6508f" providerId="LiveId" clId="{5A03EBAD-CF7A-4EA4-92C5-EC494D1FFA98}" dt="2025-08-13T03:52:26.167" v="1465" actId="20577"/>
          <ac:spMkLst>
            <pc:docMk/>
            <pc:sldMk cId="3121661782" sldId="362"/>
            <ac:spMk id="3" creationId="{5FC44051-38DF-397B-C257-4DE2C56F6219}"/>
          </ac:spMkLst>
        </pc:spChg>
      </pc:sldChg>
      <pc:sldChg chg="modSp mod">
        <pc:chgData name="종현 김" userId="4e62a0cd71f6508f" providerId="LiveId" clId="{5A03EBAD-CF7A-4EA4-92C5-EC494D1FFA98}" dt="2025-08-13T05:29:39.800" v="2193" actId="20577"/>
        <pc:sldMkLst>
          <pc:docMk/>
          <pc:sldMk cId="3374825181" sldId="364"/>
        </pc:sldMkLst>
        <pc:spChg chg="mod">
          <ac:chgData name="종현 김" userId="4e62a0cd71f6508f" providerId="LiveId" clId="{5A03EBAD-CF7A-4EA4-92C5-EC494D1FFA98}" dt="2025-08-13T04:20:54.978" v="1992" actId="20577"/>
          <ac:spMkLst>
            <pc:docMk/>
            <pc:sldMk cId="3374825181" sldId="364"/>
            <ac:spMk id="2" creationId="{B551C6A7-1446-6EE1-2157-310CDC16F6DB}"/>
          </ac:spMkLst>
        </pc:spChg>
        <pc:spChg chg="mod">
          <ac:chgData name="종현 김" userId="4e62a0cd71f6508f" providerId="LiveId" clId="{5A03EBAD-CF7A-4EA4-92C5-EC494D1FFA98}" dt="2025-08-13T03:52:29.407" v="1469" actId="20577"/>
          <ac:spMkLst>
            <pc:docMk/>
            <pc:sldMk cId="3374825181" sldId="364"/>
            <ac:spMk id="3" creationId="{8994F0A5-C776-F85A-37C3-C5916C9A01DC}"/>
          </ac:spMkLst>
        </pc:spChg>
        <pc:spChg chg="mod">
          <ac:chgData name="종현 김" userId="4e62a0cd71f6508f" providerId="LiveId" clId="{5A03EBAD-CF7A-4EA4-92C5-EC494D1FFA98}" dt="2025-08-13T05:29:39.800" v="2193" actId="20577"/>
          <ac:spMkLst>
            <pc:docMk/>
            <pc:sldMk cId="3374825181" sldId="364"/>
            <ac:spMk id="8" creationId="{958E8C2D-EFFA-AAD4-83F7-2230EC1EEFAE}"/>
          </ac:spMkLst>
        </pc:spChg>
      </pc:sldChg>
      <pc:sldChg chg="modSp mod">
        <pc:chgData name="종현 김" userId="4e62a0cd71f6508f" providerId="LiveId" clId="{5A03EBAD-CF7A-4EA4-92C5-EC494D1FFA98}" dt="2025-08-13T04:20:58.235" v="1994" actId="20577"/>
        <pc:sldMkLst>
          <pc:docMk/>
          <pc:sldMk cId="2292094029" sldId="365"/>
        </pc:sldMkLst>
        <pc:spChg chg="mod">
          <ac:chgData name="종현 김" userId="4e62a0cd71f6508f" providerId="LiveId" clId="{5A03EBAD-CF7A-4EA4-92C5-EC494D1FFA98}" dt="2025-08-13T04:20:58.235" v="1994" actId="20577"/>
          <ac:spMkLst>
            <pc:docMk/>
            <pc:sldMk cId="2292094029" sldId="365"/>
            <ac:spMk id="2" creationId="{855864A1-63E9-E96B-352A-0264BCA921A8}"/>
          </ac:spMkLst>
        </pc:spChg>
        <pc:spChg chg="mod">
          <ac:chgData name="종현 김" userId="4e62a0cd71f6508f" providerId="LiveId" clId="{5A03EBAD-CF7A-4EA4-92C5-EC494D1FFA98}" dt="2025-08-13T03:52:31.992" v="1473" actId="20577"/>
          <ac:spMkLst>
            <pc:docMk/>
            <pc:sldMk cId="2292094029" sldId="365"/>
            <ac:spMk id="3" creationId="{9661A853-14CD-2222-B03B-64D1D830C424}"/>
          </ac:spMkLst>
        </pc:spChg>
      </pc:sldChg>
      <pc:sldChg chg="addSp delSp modSp mod">
        <pc:chgData name="종현 김" userId="4e62a0cd71f6508f" providerId="LiveId" clId="{5A03EBAD-CF7A-4EA4-92C5-EC494D1FFA98}" dt="2025-08-13T05:41:46.519" v="2351" actId="20577"/>
        <pc:sldMkLst>
          <pc:docMk/>
          <pc:sldMk cId="3865156811" sldId="366"/>
        </pc:sldMkLst>
        <pc:spChg chg="mod">
          <ac:chgData name="종현 김" userId="4e62a0cd71f6508f" providerId="LiveId" clId="{5A03EBAD-CF7A-4EA4-92C5-EC494D1FFA98}" dt="2025-08-13T04:21:01.204" v="1996" actId="20577"/>
          <ac:spMkLst>
            <pc:docMk/>
            <pc:sldMk cId="3865156811" sldId="366"/>
            <ac:spMk id="2" creationId="{756813E5-EF9B-B4AC-30E2-6B7B193FB3CE}"/>
          </ac:spMkLst>
        </pc:spChg>
        <pc:spChg chg="mod">
          <ac:chgData name="종현 김" userId="4e62a0cd71f6508f" providerId="LiveId" clId="{5A03EBAD-CF7A-4EA4-92C5-EC494D1FFA98}" dt="2025-08-13T05:41:46.519" v="2351" actId="20577"/>
          <ac:spMkLst>
            <pc:docMk/>
            <pc:sldMk cId="3865156811" sldId="366"/>
            <ac:spMk id="3" creationId="{F54187DF-C797-4B5D-8304-D6ED564A9A69}"/>
          </ac:spMkLst>
        </pc:spChg>
        <pc:picChg chg="add mod">
          <ac:chgData name="종현 김" userId="4e62a0cd71f6508f" providerId="LiveId" clId="{5A03EBAD-CF7A-4EA4-92C5-EC494D1FFA98}" dt="2025-08-12T07:14:43.058" v="18" actId="1076"/>
          <ac:picMkLst>
            <pc:docMk/>
            <pc:sldMk cId="3865156811" sldId="366"/>
            <ac:picMk id="5" creationId="{6DD19A97-156F-D577-CD30-CBD4E5640E2C}"/>
          </ac:picMkLst>
        </pc:picChg>
        <pc:picChg chg="add mod">
          <ac:chgData name="종현 김" userId="4e62a0cd71f6508f" providerId="LiveId" clId="{5A03EBAD-CF7A-4EA4-92C5-EC494D1FFA98}" dt="2025-08-12T07:14:40.931" v="17" actId="1076"/>
          <ac:picMkLst>
            <pc:docMk/>
            <pc:sldMk cId="3865156811" sldId="366"/>
            <ac:picMk id="8" creationId="{F16A2BA7-4992-F3A5-0F88-13F3A6112A97}"/>
          </ac:picMkLst>
        </pc:picChg>
      </pc:sldChg>
      <pc:sldChg chg="addSp delSp modSp add mod">
        <pc:chgData name="종현 김" userId="4e62a0cd71f6508f" providerId="LiveId" clId="{5A03EBAD-CF7A-4EA4-92C5-EC494D1FFA98}" dt="2025-08-13T05:41:50.128" v="2353" actId="20577"/>
        <pc:sldMkLst>
          <pc:docMk/>
          <pc:sldMk cId="1920367976" sldId="367"/>
        </pc:sldMkLst>
        <pc:spChg chg="mod">
          <ac:chgData name="종현 김" userId="4e62a0cd71f6508f" providerId="LiveId" clId="{5A03EBAD-CF7A-4EA4-92C5-EC494D1FFA98}" dt="2025-08-13T04:21:04.543" v="1998" actId="20577"/>
          <ac:spMkLst>
            <pc:docMk/>
            <pc:sldMk cId="1920367976" sldId="367"/>
            <ac:spMk id="2" creationId="{83B78938-9E19-6B68-611C-35AFF6BFB081}"/>
          </ac:spMkLst>
        </pc:spChg>
        <pc:spChg chg="mod">
          <ac:chgData name="종현 김" userId="4e62a0cd71f6508f" providerId="LiveId" clId="{5A03EBAD-CF7A-4EA4-92C5-EC494D1FFA98}" dt="2025-08-13T05:41:50.128" v="2353" actId="20577"/>
          <ac:spMkLst>
            <pc:docMk/>
            <pc:sldMk cId="1920367976" sldId="367"/>
            <ac:spMk id="3" creationId="{5088EB17-710A-CB21-521E-8834A26208BE}"/>
          </ac:spMkLst>
        </pc:spChg>
        <pc:picChg chg="add mod">
          <ac:chgData name="종현 김" userId="4e62a0cd71f6508f" providerId="LiveId" clId="{5A03EBAD-CF7A-4EA4-92C5-EC494D1FFA98}" dt="2025-08-12T10:37:06.372" v="139"/>
          <ac:picMkLst>
            <pc:docMk/>
            <pc:sldMk cId="1920367976" sldId="367"/>
            <ac:picMk id="5" creationId="{6FBF4074-0B7A-6A73-692F-0AF3E296D350}"/>
          </ac:picMkLst>
        </pc:picChg>
      </pc:sldChg>
      <pc:sldChg chg="addSp delSp modSp add mod">
        <pc:chgData name="종현 김" userId="4e62a0cd71f6508f" providerId="LiveId" clId="{5A03EBAD-CF7A-4EA4-92C5-EC494D1FFA98}" dt="2025-08-13T05:41:53.507" v="2355" actId="20577"/>
        <pc:sldMkLst>
          <pc:docMk/>
          <pc:sldMk cId="1726242118" sldId="368"/>
        </pc:sldMkLst>
        <pc:spChg chg="mod">
          <ac:chgData name="종현 김" userId="4e62a0cd71f6508f" providerId="LiveId" clId="{5A03EBAD-CF7A-4EA4-92C5-EC494D1FFA98}" dt="2025-08-13T04:21:08.216" v="2000" actId="20577"/>
          <ac:spMkLst>
            <pc:docMk/>
            <pc:sldMk cId="1726242118" sldId="368"/>
            <ac:spMk id="2" creationId="{A690B316-1017-82CC-8C6B-053BCF119C48}"/>
          </ac:spMkLst>
        </pc:spChg>
        <pc:spChg chg="mod">
          <ac:chgData name="종현 김" userId="4e62a0cd71f6508f" providerId="LiveId" clId="{5A03EBAD-CF7A-4EA4-92C5-EC494D1FFA98}" dt="2025-08-13T05:41:53.507" v="2355" actId="20577"/>
          <ac:spMkLst>
            <pc:docMk/>
            <pc:sldMk cId="1726242118" sldId="368"/>
            <ac:spMk id="3" creationId="{8AF97E5C-CD70-7E9F-A2FD-5E19C7A2114B}"/>
          </ac:spMkLst>
        </pc:spChg>
        <pc:spChg chg="add mod">
          <ac:chgData name="종현 김" userId="4e62a0cd71f6508f" providerId="LiveId" clId="{5A03EBAD-CF7A-4EA4-92C5-EC494D1FFA98}" dt="2025-08-13T05:34:41.523" v="2274" actId="1076"/>
          <ac:spMkLst>
            <pc:docMk/>
            <pc:sldMk cId="1726242118" sldId="368"/>
            <ac:spMk id="4" creationId="{B7BF2CA4-1C68-799F-11A3-5835BF057F79}"/>
          </ac:spMkLst>
        </pc:spChg>
        <pc:picChg chg="add mod">
          <ac:chgData name="종현 김" userId="4e62a0cd71f6508f" providerId="LiveId" clId="{5A03EBAD-CF7A-4EA4-92C5-EC494D1FFA98}" dt="2025-08-13T05:34:15.468" v="2194" actId="1076"/>
          <ac:picMkLst>
            <pc:docMk/>
            <pc:sldMk cId="1726242118" sldId="368"/>
            <ac:picMk id="5" creationId="{8D90DC5D-8C51-CF2B-7115-FB02F1A846B4}"/>
          </ac:picMkLst>
        </pc:picChg>
        <pc:picChg chg="add mod">
          <ac:chgData name="종현 김" userId="4e62a0cd71f6508f" providerId="LiveId" clId="{5A03EBAD-CF7A-4EA4-92C5-EC494D1FFA98}" dt="2025-08-12T07:17:18.219" v="43" actId="14100"/>
          <ac:picMkLst>
            <pc:docMk/>
            <pc:sldMk cId="1726242118" sldId="368"/>
            <ac:picMk id="7" creationId="{060EC299-1F03-E880-89DD-8DFBAAC05FA6}"/>
          </ac:picMkLst>
        </pc:picChg>
        <pc:cxnChg chg="add mod">
          <ac:chgData name="종현 김" userId="4e62a0cd71f6508f" providerId="LiveId" clId="{5A03EBAD-CF7A-4EA4-92C5-EC494D1FFA98}" dt="2025-08-13T05:34:54.468" v="2276" actId="13822"/>
          <ac:cxnSpMkLst>
            <pc:docMk/>
            <pc:sldMk cId="1726242118" sldId="368"/>
            <ac:cxnSpMk id="8" creationId="{8F20C6D8-F89E-54E6-6CAE-88FD97369E1B}"/>
          </ac:cxnSpMkLst>
        </pc:cxnChg>
      </pc:sldChg>
      <pc:sldChg chg="addSp delSp modSp add mod">
        <pc:chgData name="종현 김" userId="4e62a0cd71f6508f" providerId="LiveId" clId="{5A03EBAD-CF7A-4EA4-92C5-EC494D1FFA98}" dt="2025-08-13T05:41:57.149" v="2357" actId="20577"/>
        <pc:sldMkLst>
          <pc:docMk/>
          <pc:sldMk cId="37706479" sldId="369"/>
        </pc:sldMkLst>
        <pc:spChg chg="mod">
          <ac:chgData name="종현 김" userId="4e62a0cd71f6508f" providerId="LiveId" clId="{5A03EBAD-CF7A-4EA4-92C5-EC494D1FFA98}" dt="2025-08-13T04:21:11.442" v="2002" actId="20577"/>
          <ac:spMkLst>
            <pc:docMk/>
            <pc:sldMk cId="37706479" sldId="369"/>
            <ac:spMk id="2" creationId="{604A684E-0CBC-D37D-874F-EDFDCBF55902}"/>
          </ac:spMkLst>
        </pc:spChg>
        <pc:spChg chg="mod">
          <ac:chgData name="종현 김" userId="4e62a0cd71f6508f" providerId="LiveId" clId="{5A03EBAD-CF7A-4EA4-92C5-EC494D1FFA98}" dt="2025-08-13T05:41:57.149" v="2357" actId="20577"/>
          <ac:spMkLst>
            <pc:docMk/>
            <pc:sldMk cId="37706479" sldId="369"/>
            <ac:spMk id="3" creationId="{E1DD3FE5-C4E1-CAB6-BB82-C68A7F8608B8}"/>
          </ac:spMkLst>
        </pc:spChg>
        <pc:picChg chg="add mod">
          <ac:chgData name="종현 김" userId="4e62a0cd71f6508f" providerId="LiveId" clId="{5A03EBAD-CF7A-4EA4-92C5-EC494D1FFA98}" dt="2025-08-12T07:16:43.644" v="40" actId="14100"/>
          <ac:picMkLst>
            <pc:docMk/>
            <pc:sldMk cId="37706479" sldId="369"/>
            <ac:picMk id="8" creationId="{D6970FA1-0B31-3B40-3D9E-6C733F7B0193}"/>
          </ac:picMkLst>
        </pc:picChg>
        <pc:picChg chg="add mod">
          <ac:chgData name="종현 김" userId="4e62a0cd71f6508f" providerId="LiveId" clId="{5A03EBAD-CF7A-4EA4-92C5-EC494D1FFA98}" dt="2025-08-12T07:16:40.181" v="38" actId="14100"/>
          <ac:picMkLst>
            <pc:docMk/>
            <pc:sldMk cId="37706479" sldId="369"/>
            <ac:picMk id="10" creationId="{6927DE47-56FA-B45D-66A7-2FEAC7CDB00E}"/>
          </ac:picMkLst>
        </pc:picChg>
        <pc:picChg chg="add mod">
          <ac:chgData name="종현 김" userId="4e62a0cd71f6508f" providerId="LiveId" clId="{5A03EBAD-CF7A-4EA4-92C5-EC494D1FFA98}" dt="2025-08-12T07:16:35.358" v="36" actId="1076"/>
          <ac:picMkLst>
            <pc:docMk/>
            <pc:sldMk cId="37706479" sldId="369"/>
            <ac:picMk id="11" creationId="{EA6BDBE1-C17D-0A3D-ABB9-AF734D7D4FF9}"/>
          </ac:picMkLst>
        </pc:picChg>
      </pc:sldChg>
      <pc:sldChg chg="addSp delSp modSp add mod">
        <pc:chgData name="종현 김" userId="4e62a0cd71f6508f" providerId="LiveId" clId="{5A03EBAD-CF7A-4EA4-92C5-EC494D1FFA98}" dt="2025-08-13T06:35:35.826" v="2605" actId="13822"/>
        <pc:sldMkLst>
          <pc:docMk/>
          <pc:sldMk cId="1097478480" sldId="370"/>
        </pc:sldMkLst>
        <pc:spChg chg="mod">
          <ac:chgData name="종현 김" userId="4e62a0cd71f6508f" providerId="LiveId" clId="{5A03EBAD-CF7A-4EA4-92C5-EC494D1FFA98}" dt="2025-08-13T04:21:14.026" v="2004" actId="20577"/>
          <ac:spMkLst>
            <pc:docMk/>
            <pc:sldMk cId="1097478480" sldId="370"/>
            <ac:spMk id="2" creationId="{1AED90A8-DB3E-A7F3-994B-1491C596A9A6}"/>
          </ac:spMkLst>
        </pc:spChg>
        <pc:spChg chg="mod">
          <ac:chgData name="종현 김" userId="4e62a0cd71f6508f" providerId="LiveId" clId="{5A03EBAD-CF7A-4EA4-92C5-EC494D1FFA98}" dt="2025-08-13T05:42:01.045" v="2361" actId="20577"/>
          <ac:spMkLst>
            <pc:docMk/>
            <pc:sldMk cId="1097478480" sldId="370"/>
            <ac:spMk id="3" creationId="{E05EBACB-6E22-3B1D-3F12-8CA955F3CBEC}"/>
          </ac:spMkLst>
        </pc:spChg>
        <pc:picChg chg="add mod">
          <ac:chgData name="종현 김" userId="4e62a0cd71f6508f" providerId="LiveId" clId="{5A03EBAD-CF7A-4EA4-92C5-EC494D1FFA98}" dt="2025-08-13T06:35:11.965" v="2603" actId="14100"/>
          <ac:picMkLst>
            <pc:docMk/>
            <pc:sldMk cId="1097478480" sldId="370"/>
            <ac:picMk id="4" creationId="{E9D40E93-9205-0AE1-E551-677AB9162344}"/>
          </ac:picMkLst>
        </pc:picChg>
        <pc:picChg chg="add mod">
          <ac:chgData name="종현 김" userId="4e62a0cd71f6508f" providerId="LiveId" clId="{5A03EBAD-CF7A-4EA4-92C5-EC494D1FFA98}" dt="2025-08-13T06:35:03.708" v="2601" actId="1076"/>
          <ac:picMkLst>
            <pc:docMk/>
            <pc:sldMk cId="1097478480" sldId="370"/>
            <ac:picMk id="5" creationId="{CBC601DB-7DF7-0C43-E10C-66318192DC4E}"/>
          </ac:picMkLst>
        </pc:picChg>
        <pc:picChg chg="add mod">
          <ac:chgData name="종현 김" userId="4e62a0cd71f6508f" providerId="LiveId" clId="{5A03EBAD-CF7A-4EA4-92C5-EC494D1FFA98}" dt="2025-08-13T06:34:59.850" v="2599" actId="1076"/>
          <ac:picMkLst>
            <pc:docMk/>
            <pc:sldMk cId="1097478480" sldId="370"/>
            <ac:picMk id="7" creationId="{664FCBCA-27DC-650C-F09C-2C67C769333A}"/>
          </ac:picMkLst>
        </pc:picChg>
        <pc:picChg chg="mod">
          <ac:chgData name="종현 김" userId="4e62a0cd71f6508f" providerId="LiveId" clId="{5A03EBAD-CF7A-4EA4-92C5-EC494D1FFA98}" dt="2025-08-13T06:34:57.482" v="2598" actId="1076"/>
          <ac:picMkLst>
            <pc:docMk/>
            <pc:sldMk cId="1097478480" sldId="370"/>
            <ac:picMk id="8" creationId="{33CD5231-7477-89F9-FA73-9C256D377C15}"/>
          </ac:picMkLst>
        </pc:picChg>
        <pc:cxnChg chg="add mod">
          <ac:chgData name="종현 김" userId="4e62a0cd71f6508f" providerId="LiveId" clId="{5A03EBAD-CF7A-4EA4-92C5-EC494D1FFA98}" dt="2025-08-13T06:35:35.826" v="2605" actId="13822"/>
          <ac:cxnSpMkLst>
            <pc:docMk/>
            <pc:sldMk cId="1097478480" sldId="370"/>
            <ac:cxnSpMk id="9" creationId="{1F81247E-D829-59F2-ADA1-EDD67F1119D2}"/>
          </ac:cxnSpMkLst>
        </pc:cxnChg>
      </pc:sldChg>
      <pc:sldChg chg="addSp delSp modSp add mod">
        <pc:chgData name="종현 김" userId="4e62a0cd71f6508f" providerId="LiveId" clId="{5A03EBAD-CF7A-4EA4-92C5-EC494D1FFA98}" dt="2025-08-13T05:42:04.500" v="2363" actId="20577"/>
        <pc:sldMkLst>
          <pc:docMk/>
          <pc:sldMk cId="2528805922" sldId="371"/>
        </pc:sldMkLst>
        <pc:spChg chg="mod">
          <ac:chgData name="종현 김" userId="4e62a0cd71f6508f" providerId="LiveId" clId="{5A03EBAD-CF7A-4EA4-92C5-EC494D1FFA98}" dt="2025-08-13T04:21:17.008" v="2006" actId="20577"/>
          <ac:spMkLst>
            <pc:docMk/>
            <pc:sldMk cId="2528805922" sldId="371"/>
            <ac:spMk id="2" creationId="{F89BC9B1-3F6E-3158-57CA-2EB9A6CBAFED}"/>
          </ac:spMkLst>
        </pc:spChg>
        <pc:spChg chg="mod">
          <ac:chgData name="종현 김" userId="4e62a0cd71f6508f" providerId="LiveId" clId="{5A03EBAD-CF7A-4EA4-92C5-EC494D1FFA98}" dt="2025-08-13T05:42:04.500" v="2363" actId="20577"/>
          <ac:spMkLst>
            <pc:docMk/>
            <pc:sldMk cId="2528805922" sldId="371"/>
            <ac:spMk id="3" creationId="{4B5DE828-E00B-BEED-79F0-C5BD3A8C628B}"/>
          </ac:spMkLst>
        </pc:spChg>
        <pc:picChg chg="add mod">
          <ac:chgData name="종현 김" userId="4e62a0cd71f6508f" providerId="LiveId" clId="{5A03EBAD-CF7A-4EA4-92C5-EC494D1FFA98}" dt="2025-08-12T07:35:30.151" v="73" actId="1076"/>
          <ac:picMkLst>
            <pc:docMk/>
            <pc:sldMk cId="2528805922" sldId="371"/>
            <ac:picMk id="4" creationId="{AC7E7BBC-C6F6-1921-730E-47ACD44A07A0}"/>
          </ac:picMkLst>
        </pc:picChg>
        <pc:picChg chg="mod">
          <ac:chgData name="종현 김" userId="4e62a0cd71f6508f" providerId="LiveId" clId="{5A03EBAD-CF7A-4EA4-92C5-EC494D1FFA98}" dt="2025-08-12T07:34:29.167" v="60" actId="1076"/>
          <ac:picMkLst>
            <pc:docMk/>
            <pc:sldMk cId="2528805922" sldId="371"/>
            <ac:picMk id="5" creationId="{C6F2F248-71C5-771D-0D76-E9DF93422AB0}"/>
          </ac:picMkLst>
        </pc:picChg>
        <pc:picChg chg="add mod">
          <ac:chgData name="종현 김" userId="4e62a0cd71f6508f" providerId="LiveId" clId="{5A03EBAD-CF7A-4EA4-92C5-EC494D1FFA98}" dt="2025-08-12T07:35:25.333" v="71" actId="1076"/>
          <ac:picMkLst>
            <pc:docMk/>
            <pc:sldMk cId="2528805922" sldId="371"/>
            <ac:picMk id="6" creationId="{D3896945-8795-4192-E61F-00F03A3259E2}"/>
          </ac:picMkLst>
        </pc:picChg>
        <pc:picChg chg="mod">
          <ac:chgData name="종현 김" userId="4e62a0cd71f6508f" providerId="LiveId" clId="{5A03EBAD-CF7A-4EA4-92C5-EC494D1FFA98}" dt="2025-08-12T07:35:28.023" v="72" actId="1076"/>
          <ac:picMkLst>
            <pc:docMk/>
            <pc:sldMk cId="2528805922" sldId="371"/>
            <ac:picMk id="7" creationId="{B5A09846-B176-C8F0-3CE0-59125B9E19AB}"/>
          </ac:picMkLst>
        </pc:picChg>
        <pc:cxnChg chg="add mod">
          <ac:chgData name="종현 김" userId="4e62a0cd71f6508f" providerId="LiveId" clId="{5A03EBAD-CF7A-4EA4-92C5-EC494D1FFA98}" dt="2025-08-12T07:44:31.312" v="86" actId="13822"/>
          <ac:cxnSpMkLst>
            <pc:docMk/>
            <pc:sldMk cId="2528805922" sldId="371"/>
            <ac:cxnSpMk id="12" creationId="{F356CE60-FA4B-95EF-92C1-9382186A5964}"/>
          </ac:cxnSpMkLst>
        </pc:cxnChg>
        <pc:cxnChg chg="add mod">
          <ac:chgData name="종현 김" userId="4e62a0cd71f6508f" providerId="LiveId" clId="{5A03EBAD-CF7A-4EA4-92C5-EC494D1FFA98}" dt="2025-08-12T07:44:33.956" v="87" actId="13822"/>
          <ac:cxnSpMkLst>
            <pc:docMk/>
            <pc:sldMk cId="2528805922" sldId="371"/>
            <ac:cxnSpMk id="16" creationId="{5B9954E5-361B-719F-35BB-08D0F330B978}"/>
          </ac:cxnSpMkLst>
        </pc:cxnChg>
        <pc:cxnChg chg="add mod">
          <ac:chgData name="종현 김" userId="4e62a0cd71f6508f" providerId="LiveId" clId="{5A03EBAD-CF7A-4EA4-92C5-EC494D1FFA98}" dt="2025-08-12T07:44:36.544" v="88" actId="13822"/>
          <ac:cxnSpMkLst>
            <pc:docMk/>
            <pc:sldMk cId="2528805922" sldId="371"/>
            <ac:cxnSpMk id="19" creationId="{8CD23A72-F521-4228-904A-5A4EA2701E2B}"/>
          </ac:cxnSpMkLst>
        </pc:cxnChg>
      </pc:sldChg>
      <pc:sldChg chg="addSp delSp modSp add mod">
        <pc:chgData name="종현 김" userId="4e62a0cd71f6508f" providerId="LiveId" clId="{5A03EBAD-CF7A-4EA4-92C5-EC494D1FFA98}" dt="2025-08-13T05:42:08.467" v="2365" actId="20577"/>
        <pc:sldMkLst>
          <pc:docMk/>
          <pc:sldMk cId="2017561526" sldId="372"/>
        </pc:sldMkLst>
        <pc:spChg chg="mod">
          <ac:chgData name="종현 김" userId="4e62a0cd71f6508f" providerId="LiveId" clId="{5A03EBAD-CF7A-4EA4-92C5-EC494D1FFA98}" dt="2025-08-13T04:21:19.926" v="2008" actId="20577"/>
          <ac:spMkLst>
            <pc:docMk/>
            <pc:sldMk cId="2017561526" sldId="372"/>
            <ac:spMk id="2" creationId="{7586E253-DAB2-094B-F50E-BF6C85C8E4CB}"/>
          </ac:spMkLst>
        </pc:spChg>
        <pc:spChg chg="mod">
          <ac:chgData name="종현 김" userId="4e62a0cd71f6508f" providerId="LiveId" clId="{5A03EBAD-CF7A-4EA4-92C5-EC494D1FFA98}" dt="2025-08-13T05:42:08.467" v="2365" actId="20577"/>
          <ac:spMkLst>
            <pc:docMk/>
            <pc:sldMk cId="2017561526" sldId="372"/>
            <ac:spMk id="3" creationId="{A6AF3EA4-8BE7-5790-DEB7-E29FAD7DD9DD}"/>
          </ac:spMkLst>
        </pc:spChg>
        <pc:picChg chg="add mod">
          <ac:chgData name="종현 김" userId="4e62a0cd71f6508f" providerId="LiveId" clId="{5A03EBAD-CF7A-4EA4-92C5-EC494D1FFA98}" dt="2025-08-12T07:49:42.365" v="120" actId="1076"/>
          <ac:picMkLst>
            <pc:docMk/>
            <pc:sldMk cId="2017561526" sldId="372"/>
            <ac:picMk id="14" creationId="{4C852B37-BA95-289C-0A51-4203A939DADE}"/>
          </ac:picMkLst>
        </pc:picChg>
        <pc:picChg chg="add mod">
          <ac:chgData name="종현 김" userId="4e62a0cd71f6508f" providerId="LiveId" clId="{5A03EBAD-CF7A-4EA4-92C5-EC494D1FFA98}" dt="2025-08-12T07:49:50.807" v="123" actId="14100"/>
          <ac:picMkLst>
            <pc:docMk/>
            <pc:sldMk cId="2017561526" sldId="372"/>
            <ac:picMk id="17" creationId="{489F77F0-2705-D27D-F01F-6BD4B12C0142}"/>
          </ac:picMkLst>
        </pc:picChg>
        <pc:cxnChg chg="add mod">
          <ac:chgData name="종현 김" userId="4e62a0cd71f6508f" providerId="LiveId" clId="{5A03EBAD-CF7A-4EA4-92C5-EC494D1FFA98}" dt="2025-08-12T07:50:10.287" v="125" actId="13822"/>
          <ac:cxnSpMkLst>
            <pc:docMk/>
            <pc:sldMk cId="2017561526" sldId="372"/>
            <ac:cxnSpMk id="20" creationId="{276A41C8-3C11-AB2A-FD6A-FCCCD5CBE00F}"/>
          </ac:cxnSpMkLst>
        </pc:cxnChg>
        <pc:cxnChg chg="add">
          <ac:chgData name="종현 김" userId="4e62a0cd71f6508f" providerId="LiveId" clId="{5A03EBAD-CF7A-4EA4-92C5-EC494D1FFA98}" dt="2025-08-13T03:30:21.162" v="872" actId="11529"/>
          <ac:cxnSpMkLst>
            <pc:docMk/>
            <pc:sldMk cId="2017561526" sldId="372"/>
            <ac:cxnSpMk id="22" creationId="{3C63F2A5-9075-D8EF-376B-3F1DBAD645AC}"/>
          </ac:cxnSpMkLst>
        </pc:cxnChg>
        <pc:cxnChg chg="add mod">
          <ac:chgData name="종현 김" userId="4e62a0cd71f6508f" providerId="LiveId" clId="{5A03EBAD-CF7A-4EA4-92C5-EC494D1FFA98}" dt="2025-08-13T03:30:27.176" v="874" actId="13822"/>
          <ac:cxnSpMkLst>
            <pc:docMk/>
            <pc:sldMk cId="2017561526" sldId="372"/>
            <ac:cxnSpMk id="24" creationId="{BCD979F5-9464-E023-54A9-42019BF742E5}"/>
          </ac:cxnSpMkLst>
        </pc:cxnChg>
        <pc:cxnChg chg="add">
          <ac:chgData name="종현 김" userId="4e62a0cd71f6508f" providerId="LiveId" clId="{5A03EBAD-CF7A-4EA4-92C5-EC494D1FFA98}" dt="2025-08-13T03:30:33.884" v="875" actId="11529"/>
          <ac:cxnSpMkLst>
            <pc:docMk/>
            <pc:sldMk cId="2017561526" sldId="372"/>
            <ac:cxnSpMk id="26" creationId="{D76BB3B9-99DA-D8CC-A002-566397EB640C}"/>
          </ac:cxnSpMkLst>
        </pc:cxnChg>
        <pc:cxnChg chg="add mod">
          <ac:chgData name="종현 김" userId="4e62a0cd71f6508f" providerId="LiveId" clId="{5A03EBAD-CF7A-4EA4-92C5-EC494D1FFA98}" dt="2025-08-13T03:30:50.296" v="878" actId="14100"/>
          <ac:cxnSpMkLst>
            <pc:docMk/>
            <pc:sldMk cId="2017561526" sldId="372"/>
            <ac:cxnSpMk id="28" creationId="{D5F640F4-8BC5-7CE8-E074-2FC3D1BE7494}"/>
          </ac:cxnSpMkLst>
        </pc:cxnChg>
      </pc:sldChg>
      <pc:sldChg chg="addSp delSp modSp add mod">
        <pc:chgData name="종현 김" userId="4e62a0cd71f6508f" providerId="LiveId" clId="{5A03EBAD-CF7A-4EA4-92C5-EC494D1FFA98}" dt="2025-08-13T05:42:16.824" v="2369" actId="20577"/>
        <pc:sldMkLst>
          <pc:docMk/>
          <pc:sldMk cId="1649014247" sldId="373"/>
        </pc:sldMkLst>
        <pc:spChg chg="mod">
          <ac:chgData name="종현 김" userId="4e62a0cd71f6508f" providerId="LiveId" clId="{5A03EBAD-CF7A-4EA4-92C5-EC494D1FFA98}" dt="2025-08-13T04:21:26.859" v="2012" actId="20577"/>
          <ac:spMkLst>
            <pc:docMk/>
            <pc:sldMk cId="1649014247" sldId="373"/>
            <ac:spMk id="2" creationId="{41CD9686-15FE-B987-4410-D6A40BF45DA8}"/>
          </ac:spMkLst>
        </pc:spChg>
        <pc:spChg chg="mod">
          <ac:chgData name="종현 김" userId="4e62a0cd71f6508f" providerId="LiveId" clId="{5A03EBAD-CF7A-4EA4-92C5-EC494D1FFA98}" dt="2025-08-13T05:42:16.824" v="2369" actId="20577"/>
          <ac:spMkLst>
            <pc:docMk/>
            <pc:sldMk cId="1649014247" sldId="373"/>
            <ac:spMk id="3" creationId="{3D1730A7-78ED-37C5-0EED-44D6117EC529}"/>
          </ac:spMkLst>
        </pc:spChg>
        <pc:picChg chg="add mod">
          <ac:chgData name="종현 김" userId="4e62a0cd71f6508f" providerId="LiveId" clId="{5A03EBAD-CF7A-4EA4-92C5-EC494D1FFA98}" dt="2025-08-12T10:35:58.221" v="134" actId="14100"/>
          <ac:picMkLst>
            <pc:docMk/>
            <pc:sldMk cId="1649014247" sldId="373"/>
            <ac:picMk id="5" creationId="{BAA9E6FF-2036-2B17-13AC-EE4F56725892}"/>
          </ac:picMkLst>
        </pc:picChg>
        <pc:picChg chg="add mod">
          <ac:chgData name="종현 김" userId="4e62a0cd71f6508f" providerId="LiveId" clId="{5A03EBAD-CF7A-4EA4-92C5-EC494D1FFA98}" dt="2025-08-13T03:27:11.471" v="775" actId="1076"/>
          <ac:picMkLst>
            <pc:docMk/>
            <pc:sldMk cId="1649014247" sldId="373"/>
            <ac:picMk id="6" creationId="{63A9CFF8-D811-DFC3-5648-43633B646C27}"/>
          </ac:picMkLst>
        </pc:picChg>
        <pc:picChg chg="add mod">
          <ac:chgData name="종현 김" userId="4e62a0cd71f6508f" providerId="LiveId" clId="{5A03EBAD-CF7A-4EA4-92C5-EC494D1FFA98}" dt="2025-08-13T03:27:11.471" v="775" actId="1076"/>
          <ac:picMkLst>
            <pc:docMk/>
            <pc:sldMk cId="1649014247" sldId="373"/>
            <ac:picMk id="7" creationId="{C037C12B-D9AB-27D1-44AD-012625FB1C73}"/>
          </ac:picMkLst>
        </pc:picChg>
      </pc:sldChg>
      <pc:sldChg chg="delSp modSp add del mod">
        <pc:chgData name="종현 김" userId="4e62a0cd71f6508f" providerId="LiveId" clId="{5A03EBAD-CF7A-4EA4-92C5-EC494D1FFA98}" dt="2025-08-12T10:39:18.330" v="195" actId="47"/>
        <pc:sldMkLst>
          <pc:docMk/>
          <pc:sldMk cId="66724989" sldId="374"/>
        </pc:sldMkLst>
      </pc:sldChg>
      <pc:sldChg chg="addSp delSp modSp add mod">
        <pc:chgData name="종현 김" userId="4e62a0cd71f6508f" providerId="LiveId" clId="{5A03EBAD-CF7A-4EA4-92C5-EC494D1FFA98}" dt="2025-08-13T05:42:24.181" v="2373" actId="20577"/>
        <pc:sldMkLst>
          <pc:docMk/>
          <pc:sldMk cId="408065353" sldId="375"/>
        </pc:sldMkLst>
        <pc:spChg chg="mod">
          <ac:chgData name="종현 김" userId="4e62a0cd71f6508f" providerId="LiveId" clId="{5A03EBAD-CF7A-4EA4-92C5-EC494D1FFA98}" dt="2025-08-13T04:21:32.556" v="2016" actId="20577"/>
          <ac:spMkLst>
            <pc:docMk/>
            <pc:sldMk cId="408065353" sldId="375"/>
            <ac:spMk id="2" creationId="{BCDEBC49-D598-E1E0-C5E7-4425170DBDAE}"/>
          </ac:spMkLst>
        </pc:spChg>
        <pc:spChg chg="mod">
          <ac:chgData name="종현 김" userId="4e62a0cd71f6508f" providerId="LiveId" clId="{5A03EBAD-CF7A-4EA4-92C5-EC494D1FFA98}" dt="2025-08-13T05:42:24.181" v="2373" actId="20577"/>
          <ac:spMkLst>
            <pc:docMk/>
            <pc:sldMk cId="408065353" sldId="375"/>
            <ac:spMk id="3" creationId="{4F2A770A-F24F-3F01-76A1-562CC6741CBA}"/>
          </ac:spMkLst>
        </pc:spChg>
      </pc:sldChg>
      <pc:sldChg chg="addSp delSp modSp add mod">
        <pc:chgData name="종현 김" userId="4e62a0cd71f6508f" providerId="LiveId" clId="{5A03EBAD-CF7A-4EA4-92C5-EC494D1FFA98}" dt="2025-08-13T05:42:20.406" v="2371" actId="20577"/>
        <pc:sldMkLst>
          <pc:docMk/>
          <pc:sldMk cId="1170316587" sldId="376"/>
        </pc:sldMkLst>
        <pc:spChg chg="mod">
          <ac:chgData name="종현 김" userId="4e62a0cd71f6508f" providerId="LiveId" clId="{5A03EBAD-CF7A-4EA4-92C5-EC494D1FFA98}" dt="2025-08-13T04:21:29.615" v="2014" actId="20577"/>
          <ac:spMkLst>
            <pc:docMk/>
            <pc:sldMk cId="1170316587" sldId="376"/>
            <ac:spMk id="2" creationId="{305E8EFD-A05F-2D1E-AFF6-BD92CD45D2C4}"/>
          </ac:spMkLst>
        </pc:spChg>
        <pc:spChg chg="mod">
          <ac:chgData name="종현 김" userId="4e62a0cd71f6508f" providerId="LiveId" clId="{5A03EBAD-CF7A-4EA4-92C5-EC494D1FFA98}" dt="2025-08-13T05:42:20.406" v="2371" actId="20577"/>
          <ac:spMkLst>
            <pc:docMk/>
            <pc:sldMk cId="1170316587" sldId="376"/>
            <ac:spMk id="3" creationId="{5EF816CE-4F23-8D50-FA20-1B78FB9F29AD}"/>
          </ac:spMkLst>
        </pc:spChg>
        <pc:picChg chg="add mod">
          <ac:chgData name="종현 김" userId="4e62a0cd71f6508f" providerId="LiveId" clId="{5A03EBAD-CF7A-4EA4-92C5-EC494D1FFA98}" dt="2025-08-12T10:40:44.877" v="268" actId="1076"/>
          <ac:picMkLst>
            <pc:docMk/>
            <pc:sldMk cId="1170316587" sldId="376"/>
            <ac:picMk id="6" creationId="{1CE859DF-7981-15B0-19E5-367902B85A16}"/>
          </ac:picMkLst>
        </pc:picChg>
        <pc:picChg chg="add mod">
          <ac:chgData name="종현 김" userId="4e62a0cd71f6508f" providerId="LiveId" clId="{5A03EBAD-CF7A-4EA4-92C5-EC494D1FFA98}" dt="2025-08-12T10:40:55.622" v="270" actId="1076"/>
          <ac:picMkLst>
            <pc:docMk/>
            <pc:sldMk cId="1170316587" sldId="376"/>
            <ac:picMk id="8" creationId="{E6EA0DD5-BDBE-E3C5-98B4-5F2D9E94A155}"/>
          </ac:picMkLst>
        </pc:picChg>
        <pc:cxnChg chg="add mod">
          <ac:chgData name="종현 김" userId="4e62a0cd71f6508f" providerId="LiveId" clId="{5A03EBAD-CF7A-4EA4-92C5-EC494D1FFA98}" dt="2025-08-13T03:29:20.160" v="869" actId="13822"/>
          <ac:cxnSpMkLst>
            <pc:docMk/>
            <pc:sldMk cId="1170316587" sldId="376"/>
            <ac:cxnSpMk id="10" creationId="{11AB75FB-4862-3304-B967-547B17ABD2F5}"/>
          </ac:cxnSpMkLst>
        </pc:cxnChg>
        <pc:cxnChg chg="add mod">
          <ac:chgData name="종현 김" userId="4e62a0cd71f6508f" providerId="LiveId" clId="{5A03EBAD-CF7A-4EA4-92C5-EC494D1FFA98}" dt="2025-08-13T03:51:37.612" v="1438" actId="208"/>
          <ac:cxnSpMkLst>
            <pc:docMk/>
            <pc:sldMk cId="1170316587" sldId="376"/>
            <ac:cxnSpMk id="12" creationId="{AD5F3CEE-CD0F-C893-B375-755BEB2CAF41}"/>
          </ac:cxnSpMkLst>
        </pc:cxnChg>
        <pc:cxnChg chg="add">
          <ac:chgData name="종현 김" userId="4e62a0cd71f6508f" providerId="LiveId" clId="{5A03EBAD-CF7A-4EA4-92C5-EC494D1FFA98}" dt="2025-08-13T03:57:49.917" v="1530" actId="11529"/>
          <ac:cxnSpMkLst>
            <pc:docMk/>
            <pc:sldMk cId="1170316587" sldId="376"/>
            <ac:cxnSpMk id="14" creationId="{272DCFAA-05DF-3597-E563-E3EACB548F82}"/>
          </ac:cxnSpMkLst>
        </pc:cxnChg>
        <pc:cxnChg chg="add mod">
          <ac:chgData name="종현 김" userId="4e62a0cd71f6508f" providerId="LiveId" clId="{5A03EBAD-CF7A-4EA4-92C5-EC494D1FFA98}" dt="2025-08-13T03:57:57.093" v="1532" actId="13822"/>
          <ac:cxnSpMkLst>
            <pc:docMk/>
            <pc:sldMk cId="1170316587" sldId="376"/>
            <ac:cxnSpMk id="16" creationId="{60CB4FD3-7F75-2BBA-051F-25F8F1092BC6}"/>
          </ac:cxnSpMkLst>
        </pc:cxnChg>
      </pc:sldChg>
      <pc:sldChg chg="addSp delSp modSp add mod">
        <pc:chgData name="종현 김" userId="4e62a0cd71f6508f" providerId="LiveId" clId="{5A03EBAD-CF7A-4EA4-92C5-EC494D1FFA98}" dt="2025-08-13T05:42:27.852" v="2375" actId="20577"/>
        <pc:sldMkLst>
          <pc:docMk/>
          <pc:sldMk cId="2001578730" sldId="377"/>
        </pc:sldMkLst>
        <pc:spChg chg="mod">
          <ac:chgData name="종현 김" userId="4e62a0cd71f6508f" providerId="LiveId" clId="{5A03EBAD-CF7A-4EA4-92C5-EC494D1FFA98}" dt="2025-08-13T04:21:35.546" v="2018" actId="20577"/>
          <ac:spMkLst>
            <pc:docMk/>
            <pc:sldMk cId="2001578730" sldId="377"/>
            <ac:spMk id="2" creationId="{1BB84D67-CD25-BC94-838F-E0108064D77E}"/>
          </ac:spMkLst>
        </pc:spChg>
        <pc:spChg chg="mod">
          <ac:chgData name="종현 김" userId="4e62a0cd71f6508f" providerId="LiveId" clId="{5A03EBAD-CF7A-4EA4-92C5-EC494D1FFA98}" dt="2025-08-13T05:42:27.852" v="2375" actId="20577"/>
          <ac:spMkLst>
            <pc:docMk/>
            <pc:sldMk cId="2001578730" sldId="377"/>
            <ac:spMk id="3" creationId="{0C78F428-73C5-93A8-B1BA-95F25DFC366B}"/>
          </ac:spMkLst>
        </pc:spChg>
        <pc:spChg chg="add mod">
          <ac:chgData name="종현 김" userId="4e62a0cd71f6508f" providerId="LiveId" clId="{5A03EBAD-CF7A-4EA4-92C5-EC494D1FFA98}" dt="2025-08-13T03:34:28.644" v="1316" actId="1076"/>
          <ac:spMkLst>
            <pc:docMk/>
            <pc:sldMk cId="2001578730" sldId="377"/>
            <ac:spMk id="8" creationId="{D3065D34-BF32-0E35-548F-2A831F43CFB0}"/>
          </ac:spMkLst>
        </pc:spChg>
        <pc:spChg chg="add mod">
          <ac:chgData name="종현 김" userId="4e62a0cd71f6508f" providerId="LiveId" clId="{5A03EBAD-CF7A-4EA4-92C5-EC494D1FFA98}" dt="2025-08-13T03:34:26.869" v="1315" actId="1076"/>
          <ac:spMkLst>
            <pc:docMk/>
            <pc:sldMk cId="2001578730" sldId="377"/>
            <ac:spMk id="9" creationId="{6A13515B-5697-F6AD-53A5-6D3E2084EA35}"/>
          </ac:spMkLst>
        </pc:spChg>
      </pc:sldChg>
      <pc:sldChg chg="addSp delSp modSp add mod ord">
        <pc:chgData name="종현 김" userId="4e62a0cd71f6508f" providerId="LiveId" clId="{5A03EBAD-CF7A-4EA4-92C5-EC494D1FFA98}" dt="2025-08-13T07:10:45.761" v="2643"/>
        <pc:sldMkLst>
          <pc:docMk/>
          <pc:sldMk cId="766180284" sldId="378"/>
        </pc:sldMkLst>
        <pc:spChg chg="mod">
          <ac:chgData name="종현 김" userId="4e62a0cd71f6508f" providerId="LiveId" clId="{5A03EBAD-CF7A-4EA4-92C5-EC494D1FFA98}" dt="2025-08-13T04:21:41.583" v="2022" actId="20577"/>
          <ac:spMkLst>
            <pc:docMk/>
            <pc:sldMk cId="766180284" sldId="378"/>
            <ac:spMk id="2" creationId="{73C5E15F-9627-8A0A-52D5-35AC90E6C108}"/>
          </ac:spMkLst>
        </pc:spChg>
        <pc:spChg chg="mod">
          <ac:chgData name="종현 김" userId="4e62a0cd71f6508f" providerId="LiveId" clId="{5A03EBAD-CF7A-4EA4-92C5-EC494D1FFA98}" dt="2025-08-13T05:42:35.797" v="2379" actId="20577"/>
          <ac:spMkLst>
            <pc:docMk/>
            <pc:sldMk cId="766180284" sldId="378"/>
            <ac:spMk id="3" creationId="{48D341CE-2D2F-AA14-A3F3-B9DDADF6185D}"/>
          </ac:spMkLst>
        </pc:spChg>
        <pc:picChg chg="add mod">
          <ac:chgData name="종현 김" userId="4e62a0cd71f6508f" providerId="LiveId" clId="{5A03EBAD-CF7A-4EA4-92C5-EC494D1FFA98}" dt="2025-08-13T03:35:02.070" v="1325" actId="1076"/>
          <ac:picMkLst>
            <pc:docMk/>
            <pc:sldMk cId="766180284" sldId="378"/>
            <ac:picMk id="5" creationId="{AFB04841-0AC9-7A8E-A735-0B9A89BC86AC}"/>
          </ac:picMkLst>
        </pc:picChg>
        <pc:picChg chg="add mod">
          <ac:chgData name="종현 김" userId="4e62a0cd71f6508f" providerId="LiveId" clId="{5A03EBAD-CF7A-4EA4-92C5-EC494D1FFA98}" dt="2025-08-13T03:35:06.380" v="1327" actId="1076"/>
          <ac:picMkLst>
            <pc:docMk/>
            <pc:sldMk cId="766180284" sldId="378"/>
            <ac:picMk id="7" creationId="{3F963721-E12C-1C0A-19BC-DFBB00F04E3F}"/>
          </ac:picMkLst>
        </pc:picChg>
        <pc:picChg chg="add mod">
          <ac:chgData name="종현 김" userId="4e62a0cd71f6508f" providerId="LiveId" clId="{5A03EBAD-CF7A-4EA4-92C5-EC494D1FFA98}" dt="2025-08-13T03:35:10.300" v="1328" actId="1076"/>
          <ac:picMkLst>
            <pc:docMk/>
            <pc:sldMk cId="766180284" sldId="378"/>
            <ac:picMk id="9" creationId="{8EB1362B-A362-00A0-666F-4AE68555EA9D}"/>
          </ac:picMkLst>
        </pc:picChg>
        <pc:cxnChg chg="add">
          <ac:chgData name="종현 김" userId="4e62a0cd71f6508f" providerId="LiveId" clId="{5A03EBAD-CF7A-4EA4-92C5-EC494D1FFA98}" dt="2025-08-13T03:57:15.337" v="1524" actId="11529"/>
          <ac:cxnSpMkLst>
            <pc:docMk/>
            <pc:sldMk cId="766180284" sldId="378"/>
            <ac:cxnSpMk id="11" creationId="{8CC4DB2C-2817-3F10-BE6D-502436D30DE3}"/>
          </ac:cxnSpMkLst>
        </pc:cxnChg>
        <pc:cxnChg chg="add mod">
          <ac:chgData name="종현 김" userId="4e62a0cd71f6508f" providerId="LiveId" clId="{5A03EBAD-CF7A-4EA4-92C5-EC494D1FFA98}" dt="2025-08-13T03:57:24.758" v="1526" actId="13822"/>
          <ac:cxnSpMkLst>
            <pc:docMk/>
            <pc:sldMk cId="766180284" sldId="378"/>
            <ac:cxnSpMk id="13" creationId="{09966CD1-2192-19A5-4C7E-FD911BF0ADA7}"/>
          </ac:cxnSpMkLst>
        </pc:cxnChg>
        <pc:cxnChg chg="add">
          <ac:chgData name="종현 김" userId="4e62a0cd71f6508f" providerId="LiveId" clId="{5A03EBAD-CF7A-4EA4-92C5-EC494D1FFA98}" dt="2025-08-13T03:57:30.419" v="1527" actId="11529"/>
          <ac:cxnSpMkLst>
            <pc:docMk/>
            <pc:sldMk cId="766180284" sldId="378"/>
            <ac:cxnSpMk id="15" creationId="{E66A9778-F524-E367-0EBE-0F35B8203D09}"/>
          </ac:cxnSpMkLst>
        </pc:cxnChg>
        <pc:cxnChg chg="add mod">
          <ac:chgData name="종현 김" userId="4e62a0cd71f6508f" providerId="LiveId" clId="{5A03EBAD-CF7A-4EA4-92C5-EC494D1FFA98}" dt="2025-08-13T03:57:37.957" v="1529" actId="13822"/>
          <ac:cxnSpMkLst>
            <pc:docMk/>
            <pc:sldMk cId="766180284" sldId="378"/>
            <ac:cxnSpMk id="17" creationId="{66D2FFB2-31F9-5097-269F-CFF185813117}"/>
          </ac:cxnSpMkLst>
        </pc:cxnChg>
      </pc:sldChg>
      <pc:sldChg chg="addSp delSp modSp add mod">
        <pc:chgData name="종현 김" userId="4e62a0cd71f6508f" providerId="LiveId" clId="{5A03EBAD-CF7A-4EA4-92C5-EC494D1FFA98}" dt="2025-08-13T06:52:33.641" v="2606" actId="478"/>
        <pc:sldMkLst>
          <pc:docMk/>
          <pc:sldMk cId="1839383875" sldId="379"/>
        </pc:sldMkLst>
        <pc:spChg chg="mod">
          <ac:chgData name="종현 김" userId="4e62a0cd71f6508f" providerId="LiveId" clId="{5A03EBAD-CF7A-4EA4-92C5-EC494D1FFA98}" dt="2025-08-13T04:21:44.230" v="2024" actId="20577"/>
          <ac:spMkLst>
            <pc:docMk/>
            <pc:sldMk cId="1839383875" sldId="379"/>
            <ac:spMk id="2" creationId="{9600597B-1C1D-BA1B-9495-218325B1DD19}"/>
          </ac:spMkLst>
        </pc:spChg>
        <pc:spChg chg="mod">
          <ac:chgData name="종현 김" userId="4e62a0cd71f6508f" providerId="LiveId" clId="{5A03EBAD-CF7A-4EA4-92C5-EC494D1FFA98}" dt="2025-08-13T05:42:39.658" v="2383" actId="20577"/>
          <ac:spMkLst>
            <pc:docMk/>
            <pc:sldMk cId="1839383875" sldId="379"/>
            <ac:spMk id="3" creationId="{CEE50F42-55A0-9615-954A-40AE7B1948D9}"/>
          </ac:spMkLst>
        </pc:spChg>
        <pc:picChg chg="add mod">
          <ac:chgData name="종현 김" userId="4e62a0cd71f6508f" providerId="LiveId" clId="{5A03EBAD-CF7A-4EA4-92C5-EC494D1FFA98}" dt="2025-08-13T03:37:20.311" v="1371" actId="1076"/>
          <ac:picMkLst>
            <pc:docMk/>
            <pc:sldMk cId="1839383875" sldId="379"/>
            <ac:picMk id="5" creationId="{7C0C8D5E-C7B7-7F7F-9658-F9BA03494587}"/>
          </ac:picMkLst>
        </pc:picChg>
        <pc:picChg chg="add mod">
          <ac:chgData name="종현 김" userId="4e62a0cd71f6508f" providerId="LiveId" clId="{5A03EBAD-CF7A-4EA4-92C5-EC494D1FFA98}" dt="2025-08-13T03:37:23.813" v="1373" actId="1076"/>
          <ac:picMkLst>
            <pc:docMk/>
            <pc:sldMk cId="1839383875" sldId="379"/>
            <ac:picMk id="7" creationId="{B4A5DE08-D2C5-0793-75CC-182D1B921DD1}"/>
          </ac:picMkLst>
        </pc:picChg>
        <pc:picChg chg="add mod">
          <ac:chgData name="종현 김" userId="4e62a0cd71f6508f" providerId="LiveId" clId="{5A03EBAD-CF7A-4EA4-92C5-EC494D1FFA98}" dt="2025-08-13T03:38:02.046" v="1376" actId="1076"/>
          <ac:picMkLst>
            <pc:docMk/>
            <pc:sldMk cId="1839383875" sldId="379"/>
            <ac:picMk id="9" creationId="{9F147EA7-EFF5-D28B-F5EC-0A56A91A4D44}"/>
          </ac:picMkLst>
        </pc:picChg>
        <pc:cxnChg chg="add mod">
          <ac:chgData name="종현 김" userId="4e62a0cd71f6508f" providerId="LiveId" clId="{5A03EBAD-CF7A-4EA4-92C5-EC494D1FFA98}" dt="2025-08-13T03:58:21.252" v="1534" actId="13822"/>
          <ac:cxnSpMkLst>
            <pc:docMk/>
            <pc:sldMk cId="1839383875" sldId="379"/>
            <ac:cxnSpMk id="11" creationId="{20A642D8-7498-1CC0-D7AD-AFE9DC852FF9}"/>
          </ac:cxnSpMkLst>
        </pc:cxnChg>
        <pc:cxnChg chg="add">
          <ac:chgData name="종현 김" userId="4e62a0cd71f6508f" providerId="LiveId" clId="{5A03EBAD-CF7A-4EA4-92C5-EC494D1FFA98}" dt="2025-08-13T03:58:25.734" v="1535" actId="11529"/>
          <ac:cxnSpMkLst>
            <pc:docMk/>
            <pc:sldMk cId="1839383875" sldId="379"/>
            <ac:cxnSpMk id="13" creationId="{F3197D28-F946-8E6C-3433-C7351FF02F99}"/>
          </ac:cxnSpMkLst>
        </pc:cxnChg>
        <pc:cxnChg chg="add">
          <ac:chgData name="종현 김" userId="4e62a0cd71f6508f" providerId="LiveId" clId="{5A03EBAD-CF7A-4EA4-92C5-EC494D1FFA98}" dt="2025-08-13T03:58:31.137" v="1536" actId="11529"/>
          <ac:cxnSpMkLst>
            <pc:docMk/>
            <pc:sldMk cId="1839383875" sldId="379"/>
            <ac:cxnSpMk id="15" creationId="{70ECBECE-19FF-7072-EF0E-8A185E4A6B99}"/>
          </ac:cxnSpMkLst>
        </pc:cxnChg>
        <pc:cxnChg chg="add mod">
          <ac:chgData name="종현 김" userId="4e62a0cd71f6508f" providerId="LiveId" clId="{5A03EBAD-CF7A-4EA4-92C5-EC494D1FFA98}" dt="2025-08-13T03:58:40.771" v="1538" actId="13822"/>
          <ac:cxnSpMkLst>
            <pc:docMk/>
            <pc:sldMk cId="1839383875" sldId="379"/>
            <ac:cxnSpMk id="17" creationId="{244EFEA8-BCCC-FD94-BCE1-2CEA9D244869}"/>
          </ac:cxnSpMkLst>
        </pc:cxnChg>
      </pc:sldChg>
      <pc:sldChg chg="addSp modSp add mod ord">
        <pc:chgData name="종현 김" userId="4e62a0cd71f6508f" providerId="LiveId" clId="{5A03EBAD-CF7A-4EA4-92C5-EC494D1FFA98}" dt="2025-08-13T05:42:32.015" v="2377" actId="20577"/>
        <pc:sldMkLst>
          <pc:docMk/>
          <pc:sldMk cId="3725438083" sldId="380"/>
        </pc:sldMkLst>
        <pc:spChg chg="mod">
          <ac:chgData name="종현 김" userId="4e62a0cd71f6508f" providerId="LiveId" clId="{5A03EBAD-CF7A-4EA4-92C5-EC494D1FFA98}" dt="2025-08-13T04:21:38.463" v="2020" actId="20577"/>
          <ac:spMkLst>
            <pc:docMk/>
            <pc:sldMk cId="3725438083" sldId="380"/>
            <ac:spMk id="2" creationId="{5B5F45B7-BB13-7898-8AB4-88B982CE17B9}"/>
          </ac:spMkLst>
        </pc:spChg>
        <pc:spChg chg="mod">
          <ac:chgData name="종현 김" userId="4e62a0cd71f6508f" providerId="LiveId" clId="{5A03EBAD-CF7A-4EA4-92C5-EC494D1FFA98}" dt="2025-08-13T05:42:32.015" v="2377" actId="20577"/>
          <ac:spMkLst>
            <pc:docMk/>
            <pc:sldMk cId="3725438083" sldId="380"/>
            <ac:spMk id="3" creationId="{842889FE-E88E-47B7-7CBC-ECCFA9177D7B}"/>
          </ac:spMkLst>
        </pc:spChg>
        <pc:spChg chg="add mod">
          <ac:chgData name="종현 김" userId="4e62a0cd71f6508f" providerId="LiveId" clId="{5A03EBAD-CF7A-4EA4-92C5-EC494D1FFA98}" dt="2025-08-13T03:59:46.624" v="1539" actId="20577"/>
          <ac:spMkLst>
            <pc:docMk/>
            <pc:sldMk cId="3725438083" sldId="380"/>
            <ac:spMk id="10" creationId="{6A474025-7746-97A5-7EEB-2B128202F73C}"/>
          </ac:spMkLst>
        </pc:spChg>
        <pc:picChg chg="add mod">
          <ac:chgData name="종현 김" userId="4e62a0cd71f6508f" providerId="LiveId" clId="{5A03EBAD-CF7A-4EA4-92C5-EC494D1FFA98}" dt="2025-08-13T03:22:51.395" v="458" actId="14100"/>
          <ac:picMkLst>
            <pc:docMk/>
            <pc:sldMk cId="3725438083" sldId="380"/>
            <ac:picMk id="5" creationId="{52819845-8852-6642-D2E3-3E47F419F3B8}"/>
          </ac:picMkLst>
        </pc:picChg>
        <pc:picChg chg="add mod">
          <ac:chgData name="종현 김" userId="4e62a0cd71f6508f" providerId="LiveId" clId="{5A03EBAD-CF7A-4EA4-92C5-EC494D1FFA98}" dt="2025-08-13T03:22:57.353" v="460" actId="1076"/>
          <ac:picMkLst>
            <pc:docMk/>
            <pc:sldMk cId="3725438083" sldId="380"/>
            <ac:picMk id="7" creationId="{9457EBE2-294A-5C74-73FC-8BF9CD7E4AF4}"/>
          </ac:picMkLst>
        </pc:picChg>
        <pc:picChg chg="add mod">
          <ac:chgData name="종현 김" userId="4e62a0cd71f6508f" providerId="LiveId" clId="{5A03EBAD-CF7A-4EA4-92C5-EC494D1FFA98}" dt="2025-08-13T03:22:59.304" v="461" actId="1076"/>
          <ac:picMkLst>
            <pc:docMk/>
            <pc:sldMk cId="3725438083" sldId="380"/>
            <ac:picMk id="9" creationId="{0E94F057-B7E3-CF39-C253-4CA5468C2E1D}"/>
          </ac:picMkLst>
        </pc:picChg>
        <pc:cxnChg chg="add mod">
          <ac:chgData name="종현 김" userId="4e62a0cd71f6508f" providerId="LiveId" clId="{5A03EBAD-CF7A-4EA4-92C5-EC494D1FFA98}" dt="2025-08-13T03:55:58.915" v="1517" actId="14100"/>
          <ac:cxnSpMkLst>
            <pc:docMk/>
            <pc:sldMk cId="3725438083" sldId="380"/>
            <ac:cxnSpMk id="12" creationId="{45E4AE84-A561-F361-DF2A-5D38149CC526}"/>
          </ac:cxnSpMkLst>
        </pc:cxnChg>
        <pc:cxnChg chg="add mod">
          <ac:chgData name="종현 김" userId="4e62a0cd71f6508f" providerId="LiveId" clId="{5A03EBAD-CF7A-4EA4-92C5-EC494D1FFA98}" dt="2025-08-13T03:56:18.808" v="1520" actId="14100"/>
          <ac:cxnSpMkLst>
            <pc:docMk/>
            <pc:sldMk cId="3725438083" sldId="380"/>
            <ac:cxnSpMk id="15" creationId="{978A6A6E-2EFB-F905-D11C-B3A405B8834E}"/>
          </ac:cxnSpMkLst>
        </pc:cxnChg>
        <pc:cxnChg chg="add mod">
          <ac:chgData name="종현 김" userId="4e62a0cd71f6508f" providerId="LiveId" clId="{5A03EBAD-CF7A-4EA4-92C5-EC494D1FFA98}" dt="2025-08-13T03:56:36.459" v="1522" actId="13822"/>
          <ac:cxnSpMkLst>
            <pc:docMk/>
            <pc:sldMk cId="3725438083" sldId="380"/>
            <ac:cxnSpMk id="18" creationId="{022FD4AD-00C3-75FE-C18F-9D9E4BDCA5B7}"/>
          </ac:cxnSpMkLst>
        </pc:cxnChg>
        <pc:cxnChg chg="add">
          <ac:chgData name="종현 김" userId="4e62a0cd71f6508f" providerId="LiveId" clId="{5A03EBAD-CF7A-4EA4-92C5-EC494D1FFA98}" dt="2025-08-13T03:56:47.901" v="1523" actId="11529"/>
          <ac:cxnSpMkLst>
            <pc:docMk/>
            <pc:sldMk cId="3725438083" sldId="380"/>
            <ac:cxnSpMk id="20" creationId="{0876BE47-EE0E-B78F-AE98-87753B18BF7C}"/>
          </ac:cxnSpMkLst>
        </pc:cxnChg>
      </pc:sldChg>
      <pc:sldChg chg="addSp delSp modSp add mod">
        <pc:chgData name="종현 김" userId="4e62a0cd71f6508f" providerId="LiveId" clId="{5A03EBAD-CF7A-4EA4-92C5-EC494D1FFA98}" dt="2025-08-13T05:42:43.876" v="2385" actId="20577"/>
        <pc:sldMkLst>
          <pc:docMk/>
          <pc:sldMk cId="1483976519" sldId="381"/>
        </pc:sldMkLst>
        <pc:spChg chg="mod">
          <ac:chgData name="종현 김" userId="4e62a0cd71f6508f" providerId="LiveId" clId="{5A03EBAD-CF7A-4EA4-92C5-EC494D1FFA98}" dt="2025-08-13T04:21:47.863" v="2026" actId="20577"/>
          <ac:spMkLst>
            <pc:docMk/>
            <pc:sldMk cId="1483976519" sldId="381"/>
            <ac:spMk id="2" creationId="{8D8257EC-02E9-1939-0C3A-99A22011D57E}"/>
          </ac:spMkLst>
        </pc:spChg>
        <pc:spChg chg="mod">
          <ac:chgData name="종현 김" userId="4e62a0cd71f6508f" providerId="LiveId" clId="{5A03EBAD-CF7A-4EA4-92C5-EC494D1FFA98}" dt="2025-08-13T05:42:43.876" v="2385" actId="20577"/>
          <ac:spMkLst>
            <pc:docMk/>
            <pc:sldMk cId="1483976519" sldId="381"/>
            <ac:spMk id="3" creationId="{7336DF74-BE8C-0747-1A0D-68568363301E}"/>
          </ac:spMkLst>
        </pc:spChg>
        <pc:spChg chg="add mod">
          <ac:chgData name="종현 김" userId="4e62a0cd71f6508f" providerId="LiveId" clId="{5A03EBAD-CF7A-4EA4-92C5-EC494D1FFA98}" dt="2025-08-13T04:11:07.569" v="1969" actId="1076"/>
          <ac:spMkLst>
            <pc:docMk/>
            <pc:sldMk cId="1483976519" sldId="381"/>
            <ac:spMk id="31" creationId="{83AA03C7-640F-9B50-110E-84471314F7CF}"/>
          </ac:spMkLst>
        </pc:spChg>
        <pc:picChg chg="add mod">
          <ac:chgData name="종현 김" userId="4e62a0cd71f6508f" providerId="LiveId" clId="{5A03EBAD-CF7A-4EA4-92C5-EC494D1FFA98}" dt="2025-08-13T03:49:36.622" v="1426" actId="1076"/>
          <ac:picMkLst>
            <pc:docMk/>
            <pc:sldMk cId="1483976519" sldId="381"/>
            <ac:picMk id="17" creationId="{CEECEE2D-4D2A-BE7C-2FE5-0161DCE45079}"/>
          </ac:picMkLst>
        </pc:picChg>
        <pc:picChg chg="add mod">
          <ac:chgData name="종현 김" userId="4e62a0cd71f6508f" providerId="LiveId" clId="{5A03EBAD-CF7A-4EA4-92C5-EC494D1FFA98}" dt="2025-08-13T03:49:51.645" v="1429" actId="1076"/>
          <ac:picMkLst>
            <pc:docMk/>
            <pc:sldMk cId="1483976519" sldId="381"/>
            <ac:picMk id="19" creationId="{A0676328-03F8-AE63-1491-26E13BDD6800}"/>
          </ac:picMkLst>
        </pc:picChg>
        <pc:picChg chg="add mod">
          <ac:chgData name="종현 김" userId="4e62a0cd71f6508f" providerId="LiveId" clId="{5A03EBAD-CF7A-4EA4-92C5-EC494D1FFA98}" dt="2025-08-13T03:49:54.495" v="1430" actId="1076"/>
          <ac:picMkLst>
            <pc:docMk/>
            <pc:sldMk cId="1483976519" sldId="381"/>
            <ac:picMk id="21" creationId="{B218ADF4-A08B-06CA-24C8-7233F6A44188}"/>
          </ac:picMkLst>
        </pc:picChg>
        <pc:cxnChg chg="add">
          <ac:chgData name="종현 김" userId="4e62a0cd71f6508f" providerId="LiveId" clId="{5A03EBAD-CF7A-4EA4-92C5-EC494D1FFA98}" dt="2025-08-13T03:50:54.537" v="1431" actId="11529"/>
          <ac:cxnSpMkLst>
            <pc:docMk/>
            <pc:sldMk cId="1483976519" sldId="381"/>
            <ac:cxnSpMk id="23" creationId="{DF1B290C-BDBC-406D-8CE7-F1EA2C2EA3E5}"/>
          </ac:cxnSpMkLst>
        </pc:cxnChg>
        <pc:cxnChg chg="add mod">
          <ac:chgData name="종현 김" userId="4e62a0cd71f6508f" providerId="LiveId" clId="{5A03EBAD-CF7A-4EA4-92C5-EC494D1FFA98}" dt="2025-08-13T03:51:01.701" v="1433" actId="13822"/>
          <ac:cxnSpMkLst>
            <pc:docMk/>
            <pc:sldMk cId="1483976519" sldId="381"/>
            <ac:cxnSpMk id="25" creationId="{D5148196-000F-96AF-52B3-6178FB570700}"/>
          </ac:cxnSpMkLst>
        </pc:cxnChg>
        <pc:cxnChg chg="add">
          <ac:chgData name="종현 김" userId="4e62a0cd71f6508f" providerId="LiveId" clId="{5A03EBAD-CF7A-4EA4-92C5-EC494D1FFA98}" dt="2025-08-13T03:51:11.424" v="1434" actId="11529"/>
          <ac:cxnSpMkLst>
            <pc:docMk/>
            <pc:sldMk cId="1483976519" sldId="381"/>
            <ac:cxnSpMk id="27" creationId="{5C1313E2-E6FB-7CD4-96FF-7758FEDD0C6B}"/>
          </ac:cxnSpMkLst>
        </pc:cxnChg>
        <pc:cxnChg chg="add mod">
          <ac:chgData name="종현 김" userId="4e62a0cd71f6508f" providerId="LiveId" clId="{5A03EBAD-CF7A-4EA4-92C5-EC494D1FFA98}" dt="2025-08-13T03:51:21.910" v="1437" actId="13822"/>
          <ac:cxnSpMkLst>
            <pc:docMk/>
            <pc:sldMk cId="1483976519" sldId="381"/>
            <ac:cxnSpMk id="29" creationId="{AE330A15-45CE-3C28-6F8C-9B7F300579E9}"/>
          </ac:cxnSpMkLst>
        </pc:cxnChg>
      </pc:sldChg>
      <pc:sldChg chg="addSp delSp modSp add mod">
        <pc:chgData name="종현 김" userId="4e62a0cd71f6508f" providerId="LiveId" clId="{5A03EBAD-CF7A-4EA4-92C5-EC494D1FFA98}" dt="2025-08-13T05:42:12.400" v="2367" actId="20577"/>
        <pc:sldMkLst>
          <pc:docMk/>
          <pc:sldMk cId="902247459" sldId="382"/>
        </pc:sldMkLst>
        <pc:spChg chg="mod">
          <ac:chgData name="종현 김" userId="4e62a0cd71f6508f" providerId="LiveId" clId="{5A03EBAD-CF7A-4EA4-92C5-EC494D1FFA98}" dt="2025-08-13T04:21:23.546" v="2010" actId="20577"/>
          <ac:spMkLst>
            <pc:docMk/>
            <pc:sldMk cId="902247459" sldId="382"/>
            <ac:spMk id="2" creationId="{D0BD320A-62D0-38AE-8F2A-81965235B972}"/>
          </ac:spMkLst>
        </pc:spChg>
        <pc:spChg chg="mod">
          <ac:chgData name="종현 김" userId="4e62a0cd71f6508f" providerId="LiveId" clId="{5A03EBAD-CF7A-4EA4-92C5-EC494D1FFA98}" dt="2025-08-13T05:42:12.400" v="2367" actId="20577"/>
          <ac:spMkLst>
            <pc:docMk/>
            <pc:sldMk cId="902247459" sldId="382"/>
            <ac:spMk id="3" creationId="{59D2423F-4385-E0BA-E0FF-2854B33C8910}"/>
          </ac:spMkLst>
        </pc:spChg>
        <pc:spChg chg="add mod">
          <ac:chgData name="종현 김" userId="4e62a0cd71f6508f" providerId="LiveId" clId="{5A03EBAD-CF7A-4EA4-92C5-EC494D1FFA98}" dt="2025-08-13T04:06:47.705" v="1654" actId="1076"/>
          <ac:spMkLst>
            <pc:docMk/>
            <pc:sldMk cId="902247459" sldId="382"/>
            <ac:spMk id="25" creationId="{FC4E7D39-093D-AF3E-43F6-4FA560B35640}"/>
          </ac:spMkLst>
        </pc:spChg>
        <pc:spChg chg="add mod">
          <ac:chgData name="종현 김" userId="4e62a0cd71f6508f" providerId="LiveId" clId="{5A03EBAD-CF7A-4EA4-92C5-EC494D1FFA98}" dt="2025-08-13T04:06:47.705" v="1654" actId="1076"/>
          <ac:spMkLst>
            <pc:docMk/>
            <pc:sldMk cId="902247459" sldId="382"/>
            <ac:spMk id="27" creationId="{3B66FE89-2224-71A9-0016-D4694BF41B01}"/>
          </ac:spMkLst>
        </pc:spChg>
        <pc:picChg chg="add mod">
          <ac:chgData name="종현 김" userId="4e62a0cd71f6508f" providerId="LiveId" clId="{5A03EBAD-CF7A-4EA4-92C5-EC494D1FFA98}" dt="2025-08-13T04:04:44.994" v="1564" actId="1076"/>
          <ac:picMkLst>
            <pc:docMk/>
            <pc:sldMk cId="902247459" sldId="382"/>
            <ac:picMk id="9" creationId="{49667352-E128-136B-3261-20B02E2096CC}"/>
          </ac:picMkLst>
        </pc:picChg>
        <pc:picChg chg="add mod">
          <ac:chgData name="종현 김" userId="4e62a0cd71f6508f" providerId="LiveId" clId="{5A03EBAD-CF7A-4EA4-92C5-EC494D1FFA98}" dt="2025-08-13T04:05:09.034" v="1570" actId="1076"/>
          <ac:picMkLst>
            <pc:docMk/>
            <pc:sldMk cId="902247459" sldId="382"/>
            <ac:picMk id="13" creationId="{54401C49-5B63-C9CF-95F8-E6B5D65D6988}"/>
          </ac:picMkLst>
        </pc:picChg>
        <pc:picChg chg="mod">
          <ac:chgData name="종현 김" userId="4e62a0cd71f6508f" providerId="LiveId" clId="{5A03EBAD-CF7A-4EA4-92C5-EC494D1FFA98}" dt="2025-08-13T04:02:40.546" v="1546" actId="1076"/>
          <ac:picMkLst>
            <pc:docMk/>
            <pc:sldMk cId="902247459" sldId="382"/>
            <ac:picMk id="17" creationId="{9934E2FD-34F1-D5E0-B37A-F45FF9BDAE16}"/>
          </ac:picMkLst>
        </pc:picChg>
        <pc:cxnChg chg="add mod">
          <ac:chgData name="종현 김" userId="4e62a0cd71f6508f" providerId="LiveId" clId="{5A03EBAD-CF7A-4EA4-92C5-EC494D1FFA98}" dt="2025-08-13T04:05:18.388" v="1572" actId="14100"/>
          <ac:cxnSpMkLst>
            <pc:docMk/>
            <pc:sldMk cId="902247459" sldId="382"/>
            <ac:cxnSpMk id="16" creationId="{BA770989-F4C7-800C-91B2-10BFBBAD644D}"/>
          </ac:cxnSpMkLst>
        </pc:cxnChg>
        <pc:cxnChg chg="add mod">
          <ac:chgData name="종현 김" userId="4e62a0cd71f6508f" providerId="LiveId" clId="{5A03EBAD-CF7A-4EA4-92C5-EC494D1FFA98}" dt="2025-08-13T04:05:15.021" v="1571" actId="208"/>
          <ac:cxnSpMkLst>
            <pc:docMk/>
            <pc:sldMk cId="902247459" sldId="382"/>
            <ac:cxnSpMk id="19" creationId="{3251751F-FDC0-2C0E-39D2-B9A6514520DE}"/>
          </ac:cxnSpMkLst>
        </pc:cxnChg>
        <pc:cxnChg chg="add mod">
          <ac:chgData name="종현 김" userId="4e62a0cd71f6508f" providerId="LiveId" clId="{5A03EBAD-CF7A-4EA4-92C5-EC494D1FFA98}" dt="2025-08-13T04:06:47.705" v="1654" actId="1076"/>
          <ac:cxnSpMkLst>
            <pc:docMk/>
            <pc:sldMk cId="902247459" sldId="382"/>
            <ac:cxnSpMk id="30" creationId="{07201417-6F08-8C02-9506-DF91679EA301}"/>
          </ac:cxnSpMkLst>
        </pc:cxnChg>
      </pc:sldChg>
      <pc:sldChg chg="add del">
        <pc:chgData name="종현 김" userId="4e62a0cd71f6508f" providerId="LiveId" clId="{5A03EBAD-CF7A-4EA4-92C5-EC494D1FFA98}" dt="2025-08-13T03:26:59.858" v="773"/>
        <pc:sldMkLst>
          <pc:docMk/>
          <pc:sldMk cId="2763554559" sldId="382"/>
        </pc:sldMkLst>
      </pc:sldChg>
      <pc:sldChg chg="addSp delSp modSp add mod">
        <pc:chgData name="종현 김" userId="4e62a0cd71f6508f" providerId="LiveId" clId="{5A03EBAD-CF7A-4EA4-92C5-EC494D1FFA98}" dt="2025-08-13T06:18:03.433" v="2595" actId="20577"/>
        <pc:sldMkLst>
          <pc:docMk/>
          <pc:sldMk cId="1569679830" sldId="383"/>
        </pc:sldMkLst>
        <pc:spChg chg="mod">
          <ac:chgData name="종현 김" userId="4e62a0cd71f6508f" providerId="LiveId" clId="{5A03EBAD-CF7A-4EA4-92C5-EC494D1FFA98}" dt="2025-08-13T04:11:52.918" v="1978" actId="20577"/>
          <ac:spMkLst>
            <pc:docMk/>
            <pc:sldMk cId="1569679830" sldId="383"/>
            <ac:spMk id="2" creationId="{AF4EF1A4-BAB5-0298-D4FF-8CB7A8F18E9A}"/>
          </ac:spMkLst>
        </pc:spChg>
        <pc:spChg chg="mod">
          <ac:chgData name="종현 김" userId="4e62a0cd71f6508f" providerId="LiveId" clId="{5A03EBAD-CF7A-4EA4-92C5-EC494D1FFA98}" dt="2025-08-13T05:42:47.453" v="2387" actId="20577"/>
          <ac:spMkLst>
            <pc:docMk/>
            <pc:sldMk cId="1569679830" sldId="383"/>
            <ac:spMk id="3" creationId="{3565AA1B-0932-DFD5-8B9B-361BF3C9E649}"/>
          </ac:spMkLst>
        </pc:spChg>
        <pc:spChg chg="add mod">
          <ac:chgData name="종현 김" userId="4e62a0cd71f6508f" providerId="LiveId" clId="{5A03EBAD-CF7A-4EA4-92C5-EC494D1FFA98}" dt="2025-08-13T06:18:03.433" v="2595" actId="20577"/>
          <ac:spMkLst>
            <pc:docMk/>
            <pc:sldMk cId="1569679830" sldId="383"/>
            <ac:spMk id="4" creationId="{BF7473B2-A246-4819-5975-7DB66B9F4DA3}"/>
          </ac:spMkLst>
        </pc:spChg>
      </pc:sldChg>
      <pc:sldChg chg="add del">
        <pc:chgData name="종현 김" userId="4e62a0cd71f6508f" providerId="LiveId" clId="{5A03EBAD-CF7A-4EA4-92C5-EC494D1FFA98}" dt="2025-08-13T04:02:51.529" v="1550"/>
        <pc:sldMkLst>
          <pc:docMk/>
          <pc:sldMk cId="4293995470" sldId="383"/>
        </pc:sldMkLst>
      </pc:sldChg>
      <pc:sldChg chg="addSp delSp modSp add mod ord">
        <pc:chgData name="종현 김" userId="4e62a0cd71f6508f" providerId="LiveId" clId="{5A03EBAD-CF7A-4EA4-92C5-EC494D1FFA98}" dt="2025-08-13T07:03:44.875" v="2637" actId="1076"/>
        <pc:sldMkLst>
          <pc:docMk/>
          <pc:sldMk cId="3382193275" sldId="384"/>
        </pc:sldMkLst>
        <pc:spChg chg="add mod">
          <ac:chgData name="종현 김" userId="4e62a0cd71f6508f" providerId="LiveId" clId="{5A03EBAD-CF7A-4EA4-92C5-EC494D1FFA98}" dt="2025-08-13T05:37:13.355" v="2292" actId="1076"/>
          <ac:spMkLst>
            <pc:docMk/>
            <pc:sldMk cId="3382193275" sldId="384"/>
            <ac:spMk id="9" creationId="{02299538-6097-64AF-E5E0-0134AE85273B}"/>
          </ac:spMkLst>
        </pc:spChg>
        <pc:spChg chg="add mod">
          <ac:chgData name="종현 김" userId="4e62a0cd71f6508f" providerId="LiveId" clId="{5A03EBAD-CF7A-4EA4-92C5-EC494D1FFA98}" dt="2025-08-13T07:03:44.875" v="2637" actId="1076"/>
          <ac:spMkLst>
            <pc:docMk/>
            <pc:sldMk cId="3382193275" sldId="384"/>
            <ac:spMk id="11" creationId="{3FA23931-204A-14B7-A55B-65422E77C4A9}"/>
          </ac:spMkLst>
        </pc:spChg>
        <pc:spChg chg="add mod">
          <ac:chgData name="종현 김" userId="4e62a0cd71f6508f" providerId="LiveId" clId="{5A03EBAD-CF7A-4EA4-92C5-EC494D1FFA98}" dt="2025-08-13T05:38:22.127" v="2349" actId="20577"/>
          <ac:spMkLst>
            <pc:docMk/>
            <pc:sldMk cId="3382193275" sldId="384"/>
            <ac:spMk id="12" creationId="{6CFB8227-129A-CD4C-7D50-1D8A3B936F66}"/>
          </ac:spMkLst>
        </pc:spChg>
        <pc:picChg chg="add mod">
          <ac:chgData name="종현 김" userId="4e62a0cd71f6508f" providerId="LiveId" clId="{5A03EBAD-CF7A-4EA4-92C5-EC494D1FFA98}" dt="2025-08-13T05:36:44.659" v="2283" actId="1076"/>
          <ac:picMkLst>
            <pc:docMk/>
            <pc:sldMk cId="3382193275" sldId="384"/>
            <ac:picMk id="4" creationId="{66D36B76-BB92-C193-69E4-98CDA3A24C45}"/>
          </ac:picMkLst>
        </pc:picChg>
        <pc:picChg chg="add mod">
          <ac:chgData name="종현 김" userId="4e62a0cd71f6508f" providerId="LiveId" clId="{5A03EBAD-CF7A-4EA4-92C5-EC494D1FFA98}" dt="2025-08-13T05:36:44.659" v="2283" actId="1076"/>
          <ac:picMkLst>
            <pc:docMk/>
            <pc:sldMk cId="3382193275" sldId="384"/>
            <ac:picMk id="6" creationId="{80129A53-5A9E-4A81-C90C-5DA142E9FA6A}"/>
          </ac:picMkLst>
        </pc:picChg>
        <pc:picChg chg="add mod">
          <ac:chgData name="종현 김" userId="4e62a0cd71f6508f" providerId="LiveId" clId="{5A03EBAD-CF7A-4EA4-92C5-EC494D1FFA98}" dt="2025-08-13T05:36:44.659" v="2283" actId="1076"/>
          <ac:picMkLst>
            <pc:docMk/>
            <pc:sldMk cId="3382193275" sldId="384"/>
            <ac:picMk id="7" creationId="{D5FF4441-E680-77EF-AC4B-31D12E62BB86}"/>
          </ac:picMkLst>
        </pc:picChg>
      </pc:sldChg>
      <pc:sldChg chg="addSp delSp modSp add mod">
        <pc:chgData name="종현 김" userId="4e62a0cd71f6508f" providerId="LiveId" clId="{5A03EBAD-CF7A-4EA4-92C5-EC494D1FFA98}" dt="2025-08-13T06:55:08.003" v="2636" actId="1076"/>
        <pc:sldMkLst>
          <pc:docMk/>
          <pc:sldMk cId="3150160608" sldId="385"/>
        </pc:sldMkLst>
        <pc:picChg chg="add mod">
          <ac:chgData name="종현 김" userId="4e62a0cd71f6508f" providerId="LiveId" clId="{5A03EBAD-CF7A-4EA4-92C5-EC494D1FFA98}" dt="2025-08-13T06:55:08.003" v="2636" actId="1076"/>
          <ac:picMkLst>
            <pc:docMk/>
            <pc:sldMk cId="3150160608" sldId="385"/>
            <ac:picMk id="6" creationId="{80D7569C-F585-CD84-AF47-E9250614F139}"/>
          </ac:picMkLst>
        </pc:picChg>
        <pc:picChg chg="add mod">
          <ac:chgData name="종현 김" userId="4e62a0cd71f6508f" providerId="LiveId" clId="{5A03EBAD-CF7A-4EA4-92C5-EC494D1FFA98}" dt="2025-08-13T06:53:27.751" v="2626" actId="1076"/>
          <ac:picMkLst>
            <pc:docMk/>
            <pc:sldMk cId="3150160608" sldId="385"/>
            <ac:picMk id="10" creationId="{3957DE88-B132-EBD7-9758-1FC65B24D371}"/>
          </ac:picMkLst>
        </pc:picChg>
        <pc:picChg chg="add mod">
          <ac:chgData name="종현 김" userId="4e62a0cd71f6508f" providerId="LiveId" clId="{5A03EBAD-CF7A-4EA4-92C5-EC494D1FFA98}" dt="2025-08-13T06:53:29.912" v="2627" actId="1076"/>
          <ac:picMkLst>
            <pc:docMk/>
            <pc:sldMk cId="3150160608" sldId="385"/>
            <ac:picMk id="14" creationId="{4B611C75-9A9C-D087-799D-C3E1589F2926}"/>
          </ac:picMkLst>
        </pc:picChg>
        <pc:picChg chg="add mod">
          <ac:chgData name="종현 김" userId="4e62a0cd71f6508f" providerId="LiveId" clId="{5A03EBAD-CF7A-4EA4-92C5-EC494D1FFA98}" dt="2025-08-13T06:53:32.933" v="2628" actId="1076"/>
          <ac:picMkLst>
            <pc:docMk/>
            <pc:sldMk cId="3150160608" sldId="385"/>
            <ac:picMk id="18" creationId="{BAA730C8-AAF8-DF02-40DE-30B2A9A31654}"/>
          </ac:picMkLst>
        </pc:picChg>
        <pc:cxnChg chg="add mod">
          <ac:chgData name="종현 김" userId="4e62a0cd71f6508f" providerId="LiveId" clId="{5A03EBAD-CF7A-4EA4-92C5-EC494D1FFA98}" dt="2025-08-13T06:54:08.454" v="2632" actId="13822"/>
          <ac:cxnSpMkLst>
            <pc:docMk/>
            <pc:sldMk cId="3150160608" sldId="385"/>
            <ac:cxnSpMk id="20" creationId="{709691F4-E6BB-4249-431E-D31331722A69}"/>
          </ac:cxnSpMkLst>
        </pc:cxnChg>
        <pc:cxnChg chg="add mod">
          <ac:chgData name="종현 김" userId="4e62a0cd71f6508f" providerId="LiveId" clId="{5A03EBAD-CF7A-4EA4-92C5-EC494D1FFA98}" dt="2025-08-13T06:54:05.360" v="2631" actId="13822"/>
          <ac:cxnSpMkLst>
            <pc:docMk/>
            <pc:sldMk cId="3150160608" sldId="385"/>
            <ac:cxnSpMk id="22" creationId="{7C558192-3A17-97E3-9D8C-2899102C0A58}"/>
          </ac:cxnSpMkLst>
        </pc:cxnChg>
        <pc:cxnChg chg="add mod">
          <ac:chgData name="종현 김" userId="4e62a0cd71f6508f" providerId="LiveId" clId="{5A03EBAD-CF7A-4EA4-92C5-EC494D1FFA98}" dt="2025-08-13T06:54:18.099" v="2634" actId="13822"/>
          <ac:cxnSpMkLst>
            <pc:docMk/>
            <pc:sldMk cId="3150160608" sldId="385"/>
            <ac:cxnSpMk id="24" creationId="{CBF92DFF-CD09-B976-508C-D324C542B2F6}"/>
          </ac:cxnSpMkLst>
        </pc:cxnChg>
        <pc:cxnChg chg="add">
          <ac:chgData name="종현 김" userId="4e62a0cd71f6508f" providerId="LiveId" clId="{5A03EBAD-CF7A-4EA4-92C5-EC494D1FFA98}" dt="2025-08-13T06:54:29.921" v="2635" actId="11529"/>
          <ac:cxnSpMkLst>
            <pc:docMk/>
            <pc:sldMk cId="3150160608" sldId="385"/>
            <ac:cxnSpMk id="26" creationId="{DF9100A0-7B67-CB64-D916-EEC1C4A5CEF8}"/>
          </ac:cxnSpMkLst>
        </pc:cxnChg>
      </pc:sldChg>
      <pc:sldChg chg="add del">
        <pc:chgData name="종현 김" userId="4e62a0cd71f6508f" providerId="LiveId" clId="{5A03EBAD-CF7A-4EA4-92C5-EC494D1FFA98}" dt="2025-08-17T13:59:53.686" v="2645" actId="47"/>
        <pc:sldMkLst>
          <pc:docMk/>
          <pc:sldMk cId="4087313488" sldId="3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FE406-FFE2-406A-B08D-3DDD5ECA378F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B47674-7D39-4E4C-A837-F95505612F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9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3460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39D12-CAD0-B5CE-CE95-25ABDCE4EE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FC92A6-182E-E63D-D0A9-287F941C64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783447-3A83-3EE8-1792-50F3637073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01882D-A4DF-6A9A-CA2D-292D686BFF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41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57BE3-FB5B-DB74-AE1B-3CAD1433B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52D85D-3280-255F-9690-3F63DB7F53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DA27EC-6D39-402C-C00D-82ED2F803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5D8520-A779-BF92-D1C3-F0E2027DC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91818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AACB5-3945-6636-9918-4DEA424B5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E15820-0C3E-D992-57C9-B6BD60D91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A97901-6750-EF00-328E-A2FAF40325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656EA9-3593-EA87-7D71-C2F5F63FCF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8428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893BD-8BA4-19D6-EE06-40EE1CE68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51AF86-B62B-9D99-35BD-48CD8405EF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831F11-8905-1EE4-D9B2-9F7A711176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28C8D5-A045-0CBA-30E6-141534D2F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9305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B1843-19E3-869E-F385-17F7B8DD5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1E0712-9620-B78B-3C61-F4172A708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8171F1-84FA-75F6-592C-EEED52A8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77A801-E97C-8A10-9A11-8034A9442A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0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EB894E-5F00-38F8-0AAE-A2B009AF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DCB29B-DE1A-3036-11D9-10093009D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4A331F-371A-5789-1B74-A5C0114C16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24317A-666C-B219-FA33-E6BE2BE33A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570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F973-9F08-13BC-4190-9D5976FD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96C379-46C8-6CB6-FADF-891C8699C9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6DD55F-CE8D-B14E-F02A-96511DBEF4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0754F4-A5A9-4180-6547-F3B8F17AB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238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752CC-32B3-8582-F1AC-EFC7BD569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AF7A9D-234F-3FD5-908B-B47A8713F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098A01-55BD-6144-F194-B34B8FDB14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B3773-E2A5-B745-7C5D-2C583DACC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148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83DD9-982E-0503-0745-6F5F8E6ED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A7BE3CF-AD55-6FBC-F926-C862F16AC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D2C18-0B14-EAAA-4689-562482789D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A421B4-66E0-D2DA-6ED3-5E69EAB23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143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EA21D-A673-BD5A-0F15-7D9330800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41F68F-9472-99A1-D409-82052B506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A4A4A7-DC45-8E68-8FE2-4E90E4DB2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F63E04-5B5D-7E0F-AB16-673FFB9D47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1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C7834-4D0B-B69F-8473-840815DE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2B87AC-06D3-EACD-9870-8741456E7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C1D9B9-A945-BEB0-39FF-4E516E45F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E6F63F-4C7F-6D78-32E2-B24AF69582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79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981B0-1ECE-9A73-AECE-13953D7CD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096962-C707-3A71-1613-5EDA8C4F3A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4AEAA1-CEA6-8517-51F2-FAA870221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A753D0-45E0-89AA-1C97-69A25BFE0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540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559F2-B69A-FB30-FAAB-B489E4BFB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42BFC-A626-C6EA-1100-C8422D641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A03D4E-02EE-4B26-8634-3778E42890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CB1C93-A865-6263-1DA9-C693CA55E5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05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4EE81-134A-F204-601F-7D477E129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DCFD09-7CB3-AC87-AFAE-A3008BB75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1443D5-7FBF-C312-93AB-34EB06F7E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CF2DA2-D028-FED4-D8BF-D87F98298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15514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D2BF0-B243-BF89-51AF-69E8062FC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D60BFB-DBA9-0C7D-F82E-719D754787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4DCD1A-CD2E-F176-87DB-1CE92B4F3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956515-B6EA-CC1F-87B0-8B68A88C1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232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E783E-6E08-1908-1320-D2E3694B5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CD85F9-3033-EF2C-C1B1-20A303A43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DB56F8-7ABA-F7C3-B754-AFD8F3409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5E510F-1D6F-C297-E8A9-CDFDF8B23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66582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4EEF5-D948-0C02-565D-99CAB648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8F6342-89B2-A3A5-3AA6-EB3D440E6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1E7A00-CFDA-4049-053A-C213EB6F0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4038E5-A018-8B4C-2924-838A57D6D5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6008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BD12B-7EC4-AA4A-3153-40616474D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D326AC-A204-56F7-EB66-74C83F140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A3C7C7-7C3E-72D7-6044-418F9BD76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1619F6-2494-100F-9FA4-A795F3AB0A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434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3328-9BDE-B1E9-5F3B-D632779F6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F73530-805F-DB42-5207-1A01679F76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7F67D6-C5BE-6CA8-3BF9-0F1C5CB42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78D5EB-12AB-AB74-7082-2E8309E145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7054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DA3D8-B067-3637-1C51-43CD64B64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798EB5-8EEA-12BC-4DA7-9AE4A502D9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9E71BB-3E5E-7B35-E591-4023A27D6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4C8118-0128-849B-4B1B-6105158D0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1614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3DDFD-729F-F5D2-785F-61E0A2B66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3E2A6-B79F-5392-2D85-7B02FDD312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48CE9D-B99E-6329-3B96-8BB37B73B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3C897-E5AC-2739-373D-39929CAFE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055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96B36-0918-CA4F-3FE7-9EE6CE70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A74869-66B7-FCCF-AFEE-FF6F83A64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ABBE48-90FD-8D55-556E-A75C33DB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06F98-FF16-DA5F-F7E5-8EF19EEFD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939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73270-22AB-472D-A289-04936DE9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02EB25-DB5D-C5DC-81E7-5F4B1DBC62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0686861-DEFF-62C6-49F2-94378B9F14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5647AF-1D1C-323A-8C4A-9AC0176782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4867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0C307-9FA0-65DD-5D97-2EAA3E7AD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457407-4A79-22C0-65D6-97C1623B23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A2464DD-499F-A06A-0C18-FE502C5B1B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2F2DEB-AC76-3541-BC14-DEBFB41162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2936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1A905-669F-414F-89C9-451DB61DB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FFD86C-64DE-CC60-FF97-FE02DC7EA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A730CD-A71F-54D1-4043-685EE9098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FF40A9-0552-8F47-F697-77535002A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571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E4A6-EE68-667C-4E07-76BFFDE4A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F83A11-20E7-C363-CA97-5440C9267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A0043C-69B2-1FE6-78DC-447B73ADF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5F6D5-4C70-5430-A40E-D0DF26DBA8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07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96B36-0918-CA4F-3FE7-9EE6CE70B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A74869-66B7-FCCF-AFEE-FF6F83A64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ABBE48-90FD-8D55-556E-A75C33DB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이라는 문장이 있다고 가정 해봅시다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Spread </a:t>
            </a:r>
            <a:r>
              <a:rPr lang="ko-KR" altLang="en-US" dirty="0"/>
              <a:t>이후의 단어를 </a:t>
            </a:r>
            <a:r>
              <a:rPr lang="ko-KR" altLang="en-US" dirty="0" err="1"/>
              <a:t>고려해야할때</a:t>
            </a:r>
            <a:r>
              <a:rPr lang="ko-KR" altLang="en-US" dirty="0"/>
              <a:t> </a:t>
            </a:r>
            <a:r>
              <a:rPr lang="en-US" altLang="ko-KR" dirty="0"/>
              <a:t>An adorable little boy is</a:t>
            </a:r>
            <a:r>
              <a:rPr lang="ko-KR" altLang="en-US" dirty="0"/>
              <a:t>를 전부 고려하는 것보다는 그냥 </a:t>
            </a:r>
            <a:r>
              <a:rPr lang="en-US" altLang="ko-KR" dirty="0"/>
              <a:t>boy is</a:t>
            </a:r>
            <a:r>
              <a:rPr lang="ko-KR" altLang="en-US" dirty="0"/>
              <a:t>를 고려하는 것이 더 자주 </a:t>
            </a:r>
            <a:r>
              <a:rPr lang="ko-KR" altLang="en-US" dirty="0" err="1"/>
              <a:t>나올겁니다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이런식으로</a:t>
            </a:r>
            <a:r>
              <a:rPr lang="ko-KR" altLang="en-US" dirty="0"/>
              <a:t> </a:t>
            </a:r>
            <a:r>
              <a:rPr lang="en-US" altLang="ko-KR" dirty="0"/>
              <a:t>n-1</a:t>
            </a:r>
            <a:r>
              <a:rPr lang="ko-KR" altLang="en-US" dirty="0"/>
              <a:t>개의 단어만을 고려하는 방식을 </a:t>
            </a:r>
            <a:r>
              <a:rPr lang="en-US" altLang="ko-KR" dirty="0"/>
              <a:t>n-gram </a:t>
            </a:r>
            <a:r>
              <a:rPr lang="ko-KR" altLang="en-US" dirty="0"/>
              <a:t>방식이라고 부릅니다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B06F98-FF16-DA5F-F7E5-8EF19EEFD3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293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3A656-DEC8-514B-34FA-587B9C48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BE60A5-8B5F-8310-1854-7FD06954EF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4A2ADE-2B14-792C-0314-169926B3F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Boy is spread</a:t>
            </a:r>
            <a:r>
              <a:rPr lang="ko-KR" altLang="en-US" dirty="0"/>
              <a:t>라는 문장이 </a:t>
            </a:r>
            <a:r>
              <a:rPr lang="en-US" altLang="ko-KR" dirty="0"/>
              <a:t>1000</a:t>
            </a:r>
            <a:r>
              <a:rPr lang="ko-KR" altLang="en-US" dirty="0"/>
              <a:t>번 등장했고 </a:t>
            </a:r>
            <a:r>
              <a:rPr lang="en-US" altLang="ko-KR" dirty="0"/>
              <a:t>boy is spread insults</a:t>
            </a:r>
            <a:r>
              <a:rPr lang="ko-KR" altLang="en-US" dirty="0"/>
              <a:t>가 </a:t>
            </a:r>
            <a:r>
              <a:rPr lang="en-US" altLang="ko-KR" dirty="0"/>
              <a:t>500</a:t>
            </a:r>
            <a:r>
              <a:rPr lang="ko-KR" altLang="en-US" dirty="0"/>
              <a:t>번 </a:t>
            </a:r>
            <a:r>
              <a:rPr lang="en-US" altLang="ko-KR" dirty="0"/>
              <a:t>boy is spread smile</a:t>
            </a:r>
            <a:r>
              <a:rPr lang="ko-KR" altLang="en-US" dirty="0"/>
              <a:t>이 </a:t>
            </a:r>
            <a:r>
              <a:rPr lang="en-US" altLang="ko-KR" dirty="0"/>
              <a:t>200</a:t>
            </a:r>
            <a:r>
              <a:rPr lang="ko-KR" altLang="en-US" dirty="0"/>
              <a:t>번 등장했다고 가정을 해보면 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각각 </a:t>
            </a:r>
            <a:r>
              <a:rPr lang="en-US" altLang="ko-KR" dirty="0"/>
              <a:t>50</a:t>
            </a:r>
            <a:r>
              <a:rPr lang="ko-KR" altLang="en-US" dirty="0"/>
              <a:t>프로</a:t>
            </a:r>
            <a:r>
              <a:rPr lang="en-US" altLang="ko-KR" dirty="0"/>
              <a:t>, 20</a:t>
            </a:r>
            <a:r>
              <a:rPr lang="ko-KR" altLang="en-US" dirty="0"/>
              <a:t>프로입니다</a:t>
            </a:r>
            <a:r>
              <a:rPr lang="en-US" altLang="ko-KR" dirty="0"/>
              <a:t>. </a:t>
            </a:r>
            <a:r>
              <a:rPr lang="ko-KR" altLang="en-US" dirty="0"/>
              <a:t>이러한 확률을 고려하여 </a:t>
            </a:r>
            <a:r>
              <a:rPr lang="en-US" altLang="ko-KR" dirty="0"/>
              <a:t>insults</a:t>
            </a:r>
            <a:r>
              <a:rPr lang="ko-KR" altLang="en-US" dirty="0"/>
              <a:t>가 </a:t>
            </a:r>
            <a:r>
              <a:rPr lang="ko-KR" altLang="en-US" dirty="0" err="1"/>
              <a:t>나올것이다라고</a:t>
            </a:r>
            <a:r>
              <a:rPr lang="ko-KR" altLang="en-US" dirty="0"/>
              <a:t> 판단합니다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1400F-816A-E713-A80B-77392761B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57099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8ACC4-9F3D-0924-1106-A87799C8D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ADF726-F21F-7DE8-95AF-B084640AF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5D4BD2-7059-7606-0FFB-EDAD55CFD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4F78FD-EB18-86ED-1B34-B02F41B254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620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060-DCD2-D237-1162-C7FC4B85F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D092B3E-89D0-61D4-0AED-EC5EF2ACF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E4A039-A5C5-798C-ED09-8393C6FCF6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7DF54A-8D35-65E6-CB6B-564650F5F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709849-A068-4537-BFC6-BDE319C83A5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23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043A59-B4D2-1084-E7A5-1F680EB94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64C9CA9-80E2-C8F1-9C15-780B6F2B4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4E4A1-A912-A81B-48F5-CBAC91402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15BE3-DA63-765E-5A48-711E00736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3883D-EE7C-E612-6F2B-CA43B35D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00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1F33A-AB2B-E3EE-FFF4-CF983038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D68285-1303-3877-4BC4-32BC77A57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AC7D00-E60F-31D0-5B69-FA90F4669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4626E2-DD8A-284C-5626-2FD863899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7E0B5-B923-B795-F2DF-9811577F2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45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B27985F-36B5-0D4A-EE9B-ED725F87A8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6BB7DF-58A0-F933-FA2B-799384195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CD14C-B868-884A-118C-79115572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3ADDAB-7222-8C5C-9D43-D9564E67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9466B-BBB1-93FC-5877-4755EF8F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9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E7A9B4-2F7E-E14F-6964-9BF366DA2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65ED7-1C92-5BA5-CA85-FE9BAE05A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67BAE-54AD-1D02-CC16-EDFDB9D2A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00BDC7-E18E-55C5-C06C-2D409B70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8D004B-F8E2-12A6-66FE-4B90A1DC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441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1167E8-4CFC-EEDB-8E98-70FC267F3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013556-D5B3-E7DF-A760-040E66B3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9557E-30DA-33D5-70C9-3343F2A2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833035-7DC5-AEFE-065A-B844B1AF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9CEDDF-DACE-1919-C0F5-5B7AB0E9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69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B22E1-5EE7-8112-C9FB-E6225BDF0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493E7C-98C4-7C16-19B7-F8EE3AF94A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EBEA4E-BA49-28CF-5EBB-A7B22B4BD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7B7E6B-97A2-4E5F-B145-E3B530349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2BF61D-E90D-8AF0-710F-EE494003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10F3EC-ED5D-D241-5161-17B5678A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341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A05AA1-DCE0-6A6F-E698-F6658202C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E664F1-1E2F-3753-0092-701BBC469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4B088B-3818-3280-207A-DF8986341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67F159E-5E33-712E-B924-3DE235090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6AB47F-926C-706F-0AE6-39A89D2CE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E63BCFB-0807-4ED0-1B25-6F182C652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D398E3-47DF-970A-1838-85DFE13A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11723B-245F-B30E-9A30-D2A0AEAA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11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26CFE-AB3C-C110-6874-4F02609DF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F5F91F-D6D9-54FF-196D-0D7F99798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1BE95B-4A07-1702-4946-3B655498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BFB830-146B-A3AD-9066-4E9BB7D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304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836F7D-582F-EE39-5FC4-2E209E65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51D8491-486A-7FC7-08A1-D22832AC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F69975-7576-CC98-285F-C9A229B99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393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116BF-5715-3220-B5C7-A74E16FB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FE16BD-9F14-1CEA-0C31-B3FD0172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72B5FD-583E-BB01-EB84-46C82F0A44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07A0D7-3394-3969-98C0-3BEBC8256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EF0EE0-119A-F275-5655-E17953A7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689816-CD7B-21E1-DDC4-4D01D41D4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266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8BECC1-E9C6-A72A-AF1B-DF473FAC5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E5AD06-083C-5622-CD23-BBBAD59F33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53F04A-A1EB-D41A-6444-08DD2C3125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0C3132-2F0D-4654-8C01-44DBD214B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A42F-E5A9-50EE-B152-C0D6CA0A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C78063-0E23-D0E0-D513-2D94AE33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257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39A058-E833-14FE-7FBF-5BA29A408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D33EC0-4D27-3AB1-3022-292F8F675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7867FA-6376-3C26-BCCA-0ED147CED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10F9-DF83-4592-90F4-B35952134648}" type="datetimeFigureOut">
              <a:rPr lang="ko-KR" altLang="en-US" smtClean="0"/>
              <a:t>2025-08-17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312C7-D749-B923-4328-9374FF50A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3A254-3D83-6B10-013A-AF16C8FDE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9E9B3D-8F4D-4DAF-8B8E-5906CA513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79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A92FA-518A-0B6D-16FB-CD7306E21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092" y="2057400"/>
            <a:ext cx="7443795" cy="830558"/>
          </a:xfrm>
        </p:spPr>
        <p:txBody>
          <a:bodyPr>
            <a:normAutofit/>
          </a:bodyPr>
          <a:lstStyle/>
          <a:p>
            <a:pPr algn="l"/>
            <a:r>
              <a:rPr lang="ko-KR" altLang="en-US" sz="4400" b="1" dirty="0"/>
              <a:t>신경 확률 언어 모델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23DAA8-F9CB-F786-B098-04DDD3734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0092" y="4322135"/>
            <a:ext cx="2640418" cy="459599"/>
          </a:xfrm>
        </p:spPr>
        <p:txBody>
          <a:bodyPr/>
          <a:lstStyle/>
          <a:p>
            <a:r>
              <a:rPr lang="en-US" altLang="ko-KR" dirty="0"/>
              <a:t>20220300 </a:t>
            </a:r>
            <a:r>
              <a:rPr lang="ko-KR" altLang="en-US" dirty="0"/>
              <a:t>김종현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087AB0-D8D5-7543-BEEF-A82F9DA2BBE9}"/>
              </a:ext>
            </a:extLst>
          </p:cNvPr>
          <p:cNvSpPr txBox="1"/>
          <p:nvPr/>
        </p:nvSpPr>
        <p:spPr>
          <a:xfrm>
            <a:off x="10403457" y="621101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2025-08-13</a:t>
            </a:r>
          </a:p>
        </p:txBody>
      </p:sp>
    </p:spTree>
    <p:extLst>
      <p:ext uri="{BB962C8B-B14F-4D97-AF65-F5344CB8AC3E}">
        <p14:creationId xmlns:p14="http://schemas.microsoft.com/office/powerpoint/2010/main" val="29375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39681-2803-63A6-FF98-48B5CE9F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687D5-AD58-4410-FDC3-4DBCD442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일반화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698D0A-F9C2-B073-567A-6E0FB7618FBF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-10-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2EF48-015D-AF1F-40DA-D9CAA9256732}"/>
              </a:ext>
            </a:extLst>
          </p:cNvPr>
          <p:cNvSpPr txBox="1"/>
          <p:nvPr/>
        </p:nvSpPr>
        <p:spPr>
          <a:xfrm>
            <a:off x="3306836" y="1811314"/>
            <a:ext cx="44710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고양이가 거실에서 </a:t>
            </a:r>
            <a:r>
              <a:rPr lang="ko-KR" altLang="en-US" sz="2400" dirty="0" err="1"/>
              <a:t>걸어다닌다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고양이가 침실에서 </a:t>
            </a:r>
            <a:r>
              <a:rPr lang="ko-KR" altLang="en-US" sz="2400" dirty="0" err="1"/>
              <a:t>걸어다닌다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7F3EF04-919D-8CCB-6986-7F91FB13D225}"/>
              </a:ext>
            </a:extLst>
          </p:cNvPr>
          <p:cNvSpPr/>
          <p:nvPr/>
        </p:nvSpPr>
        <p:spPr>
          <a:xfrm>
            <a:off x="4732866" y="1811312"/>
            <a:ext cx="622040" cy="461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EDD6785-C2C2-9B41-E7F8-6EF07F2CAA1D}"/>
              </a:ext>
            </a:extLst>
          </p:cNvPr>
          <p:cNvSpPr/>
          <p:nvPr/>
        </p:nvSpPr>
        <p:spPr>
          <a:xfrm>
            <a:off x="4732866" y="2535963"/>
            <a:ext cx="622040" cy="4616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69D9E-CED0-308A-B3DA-8A9352ADB4D7}"/>
              </a:ext>
            </a:extLst>
          </p:cNvPr>
          <p:cNvSpPr txBox="1"/>
          <p:nvPr/>
        </p:nvSpPr>
        <p:spPr>
          <a:xfrm>
            <a:off x="4288675" y="4008366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같은 위치의 단어 등장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071686-0D7D-E569-46FC-0B58E84365D2}"/>
              </a:ext>
            </a:extLst>
          </p:cNvPr>
          <p:cNvSpPr txBox="1"/>
          <p:nvPr/>
        </p:nvSpPr>
        <p:spPr>
          <a:xfrm>
            <a:off x="4065056" y="5374421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문맥적으로도 유사한 단어</a:t>
            </a:r>
            <a:r>
              <a:rPr lang="en-US" altLang="ko-KR" dirty="0"/>
              <a:t>!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292D68-39E5-36DC-E5C4-098E9BE8D70F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5542384" y="3011643"/>
            <a:ext cx="0" cy="99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963D922-F407-921A-0DCC-5DA19427A495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5542384" y="4377698"/>
            <a:ext cx="0" cy="9967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237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5B49B-ADC7-6E9A-A749-F05DB6F31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7D785-7A8C-91B4-FA26-CAD8632B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작동방식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2B8334-38EE-A998-A772-A5DF3039400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-11-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278B7D0-C6C5-4128-ABA0-C7AD7B4233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5EF853A-FD65-EF71-BD72-1239690FF628}"/>
              </a:ext>
            </a:extLst>
          </p:cNvPr>
          <p:cNvSpPr/>
          <p:nvPr/>
        </p:nvSpPr>
        <p:spPr>
          <a:xfrm>
            <a:off x="765110" y="4665306"/>
            <a:ext cx="3981061" cy="14274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FE0E11C-E779-241F-AD3A-7C442FFFDB84}"/>
              </a:ext>
            </a:extLst>
          </p:cNvPr>
          <p:cNvGraphicFramePr>
            <a:graphicFrameLocks noGrp="1"/>
          </p:cNvGraphicFramePr>
          <p:nvPr/>
        </p:nvGraphicFramePr>
        <p:xfrm>
          <a:off x="6718978" y="3232710"/>
          <a:ext cx="40640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42648619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68256234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2961491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608958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f2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f3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6467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92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-0.2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736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063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0.9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801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88858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3077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2C0F54-4208-279D-C51A-CD624EFD8D55}"/>
              </a:ext>
            </a:extLst>
          </p:cNvPr>
          <p:cNvSpPr txBox="1"/>
          <p:nvPr/>
        </p:nvSpPr>
        <p:spPr>
          <a:xfrm>
            <a:off x="7812833" y="2120759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파랗고 바다는 </a:t>
            </a:r>
            <a:r>
              <a:rPr lang="en-US" altLang="ko-KR" dirty="0"/>
              <a:t>___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B08BC-9712-F37A-0B0D-31D0421F1C86}"/>
              </a:ext>
            </a:extLst>
          </p:cNvPr>
          <p:cNvSpPr txBox="1"/>
          <p:nvPr/>
        </p:nvSpPr>
        <p:spPr>
          <a:xfrm>
            <a:off x="8117632" y="24900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94D72-0097-AE65-E6AC-95CA70E02556}"/>
              </a:ext>
            </a:extLst>
          </p:cNvPr>
          <p:cNvSpPr txBox="1"/>
          <p:nvPr/>
        </p:nvSpPr>
        <p:spPr>
          <a:xfrm>
            <a:off x="8895184" y="250063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DC8785-D473-2714-CDD8-0BBDBD3F7763}"/>
              </a:ext>
            </a:extLst>
          </p:cNvPr>
          <p:cNvSpPr/>
          <p:nvPr/>
        </p:nvSpPr>
        <p:spPr>
          <a:xfrm>
            <a:off x="6655837" y="3925078"/>
            <a:ext cx="4167673" cy="49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EE7DEC-F59F-A040-9F8C-7D13FAAAC4EE}"/>
              </a:ext>
            </a:extLst>
          </p:cNvPr>
          <p:cNvSpPr/>
          <p:nvPr/>
        </p:nvSpPr>
        <p:spPr>
          <a:xfrm>
            <a:off x="6667141" y="4649755"/>
            <a:ext cx="4167673" cy="4976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309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3F9E6-B1F5-632D-A53D-EE8013E2B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C43DB-13F9-B223-6F17-7E914E49B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작동방식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44051-38DF-397B-C257-4DE2C56F621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-12-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B1B88C-8CE0-90FB-6DF2-329F3F019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1405B94-3506-D4A0-C93C-FBF822C0D242}"/>
              </a:ext>
            </a:extLst>
          </p:cNvPr>
          <p:cNvSpPr/>
          <p:nvPr/>
        </p:nvSpPr>
        <p:spPr>
          <a:xfrm>
            <a:off x="1057469" y="3831773"/>
            <a:ext cx="3981061" cy="12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93570-5A5A-2149-EDD2-0473A118E9BF}"/>
              </a:ext>
            </a:extLst>
          </p:cNvPr>
          <p:cNvSpPr txBox="1"/>
          <p:nvPr/>
        </p:nvSpPr>
        <p:spPr>
          <a:xfrm>
            <a:off x="7321421" y="2419739"/>
            <a:ext cx="3054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[0.1, 0.8, -0.2], [0.4, 0.1, 0.9]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87C8D6-8BB9-DC84-C692-556754BAB400}"/>
              </a:ext>
            </a:extLst>
          </p:cNvPr>
          <p:cNvSpPr txBox="1"/>
          <p:nvPr/>
        </p:nvSpPr>
        <p:spPr>
          <a:xfrm>
            <a:off x="7391952" y="4506685"/>
            <a:ext cx="291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[0.1, 0.8, -0.2, 0.4, 0.1, 0.9]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0988397-D34A-B401-056C-1002CA786610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8848441" y="2789071"/>
            <a:ext cx="1" cy="17176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661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5F7C8-A651-39A7-F45E-D8BF1DFD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1C6A7-1446-6EE1-2157-310CDC16F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작동방식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4F0A5-C776-F85A-37C3-C5916C9A01D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-13-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9A783CC-E800-3D1F-1839-EF99BCBB6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BC00E91-0032-BC02-9865-6A3CCBE30A0F}"/>
              </a:ext>
            </a:extLst>
          </p:cNvPr>
          <p:cNvSpPr/>
          <p:nvPr/>
        </p:nvSpPr>
        <p:spPr>
          <a:xfrm>
            <a:off x="1373775" y="2173250"/>
            <a:ext cx="3981061" cy="19478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8E8C2D-EFFA-AAD4-83F7-2230EC1EEFAE}"/>
              </a:ext>
            </a:extLst>
          </p:cNvPr>
          <p:cNvSpPr txBox="1"/>
          <p:nvPr/>
        </p:nvSpPr>
        <p:spPr>
          <a:xfrm>
            <a:off x="6830008" y="1865741"/>
            <a:ext cx="3199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학습한 데이터를 통해 평가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점수를 기반으로 확률로 계산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D18141-D3D8-5447-560D-AA568A979511}"/>
              </a:ext>
            </a:extLst>
          </p:cNvPr>
          <p:cNvSpPr txBox="1"/>
          <p:nvPr/>
        </p:nvSpPr>
        <p:spPr>
          <a:xfrm>
            <a:off x="6830008" y="3378778"/>
            <a:ext cx="202651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파랗고 바다는 </a:t>
            </a:r>
            <a:r>
              <a:rPr lang="en-US" altLang="ko-KR" dirty="0"/>
              <a:t>___</a:t>
            </a:r>
          </a:p>
          <a:p>
            <a:endParaRPr lang="en-US" altLang="ko-KR" dirty="0"/>
          </a:p>
          <a:p>
            <a:r>
              <a:rPr lang="ko-KR" altLang="en-US" dirty="0"/>
              <a:t>푸르다 </a:t>
            </a:r>
            <a:r>
              <a:rPr lang="en-US" altLang="ko-KR" dirty="0"/>
              <a:t>	25%</a:t>
            </a:r>
          </a:p>
          <a:p>
            <a:endParaRPr lang="en-US" altLang="ko-KR" dirty="0"/>
          </a:p>
          <a:p>
            <a:r>
              <a:rPr lang="ko-KR" altLang="en-US" dirty="0"/>
              <a:t>깊다</a:t>
            </a:r>
            <a:r>
              <a:rPr lang="en-US" altLang="ko-KR" dirty="0"/>
              <a:t>	40%</a:t>
            </a:r>
          </a:p>
          <a:p>
            <a:endParaRPr lang="en-US" altLang="ko-KR" dirty="0"/>
          </a:p>
          <a:p>
            <a:r>
              <a:rPr lang="ko-KR" altLang="en-US" dirty="0"/>
              <a:t>넓다</a:t>
            </a:r>
            <a:r>
              <a:rPr lang="en-US" altLang="ko-KR" dirty="0"/>
              <a:t>	30%</a:t>
            </a:r>
          </a:p>
          <a:p>
            <a:endParaRPr lang="en-US" altLang="ko-KR" dirty="0"/>
          </a:p>
          <a:p>
            <a:r>
              <a:rPr lang="ko-KR" altLang="en-US" dirty="0"/>
              <a:t>달린다 </a:t>
            </a:r>
            <a:r>
              <a:rPr lang="en-US" altLang="ko-KR" dirty="0"/>
              <a:t>	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4825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BFA0F-6C3F-3317-1DF2-E03FBF5F4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5864A1-63E9-E96B-352A-0264BCA92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작동방식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61A853-14CD-2222-B03B-64D1D830C424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-14-</a:t>
            </a:r>
          </a:p>
        </p:txBody>
      </p:sp>
      <p:pic>
        <p:nvPicPr>
          <p:cNvPr id="5" name="그림 4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D35074-0F1A-6248-9188-5D789138E5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20759"/>
            <a:ext cx="4634825" cy="3900596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3B2309-2BCE-82CB-C793-0582772F1FE5}"/>
              </a:ext>
            </a:extLst>
          </p:cNvPr>
          <p:cNvSpPr/>
          <p:nvPr/>
        </p:nvSpPr>
        <p:spPr>
          <a:xfrm>
            <a:off x="1373775" y="2173251"/>
            <a:ext cx="3981061" cy="12316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1D21D7-38C8-CFAC-2AD1-8699B5CCA7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8" y="3808245"/>
            <a:ext cx="2126442" cy="2026374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F89E6D-1E60-6801-76DC-41705DB0D0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8978" y="1973423"/>
            <a:ext cx="19590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94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04A23-E202-4130-CE2C-1823B0414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64E8C-14A3-7ECC-C33E-D34146D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1D8CC-94A8-4537-A04D-44621E6925B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-15-</a:t>
            </a:r>
          </a:p>
        </p:txBody>
      </p:sp>
      <p:pic>
        <p:nvPicPr>
          <p:cNvPr id="4" name="그림 3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D36B76-BB92-C193-69E4-98CDA3A24C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277" y="2442308"/>
            <a:ext cx="3181710" cy="2098812"/>
          </a:xfrm>
          <a:prstGeom prst="rect">
            <a:avLst/>
          </a:prstGeom>
        </p:spPr>
      </p:pic>
      <p:pic>
        <p:nvPicPr>
          <p:cNvPr id="6" name="그림 5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0129A53-5A9E-4A81-C90C-5DA142E9FA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390" y="2804450"/>
            <a:ext cx="3519394" cy="1374527"/>
          </a:xfrm>
          <a:prstGeom prst="rect">
            <a:avLst/>
          </a:prstGeom>
        </p:spPr>
      </p:pic>
      <p:pic>
        <p:nvPicPr>
          <p:cNvPr id="7" name="그림 6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FF4441-E680-77EF-AC4B-31D12E62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7" y="2218693"/>
            <a:ext cx="2841611" cy="279908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299538-6097-64AF-E5E0-0134AE85273B}"/>
              </a:ext>
            </a:extLst>
          </p:cNvPr>
          <p:cNvSpPr txBox="1"/>
          <p:nvPr/>
        </p:nvSpPr>
        <p:spPr>
          <a:xfrm>
            <a:off x="1719532" y="52391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벡터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23931-204A-14B7-A55B-65422E77C4A9}"/>
              </a:ext>
            </a:extLst>
          </p:cNvPr>
          <p:cNvSpPr txBox="1"/>
          <p:nvPr/>
        </p:nvSpPr>
        <p:spPr>
          <a:xfrm>
            <a:off x="5228796" y="52391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은닉층</a:t>
            </a:r>
            <a:r>
              <a:rPr lang="ko-KR" altLang="en-US" dirty="0"/>
              <a:t> 행렬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FB8227-129A-CD4C-7D50-1D8A3B936F66}"/>
              </a:ext>
            </a:extLst>
          </p:cNvPr>
          <p:cNvSpPr txBox="1"/>
          <p:nvPr/>
        </p:nvSpPr>
        <p:spPr>
          <a:xfrm>
            <a:off x="9299841" y="52391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출력층</a:t>
            </a:r>
            <a:r>
              <a:rPr lang="ko-KR" altLang="en-US" dirty="0"/>
              <a:t> 행렬</a:t>
            </a:r>
          </a:p>
        </p:txBody>
      </p:sp>
    </p:spTree>
    <p:extLst>
      <p:ext uri="{BB962C8B-B14F-4D97-AF65-F5344CB8AC3E}">
        <p14:creationId xmlns:p14="http://schemas.microsoft.com/office/powerpoint/2010/main" val="3382193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B818C-11B2-F98C-2413-3F42A1686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6813E5-EF9B-B4AC-30E2-6B7B193FB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187DF-C797-4B5D-8304-D6ED564A9A6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-16-</a:t>
            </a:r>
          </a:p>
        </p:txBody>
      </p:sp>
      <p:pic>
        <p:nvPicPr>
          <p:cNvPr id="8" name="그림 7" descr="폰트, 텍스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16A2BA7-4992-F3A5-0F88-13F3A6112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666"/>
            <a:ext cx="2268170" cy="145325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D19A97-156F-D577-CD30-CBD4E5640E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20551"/>
            <a:ext cx="10744949" cy="30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56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DF71E-7730-748D-D219-10CCD8A7A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B78938-9E19-6B68-611C-35AFF6BF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88EB17-710A-CB21-521E-8834A26208BE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-17-</a:t>
            </a:r>
          </a:p>
        </p:txBody>
      </p:sp>
      <p:pic>
        <p:nvPicPr>
          <p:cNvPr id="11" name="그림 10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5B00307-7BCA-25C6-E04F-15A168BE30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08" y="1587500"/>
            <a:ext cx="5054039" cy="4978400"/>
          </a:xfrm>
          <a:prstGeom prst="rect">
            <a:avLst/>
          </a:prstGeom>
        </p:spPr>
      </p:pic>
      <p:pic>
        <p:nvPicPr>
          <p:cNvPr id="5" name="그림 4" descr="폰트, 텍스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FBF4074-0B7A-6A73-692F-0AF3E296D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9666"/>
            <a:ext cx="2268170" cy="145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3679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DBD2-DAFF-D7C5-ED2B-1CC633693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0B316-1017-82CC-8C6B-053BCF119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7E5C-CD70-7E9F-A2FD-5E19C7A2114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-18-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90DC5D-8C51-CF2B-7115-FB02F1A84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174051"/>
            <a:ext cx="8766098" cy="4115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60EC299-1F03-E880-89DD-8DFBAAC05F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72422"/>
            <a:ext cx="6455211" cy="721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BF2CA4-1C68-799F-11A3-5835BF057F79}"/>
              </a:ext>
            </a:extLst>
          </p:cNvPr>
          <p:cNvSpPr txBox="1"/>
          <p:nvPr/>
        </p:nvSpPr>
        <p:spPr>
          <a:xfrm>
            <a:off x="838200" y="4221193"/>
            <a:ext cx="3315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“</a:t>
            </a:r>
            <a:r>
              <a:rPr lang="ko-KR" altLang="en-US" dirty="0"/>
              <a:t>왕</a:t>
            </a:r>
            <a:r>
              <a:rPr lang="en-US" altLang="ko-KR" dirty="0"/>
              <a:t>”</a:t>
            </a:r>
            <a:r>
              <a:rPr lang="ko-KR" altLang="en-US" dirty="0"/>
              <a:t>과 </a:t>
            </a:r>
            <a:r>
              <a:rPr lang="en-US" altLang="ko-KR" dirty="0"/>
              <a:t>“</a:t>
            </a:r>
            <a:r>
              <a:rPr lang="ko-KR" altLang="en-US" dirty="0"/>
              <a:t>은</a:t>
            </a:r>
            <a:r>
              <a:rPr lang="en-US" altLang="ko-KR" dirty="0"/>
              <a:t>＂</a:t>
            </a:r>
            <a:r>
              <a:rPr lang="ko-KR" altLang="en-US" dirty="0"/>
              <a:t>에 대한 문맥 벡터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F20C6D8-F89E-54E6-6CAE-88FD97369E1B}"/>
              </a:ext>
            </a:extLst>
          </p:cNvPr>
          <p:cNvCxnSpPr>
            <a:stCxn id="4" idx="2"/>
          </p:cNvCxnSpPr>
          <p:nvPr/>
        </p:nvCxnSpPr>
        <p:spPr>
          <a:xfrm flipH="1">
            <a:off x="2495865" y="4590525"/>
            <a:ext cx="1" cy="583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242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8ADB9-A17D-0494-6D7E-18BE5F060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4A684E-0CBC-D37D-874F-EDFDCBF5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D3FE5-C4E1-CAB6-BB82-C68A7F8608B8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-19-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6970FA1-0B31-3B40-3D9E-6C733F7B01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921319"/>
            <a:ext cx="8454547" cy="634092"/>
          </a:xfrm>
          <a:prstGeom prst="rect">
            <a:avLst/>
          </a:prstGeom>
        </p:spPr>
      </p:pic>
      <p:pic>
        <p:nvPicPr>
          <p:cNvPr id="10" name="그림 9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27DE47-56FA-B45D-66A7-2FEAC7CDB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24945"/>
            <a:ext cx="3519394" cy="13745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A6BDBE1-C17D-0A3D-ABB9-AF734D7D4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91545"/>
            <a:ext cx="8766098" cy="41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A79DAF-772F-2876-1F59-FA07EEFA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78E5D-C179-E5E5-01C2-F5C104F2A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8228"/>
            <a:ext cx="10515600" cy="353824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주제를 선정한 이유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NPLM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36FC-1DB7-7421-7323-CCD407A1E8F2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-2-</a:t>
            </a:r>
          </a:p>
        </p:txBody>
      </p:sp>
    </p:spTree>
    <p:extLst>
      <p:ext uri="{BB962C8B-B14F-4D97-AF65-F5344CB8AC3E}">
        <p14:creationId xmlns:p14="http://schemas.microsoft.com/office/powerpoint/2010/main" val="39062224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7DA1D-2594-AE3D-81C8-64DD1F98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D90A8-DB3E-A7F3-994B-1491C596A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5EBACB-6E22-3B1D-3F12-8CA955F3CBEC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-20-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3CD5231-7477-89F9-FA73-9C256D377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540544"/>
            <a:ext cx="7421387" cy="556605"/>
          </a:xfrm>
          <a:prstGeom prst="rect">
            <a:avLst/>
          </a:prstGeom>
        </p:spPr>
      </p:pic>
      <p:pic>
        <p:nvPicPr>
          <p:cNvPr id="5" name="그림 4" descr="텍스트, 스크린샷, 폰트, 블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BC601DB-7DF7-0C43-E10C-66318192D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4236435"/>
            <a:ext cx="7103854" cy="1081021"/>
          </a:xfrm>
          <a:prstGeom prst="rect">
            <a:avLst/>
          </a:prstGeom>
        </p:spPr>
      </p:pic>
      <p:pic>
        <p:nvPicPr>
          <p:cNvPr id="7" name="그림 6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64FCBCA-27DC-650C-F09C-2C67C76933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2187683"/>
            <a:ext cx="2792900" cy="184233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9D40E93-9205-0AE1-E551-677AB91623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5621188"/>
            <a:ext cx="9657273" cy="276530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F81247E-D829-59F2-ADA1-EDD67F1119D2}"/>
              </a:ext>
            </a:extLst>
          </p:cNvPr>
          <p:cNvCxnSpPr/>
          <p:nvPr/>
        </p:nvCxnSpPr>
        <p:spPr>
          <a:xfrm flipH="1">
            <a:off x="5440392" y="4410974"/>
            <a:ext cx="155276" cy="12102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7478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FB835-E069-7F55-9557-15F7A5744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BC9B1-3F6E-3158-57CA-2EB9A6CBA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5DE828-E00B-BEED-79F0-C5BD3A8C628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-21-</a:t>
            </a:r>
          </a:p>
        </p:txBody>
      </p:sp>
      <p:pic>
        <p:nvPicPr>
          <p:cNvPr id="5" name="그림 4" descr="텍스트, 스크린샷, 폰트, 블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2F248-71C5-771D-0D76-E9DF93422A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95" y="1690688"/>
            <a:ext cx="8092809" cy="1231514"/>
          </a:xfrm>
          <a:prstGeom prst="rect">
            <a:avLst/>
          </a:prstGeom>
        </p:spPr>
      </p:pic>
      <p:pic>
        <p:nvPicPr>
          <p:cNvPr id="7" name="그림 6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5A09846-B176-C8F0-3CE0-59125B9E19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39" y="3563742"/>
            <a:ext cx="3181710" cy="2098812"/>
          </a:xfrm>
          <a:prstGeom prst="rect">
            <a:avLst/>
          </a:prstGeom>
        </p:spPr>
      </p:pic>
      <p:pic>
        <p:nvPicPr>
          <p:cNvPr id="4" name="그림 3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C7E7BBC-C6F6-1921-730E-47ACD44A07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52" y="3925884"/>
            <a:ext cx="3519394" cy="1374527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3896945-8795-4192-E61F-00F03A3259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3340127"/>
            <a:ext cx="2841611" cy="279908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356CE60-FA4B-95EF-92C1-9382186A5964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112855" y="2932116"/>
            <a:ext cx="1711522" cy="408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9954E5-361B-719F-35BB-08D0F330B978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13849" y="2932116"/>
            <a:ext cx="0" cy="99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CD23A72-F521-4228-904A-5A4EA2701E2B}"/>
              </a:ext>
            </a:extLst>
          </p:cNvPr>
          <p:cNvCxnSpPr>
            <a:endCxn id="7" idx="0"/>
          </p:cNvCxnSpPr>
          <p:nvPr/>
        </p:nvCxnSpPr>
        <p:spPr>
          <a:xfrm>
            <a:off x="8298611" y="2932116"/>
            <a:ext cx="1786283" cy="63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8059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AF183-37B2-AAFC-3502-B1CD91367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86E253-DAB2-094B-F50E-BF6C85C8E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AF3EA4-8BE7-5790-DEB7-E29FAD7DD9D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-22-</a:t>
            </a:r>
          </a:p>
        </p:txBody>
      </p:sp>
      <p:pic>
        <p:nvPicPr>
          <p:cNvPr id="14" name="그림 13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C852B37-BA95-289C-0A51-4203A939DA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531318" cy="4463502"/>
          </a:xfrm>
          <a:prstGeom prst="rect">
            <a:avLst/>
          </a:prstGeom>
        </p:spPr>
      </p:pic>
      <p:pic>
        <p:nvPicPr>
          <p:cNvPr id="17" name="그림 16" descr="텍스트, 도표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9F77F0-2705-D27D-F01F-6BD4B12C01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0232" y="1685718"/>
            <a:ext cx="4531319" cy="4468472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76A41C8-3C11-AB2A-FD6A-FCCCD5CBE00F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 flipV="1">
            <a:off x="5369518" y="3919954"/>
            <a:ext cx="1400714" cy="2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63F2A5-9075-D8EF-376B-3F1DBAD645AC}"/>
              </a:ext>
            </a:extLst>
          </p:cNvPr>
          <p:cNvCxnSpPr/>
          <p:nvPr/>
        </p:nvCxnSpPr>
        <p:spPr>
          <a:xfrm flipH="1">
            <a:off x="2609850" y="3105150"/>
            <a:ext cx="330200" cy="8148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CD979F5-9464-E023-54A9-42019BF742E5}"/>
              </a:ext>
            </a:extLst>
          </p:cNvPr>
          <p:cNvCxnSpPr/>
          <p:nvPr/>
        </p:nvCxnSpPr>
        <p:spPr>
          <a:xfrm>
            <a:off x="4044950" y="3651250"/>
            <a:ext cx="857250" cy="63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76BB3B9-99DA-D8CC-A002-566397EB640C}"/>
              </a:ext>
            </a:extLst>
          </p:cNvPr>
          <p:cNvCxnSpPr/>
          <p:nvPr/>
        </p:nvCxnSpPr>
        <p:spPr>
          <a:xfrm flipH="1">
            <a:off x="8312150" y="2965450"/>
            <a:ext cx="241300" cy="3365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5F640F4-8BC5-7CE8-E074-2FC3D1BE7494}"/>
              </a:ext>
            </a:extLst>
          </p:cNvPr>
          <p:cNvCxnSpPr>
            <a:cxnSpLocks/>
          </p:cNvCxnSpPr>
          <p:nvPr/>
        </p:nvCxnSpPr>
        <p:spPr>
          <a:xfrm flipV="1">
            <a:off x="10153650" y="4032250"/>
            <a:ext cx="495300" cy="444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561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16504-1BA8-D9F2-A37A-6D84CB884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BD320A-62D0-38AE-8F2A-81965235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D2423F-4385-E0BA-E0FF-2854B33C8910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-23-</a:t>
            </a:r>
          </a:p>
        </p:txBody>
      </p:sp>
      <p:pic>
        <p:nvPicPr>
          <p:cNvPr id="17" name="그림 16" descr="텍스트, 도표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34E2FD-34F1-D5E0-B37A-F45FF9BDAE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52468"/>
            <a:ext cx="2888240" cy="2848182"/>
          </a:xfrm>
          <a:prstGeom prst="rect">
            <a:avLst/>
          </a:prstGeom>
        </p:spPr>
      </p:pic>
      <p:pic>
        <p:nvPicPr>
          <p:cNvPr id="9" name="그림 8" descr="텍스트, 폰트, 타이포그래피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9667352-E128-136B-3261-20B02E2096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8817" y="3357456"/>
            <a:ext cx="2190766" cy="838206"/>
          </a:xfrm>
          <a:prstGeom prst="rect">
            <a:avLst/>
          </a:prstGeom>
        </p:spPr>
      </p:pic>
      <p:pic>
        <p:nvPicPr>
          <p:cNvPr id="13" name="그림 12" descr="텍스트, 스크린샷, 폰트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4401C49-5B63-C9CF-95F8-E6B5D65D69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960" y="2843102"/>
            <a:ext cx="2714645" cy="1866914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A770989-F4C7-800C-91B2-10BFBBAD644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549650" y="3776559"/>
            <a:ext cx="10191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51751F-FDC0-2C0E-39D2-B9A6514520DE}"/>
              </a:ext>
            </a:extLst>
          </p:cNvPr>
          <p:cNvCxnSpPr>
            <a:stCxn id="9" idx="3"/>
            <a:endCxn id="13" idx="1"/>
          </p:cNvCxnSpPr>
          <p:nvPr/>
        </p:nvCxnSpPr>
        <p:spPr>
          <a:xfrm>
            <a:off x="6759583" y="3776559"/>
            <a:ext cx="8423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C4E7D39-093D-AF3E-43F6-4FA560B35640}"/>
              </a:ext>
            </a:extLst>
          </p:cNvPr>
          <p:cNvSpPr txBox="1"/>
          <p:nvPr/>
        </p:nvSpPr>
        <p:spPr>
          <a:xfrm>
            <a:off x="3092450" y="5862430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벡터의 조합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66FE89-2224-71A9-0016-D4694BF41B01}"/>
              </a:ext>
            </a:extLst>
          </p:cNvPr>
          <p:cNvSpPr txBox="1"/>
          <p:nvPr/>
        </p:nvSpPr>
        <p:spPr>
          <a:xfrm>
            <a:off x="6248400" y="586243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비슷한 결과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7201417-6F08-8C02-9506-DF91679EA301}"/>
              </a:ext>
            </a:extLst>
          </p:cNvPr>
          <p:cNvCxnSpPr>
            <a:stCxn id="25" idx="3"/>
            <a:endCxn id="27" idx="1"/>
          </p:cNvCxnSpPr>
          <p:nvPr/>
        </p:nvCxnSpPr>
        <p:spPr>
          <a:xfrm>
            <a:off x="5393080" y="6047096"/>
            <a:ext cx="8553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47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BA05C-8667-AF4A-95F9-625E21E35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9686-15FE-B987-4410-D6A40BF45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- </a:t>
            </a:r>
            <a:r>
              <a:rPr lang="ko-KR" altLang="en-US" dirty="0"/>
              <a:t>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730A7-78ED-37C5-0EED-44D6117EC52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-24-</a:t>
            </a:r>
          </a:p>
        </p:txBody>
      </p:sp>
      <p:pic>
        <p:nvPicPr>
          <p:cNvPr id="5" name="그림 4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A9E6FF-2036-2B17-13AC-EE4F56725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90687"/>
            <a:ext cx="4009845" cy="3804617"/>
          </a:xfrm>
          <a:prstGeom prst="rect">
            <a:avLst/>
          </a:prstGeom>
        </p:spPr>
      </p:pic>
      <p:pic>
        <p:nvPicPr>
          <p:cNvPr id="6" name="그림 5" descr="텍스트, 폰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A9CFF8-D811-DFC3-5648-43633B646C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78" y="3525509"/>
            <a:ext cx="2126442" cy="2026374"/>
          </a:xfrm>
          <a:prstGeom prst="rect">
            <a:avLst/>
          </a:prstGeom>
        </p:spPr>
      </p:pic>
      <p:pic>
        <p:nvPicPr>
          <p:cNvPr id="7" name="그림 6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37C12B-D9AB-27D1-44AD-012625FB1C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7578" y="1690687"/>
            <a:ext cx="195901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014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6064-B09F-640F-EEA3-9FA0E5156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5E8EFD-A05F-2D1E-AFF6-BD92CD45D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/>
              <a:t>대부분의 경우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F816CE-4F23-8D50-FA20-1B78FB9F29A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-25-</a:t>
            </a:r>
          </a:p>
        </p:txBody>
      </p:sp>
      <p:pic>
        <p:nvPicPr>
          <p:cNvPr id="6" name="그림 5" descr="텍스트, 도표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E859DF-7981-15B0-19E5-367902B85A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0932"/>
            <a:ext cx="4648200" cy="4648200"/>
          </a:xfrm>
          <a:prstGeom prst="rect">
            <a:avLst/>
          </a:prstGeom>
        </p:spPr>
      </p:pic>
      <p:pic>
        <p:nvPicPr>
          <p:cNvPr id="8" name="그림 7" descr="텍스트, 도표, 그래프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EA0DD5-BDBE-E3C5-98B4-5F2D9E94A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272" y="1318398"/>
            <a:ext cx="4981046" cy="4974422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11AB75FB-4862-3304-B967-547B17ABD2F5}"/>
              </a:ext>
            </a:extLst>
          </p:cNvPr>
          <p:cNvCxnSpPr/>
          <p:nvPr/>
        </p:nvCxnSpPr>
        <p:spPr>
          <a:xfrm>
            <a:off x="9302750" y="2247900"/>
            <a:ext cx="1085850" cy="17907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D5F3CEE-CD0F-C893-B375-755BEB2CAF41}"/>
              </a:ext>
            </a:extLst>
          </p:cNvPr>
          <p:cNvCxnSpPr/>
          <p:nvPr/>
        </p:nvCxnSpPr>
        <p:spPr>
          <a:xfrm>
            <a:off x="6959600" y="3702050"/>
            <a:ext cx="469900" cy="134620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72DCFAA-05DF-3597-E563-E3EACB548F82}"/>
              </a:ext>
            </a:extLst>
          </p:cNvPr>
          <p:cNvCxnSpPr/>
          <p:nvPr/>
        </p:nvCxnSpPr>
        <p:spPr>
          <a:xfrm flipH="1" flipV="1">
            <a:off x="1549400" y="3429000"/>
            <a:ext cx="406400" cy="19621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CB4FD3-7F75-2BBA-051F-25F8F1092BC6}"/>
              </a:ext>
            </a:extLst>
          </p:cNvPr>
          <p:cNvCxnSpPr/>
          <p:nvPr/>
        </p:nvCxnSpPr>
        <p:spPr>
          <a:xfrm flipH="1" flipV="1">
            <a:off x="2914650" y="2076450"/>
            <a:ext cx="1790700" cy="2235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3165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C2EF6-D7EF-1302-68B5-209599717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EBC49-D598-E1E0-C5E7-4425170DB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/>
              <a:t>행렬에 대한 학습을 막는다면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A770A-F24F-3F01-76A1-562CC6741CBA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-26-</a:t>
            </a:r>
          </a:p>
        </p:txBody>
      </p:sp>
      <p:pic>
        <p:nvPicPr>
          <p:cNvPr id="5" name="그림 4" descr="텍스트, 스크린샷, 폰트, 블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5CD2DA-19DF-6444-833D-6AA71602E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95" y="1690688"/>
            <a:ext cx="8092809" cy="1231514"/>
          </a:xfrm>
          <a:prstGeom prst="rect">
            <a:avLst/>
          </a:prstGeom>
        </p:spPr>
      </p:pic>
      <p:pic>
        <p:nvPicPr>
          <p:cNvPr id="7" name="그림 6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5025376-E99C-6DAD-8761-7641FE289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039" y="3563742"/>
            <a:ext cx="3181710" cy="2098812"/>
          </a:xfrm>
          <a:prstGeom prst="rect">
            <a:avLst/>
          </a:prstGeom>
        </p:spPr>
      </p:pic>
      <p:pic>
        <p:nvPicPr>
          <p:cNvPr id="4" name="그림 3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389C5D-8022-2BAD-0992-CF5A92155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152" y="3925884"/>
            <a:ext cx="3519394" cy="1374527"/>
          </a:xfrm>
          <a:prstGeom prst="rect">
            <a:avLst/>
          </a:prstGeom>
        </p:spPr>
      </p:pic>
      <p:pic>
        <p:nvPicPr>
          <p:cNvPr id="6" name="그림 5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ABE9C26-D5E7-4C7F-8575-E4FDD8D5D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3340127"/>
            <a:ext cx="2841611" cy="279908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9CFA5DD6-B83D-74A4-CC06-CC0CFF9066C5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2112855" y="2932116"/>
            <a:ext cx="1711522" cy="408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BD1DB2F-169D-E163-A0CA-80B789B5B5F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6013849" y="2932116"/>
            <a:ext cx="0" cy="9937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588AB7-64E3-099B-1EBF-02C4AF58A1F9}"/>
              </a:ext>
            </a:extLst>
          </p:cNvPr>
          <p:cNvCxnSpPr>
            <a:endCxn id="7" idx="0"/>
          </p:cNvCxnSpPr>
          <p:nvPr/>
        </p:nvCxnSpPr>
        <p:spPr>
          <a:xfrm>
            <a:off x="8298611" y="2932116"/>
            <a:ext cx="1786283" cy="631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65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8525-B35C-CBAF-BF7A-E298BB11E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B84D67-CD25-BC94-838F-E0108064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/>
              <a:t>행렬에 대한 학습을 막는다면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78F428-73C5-93A8-B1BA-95F25DFC366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-27-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65D34-BF32-0E35-548F-2A831F43CFB0}"/>
              </a:ext>
            </a:extLst>
          </p:cNvPr>
          <p:cNvSpPr txBox="1"/>
          <p:nvPr/>
        </p:nvSpPr>
        <p:spPr>
          <a:xfrm>
            <a:off x="838200" y="2174609"/>
            <a:ext cx="8032968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행렬에 대한 학습을 막는다면 벡터들이 모이는 것을 관측할 수 있지 않을까</a:t>
            </a:r>
            <a:r>
              <a:rPr lang="en-US" altLang="ko-KR" dirty="0"/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13515B-5697-F6AD-53A5-6D3E2084EA35}"/>
              </a:ext>
            </a:extLst>
          </p:cNvPr>
          <p:cNvSpPr txBox="1"/>
          <p:nvPr/>
        </p:nvSpPr>
        <p:spPr>
          <a:xfrm>
            <a:off x="838200" y="3683506"/>
            <a:ext cx="4633000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은닉층과 출력층에 대한 행렬 학습 막기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은닉층에 대한 학습 막기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출력층에 대한 학습 막기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행렬에 대한 학습을 하다가 멈춘다면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15787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151C7B-95A3-2C48-B2A2-57600F523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F45B7-BB13-7898-8AB4-88B982CE1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</a:t>
            </a:r>
            <a:r>
              <a:rPr lang="ko-KR" altLang="en-US" dirty="0"/>
              <a:t>행렬 모두 학습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2889FE-E88E-47B7-7CBC-ECCFA9177D7B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-28-</a:t>
            </a:r>
          </a:p>
        </p:txBody>
      </p:sp>
      <p:pic>
        <p:nvPicPr>
          <p:cNvPr id="5" name="그림 4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2819845-8852-6642-D2E3-3E47F419F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9827"/>
            <a:ext cx="3027428" cy="3013973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57EBE2-294A-5C74-73FC-8BF9CD7E4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217" y="1960768"/>
            <a:ext cx="2911711" cy="3043032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94F057-B7E3-CF39-C253-4CA5468C2E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3" y="3076572"/>
            <a:ext cx="1924064" cy="7048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474025-7746-97A5-7EEB-2B128202F73C}"/>
              </a:ext>
            </a:extLst>
          </p:cNvPr>
          <p:cNvSpPr txBox="1"/>
          <p:nvPr/>
        </p:nvSpPr>
        <p:spPr>
          <a:xfrm>
            <a:off x="838200" y="5582339"/>
            <a:ext cx="2242922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제대로 된 학습 </a:t>
            </a:r>
            <a:r>
              <a:rPr lang="en-US" altLang="ko-KR" dirty="0"/>
              <a:t>X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5E4AE84-A561-F361-DF2A-5D38149CC526}"/>
              </a:ext>
            </a:extLst>
          </p:cNvPr>
          <p:cNvCxnSpPr>
            <a:cxnSpLocks/>
          </p:cNvCxnSpPr>
          <p:nvPr/>
        </p:nvCxnSpPr>
        <p:spPr>
          <a:xfrm flipH="1">
            <a:off x="2470150" y="3781427"/>
            <a:ext cx="1073150" cy="17462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78A6A6E-2EFB-F905-D11C-B3A405B8834E}"/>
              </a:ext>
            </a:extLst>
          </p:cNvPr>
          <p:cNvCxnSpPr>
            <a:cxnSpLocks/>
          </p:cNvCxnSpPr>
          <p:nvPr/>
        </p:nvCxnSpPr>
        <p:spPr>
          <a:xfrm>
            <a:off x="1403350" y="3727450"/>
            <a:ext cx="2305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22FD4AD-00C3-75FE-C18F-9D9E4BDCA5B7}"/>
              </a:ext>
            </a:extLst>
          </p:cNvPr>
          <p:cNvCxnSpPr/>
          <p:nvPr/>
        </p:nvCxnSpPr>
        <p:spPr>
          <a:xfrm flipH="1" flipV="1">
            <a:off x="5251450" y="3905250"/>
            <a:ext cx="1416050" cy="50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876BE47-EE0E-B78F-AE98-87753B18BF7C}"/>
              </a:ext>
            </a:extLst>
          </p:cNvPr>
          <p:cNvCxnSpPr/>
          <p:nvPr/>
        </p:nvCxnSpPr>
        <p:spPr>
          <a:xfrm flipV="1">
            <a:off x="6584950" y="3860800"/>
            <a:ext cx="660400" cy="952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5438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C4283-44A2-7427-AB65-349050C8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C5E15F-9627-8A0A-52D5-35AC90E6C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 err="1"/>
              <a:t>은닉층</a:t>
            </a:r>
            <a:r>
              <a:rPr lang="ko-KR" altLang="en-US" dirty="0"/>
              <a:t> 행렬 학습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341CE-2D2F-AA14-A3F3-B9DDADF6185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-29-</a:t>
            </a:r>
          </a:p>
        </p:txBody>
      </p:sp>
      <p:pic>
        <p:nvPicPr>
          <p:cNvPr id="5" name="그림 4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B04841-0AC9-7A8E-A735-0B9A89BC8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34" y="2056568"/>
            <a:ext cx="3359619" cy="3344862"/>
          </a:xfrm>
          <a:prstGeom prst="rect">
            <a:avLst/>
          </a:prstGeom>
        </p:spPr>
      </p:pic>
      <p:pic>
        <p:nvPicPr>
          <p:cNvPr id="7" name="그림 6" descr="텍스트, 스크린샷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963721-E12C-1C0A-19BC-DFBB00F04E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39" y="2056568"/>
            <a:ext cx="3250410" cy="3255403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EB1362B-A362-00A0-666F-4AE68555E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935" y="3141622"/>
            <a:ext cx="1924064" cy="704855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CC4DB2C-2817-3F10-BE6D-502436D30DE3}"/>
              </a:ext>
            </a:extLst>
          </p:cNvPr>
          <p:cNvCxnSpPr/>
          <p:nvPr/>
        </p:nvCxnSpPr>
        <p:spPr>
          <a:xfrm flipH="1">
            <a:off x="2419350" y="3429000"/>
            <a:ext cx="184150" cy="16700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9966CD1-2192-19A5-4C7E-FD911BF0ADA7}"/>
              </a:ext>
            </a:extLst>
          </p:cNvPr>
          <p:cNvCxnSpPr/>
          <p:nvPr/>
        </p:nvCxnSpPr>
        <p:spPr>
          <a:xfrm>
            <a:off x="2095500" y="3384550"/>
            <a:ext cx="1784350" cy="1143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66A9778-F524-E367-0EBE-0F35B8203D09}"/>
              </a:ext>
            </a:extLst>
          </p:cNvPr>
          <p:cNvCxnSpPr/>
          <p:nvPr/>
        </p:nvCxnSpPr>
        <p:spPr>
          <a:xfrm flipV="1">
            <a:off x="6280150" y="4032250"/>
            <a:ext cx="196850" cy="11239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D2FFB2-31F9-5097-269F-CFF185813117}"/>
              </a:ext>
            </a:extLst>
          </p:cNvPr>
          <p:cNvCxnSpPr/>
          <p:nvPr/>
        </p:nvCxnSpPr>
        <p:spPr>
          <a:xfrm>
            <a:off x="6280150" y="4184650"/>
            <a:ext cx="8699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8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D3F11-2436-5C61-BF56-B28933BF5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A74462-FE98-741B-07BD-9ED2CE65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선정 이유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6AFD46-211A-EF3D-7AC9-907E604D5E8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7752D0-F6B1-D2CE-B288-27FBFEB8840D}"/>
              </a:ext>
            </a:extLst>
          </p:cNvPr>
          <p:cNvSpPr txBox="1"/>
          <p:nvPr/>
        </p:nvSpPr>
        <p:spPr>
          <a:xfrm>
            <a:off x="7004052" y="2277014"/>
            <a:ext cx="4344459" cy="21162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Word2Vec</a:t>
            </a:r>
            <a:r>
              <a:rPr lang="ko-KR" altLang="en-US" dirty="0"/>
              <a:t>에 대해 공부하다 단계별로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공부를 </a:t>
            </a:r>
            <a:r>
              <a:rPr lang="ko-KR" altLang="en-US" dirty="0" err="1"/>
              <a:t>해야겠다는</a:t>
            </a:r>
            <a:r>
              <a:rPr lang="ko-KR" altLang="en-US" dirty="0"/>
              <a:t> 생각이 들었습니다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우선 분산 표현의 기반이 되었던 해당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모델에 대해 먼저 공부하려 했습니다</a:t>
            </a:r>
            <a:r>
              <a:rPr lang="en-US" altLang="ko-KR" dirty="0"/>
              <a:t>.</a:t>
            </a:r>
          </a:p>
        </p:txBody>
      </p:sp>
      <p:pic>
        <p:nvPicPr>
          <p:cNvPr id="7" name="그림 6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5EDA21-3C89-D5E8-EDA0-8D217C314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737"/>
            <a:ext cx="4349750" cy="36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091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7056E-EBB5-DD55-4E60-1C144E31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00597B-1C1D-BA1B-9495-218325B1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 err="1"/>
              <a:t>출력층</a:t>
            </a:r>
            <a:r>
              <a:rPr lang="ko-KR" altLang="en-US" dirty="0"/>
              <a:t> 행렬 학습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E50F42-55A0-9615-954A-40AE7B1948D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-30-</a:t>
            </a:r>
          </a:p>
        </p:txBody>
      </p:sp>
      <p:pic>
        <p:nvPicPr>
          <p:cNvPr id="5" name="그림 4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0C8D5E-C7B7-7F7F-9658-F9BA03494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9788"/>
            <a:ext cx="3037104" cy="3101723"/>
          </a:xfrm>
          <a:prstGeom prst="rect">
            <a:avLst/>
          </a:prstGeom>
        </p:spPr>
      </p:pic>
      <p:pic>
        <p:nvPicPr>
          <p:cNvPr id="7" name="그림 6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A5DE08-D2C5-0793-75CC-182D1B921D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28" y="2112837"/>
            <a:ext cx="3064798" cy="3106339"/>
          </a:xfrm>
          <a:prstGeom prst="rect">
            <a:avLst/>
          </a:prstGeom>
        </p:spPr>
      </p:pic>
      <p:pic>
        <p:nvPicPr>
          <p:cNvPr id="9" name="그림 8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F147EA7-EFF5-D28B-F5EC-0A56A91A4D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950" y="3225459"/>
            <a:ext cx="2004062" cy="72424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0A642D8-7498-1CC0-D7AD-AFE9DC852FF9}"/>
              </a:ext>
            </a:extLst>
          </p:cNvPr>
          <p:cNvCxnSpPr/>
          <p:nvPr/>
        </p:nvCxnSpPr>
        <p:spPr>
          <a:xfrm>
            <a:off x="2552700" y="4254500"/>
            <a:ext cx="501650" cy="7112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3197D28-F946-8E6C-3433-C7351FF02F99}"/>
              </a:ext>
            </a:extLst>
          </p:cNvPr>
          <p:cNvCxnSpPr/>
          <p:nvPr/>
        </p:nvCxnSpPr>
        <p:spPr>
          <a:xfrm flipV="1">
            <a:off x="1593850" y="2381250"/>
            <a:ext cx="2000250" cy="736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0ECBECE-19FF-7072-EF0E-8A185E4A6B99}"/>
              </a:ext>
            </a:extLst>
          </p:cNvPr>
          <p:cNvCxnSpPr/>
          <p:nvPr/>
        </p:nvCxnSpPr>
        <p:spPr>
          <a:xfrm flipH="1">
            <a:off x="5803900" y="2381250"/>
            <a:ext cx="1822450" cy="84420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44EFEA8-BCCC-FD94-BCE1-2CEA9D244869}"/>
              </a:ext>
            </a:extLst>
          </p:cNvPr>
          <p:cNvCxnSpPr/>
          <p:nvPr/>
        </p:nvCxnSpPr>
        <p:spPr>
          <a:xfrm>
            <a:off x="6553200" y="4406900"/>
            <a:ext cx="279400" cy="55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93838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40C6-1F83-2152-65CC-13C4B2B8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A5FC5-6702-057F-4F5D-470732DE7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 err="1"/>
              <a:t>출력층</a:t>
            </a:r>
            <a:r>
              <a:rPr lang="ko-KR" altLang="en-US" dirty="0"/>
              <a:t> 행렬 학습 </a:t>
            </a:r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45844E-AD50-F961-73E2-0743F4C590CD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-30-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D7569C-F585-CD84-AF47-E9250614F1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5588"/>
            <a:ext cx="1162058" cy="190501"/>
          </a:xfrm>
          <a:prstGeom prst="rect">
            <a:avLst/>
          </a:prstGeom>
        </p:spPr>
      </p:pic>
      <p:pic>
        <p:nvPicPr>
          <p:cNvPr id="10" name="그림 9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957DE88-B132-EBD7-9758-1FC65B24D3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7238"/>
            <a:ext cx="3180345" cy="2992700"/>
          </a:xfrm>
          <a:prstGeom prst="rect">
            <a:avLst/>
          </a:prstGeom>
        </p:spPr>
      </p:pic>
      <p:pic>
        <p:nvPicPr>
          <p:cNvPr id="14" name="그림 13" descr="스크린샷, 텍스트, 라인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611C75-9A9C-D087-799D-C3E1589F29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434" y="2227238"/>
            <a:ext cx="2984939" cy="2965865"/>
          </a:xfrm>
          <a:prstGeom prst="rect">
            <a:avLst/>
          </a:prstGeom>
        </p:spPr>
      </p:pic>
      <p:pic>
        <p:nvPicPr>
          <p:cNvPr id="18" name="그림 17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AA730C8-AAF8-DF02-40DE-30B2A9A31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62" y="3352980"/>
            <a:ext cx="1924064" cy="714380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9691F4-E6BB-4249-431E-D31331722A69}"/>
              </a:ext>
            </a:extLst>
          </p:cNvPr>
          <p:cNvCxnSpPr/>
          <p:nvPr/>
        </p:nvCxnSpPr>
        <p:spPr>
          <a:xfrm flipV="1">
            <a:off x="2185358" y="4773283"/>
            <a:ext cx="1656272" cy="2875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C558192-3A17-97E3-9D8C-2899102C0A58}"/>
              </a:ext>
            </a:extLst>
          </p:cNvPr>
          <p:cNvCxnSpPr/>
          <p:nvPr/>
        </p:nvCxnSpPr>
        <p:spPr>
          <a:xfrm flipH="1" flipV="1">
            <a:off x="1593011" y="4134928"/>
            <a:ext cx="592347" cy="4600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BF92DFF-CD09-B976-508C-D324C542B2F6}"/>
              </a:ext>
            </a:extLst>
          </p:cNvPr>
          <p:cNvCxnSpPr/>
          <p:nvPr/>
        </p:nvCxnSpPr>
        <p:spPr>
          <a:xfrm>
            <a:off x="5365630" y="3255034"/>
            <a:ext cx="212785" cy="4600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F9100A0-7B67-CB64-D916-EEC1C4A5CEF8}"/>
              </a:ext>
            </a:extLst>
          </p:cNvPr>
          <p:cNvCxnSpPr/>
          <p:nvPr/>
        </p:nvCxnSpPr>
        <p:spPr>
          <a:xfrm flipV="1">
            <a:off x="6935638" y="4917056"/>
            <a:ext cx="563592" cy="1437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160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26840-D236-8AC7-EBF7-DC65F562A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257EC-02E9-1939-0C3A-99A22011D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NPLM – </a:t>
            </a:r>
            <a:r>
              <a:rPr lang="ko-KR" altLang="en-US" dirty="0"/>
              <a:t>행렬 학습하다가 멈춘다면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6DF74-BE8C-0747-1A0D-68568363301E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-31-</a:t>
            </a:r>
          </a:p>
        </p:txBody>
      </p:sp>
      <p:pic>
        <p:nvPicPr>
          <p:cNvPr id="17" name="그림 16" descr="텍스트, 스크린샷, 그래프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ECEE2D-4D2A-BE7C-2FE5-0161DCE45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21894"/>
            <a:ext cx="3284896" cy="3176188"/>
          </a:xfrm>
          <a:prstGeom prst="rect">
            <a:avLst/>
          </a:prstGeom>
        </p:spPr>
      </p:pic>
      <p:pic>
        <p:nvPicPr>
          <p:cNvPr id="19" name="그림 18" descr="텍스트, 스크린샷, 도표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76328-03F8-AE63-1491-26E13BDD6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125" y="2121892"/>
            <a:ext cx="3138375" cy="3176187"/>
          </a:xfrm>
          <a:prstGeom prst="rect">
            <a:avLst/>
          </a:prstGeom>
        </p:spPr>
      </p:pic>
      <p:pic>
        <p:nvPicPr>
          <p:cNvPr id="21" name="그림 20" descr="텍스트, 폰트, 스크린샷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218ADF4-A08B-06CA-24C8-7233F6A441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529" y="3357557"/>
            <a:ext cx="1924064" cy="704855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F1B290C-BDBC-406D-8CE7-F1EA2C2EA3E5}"/>
              </a:ext>
            </a:extLst>
          </p:cNvPr>
          <p:cNvCxnSpPr/>
          <p:nvPr/>
        </p:nvCxnSpPr>
        <p:spPr>
          <a:xfrm flipH="1">
            <a:off x="3556000" y="2400300"/>
            <a:ext cx="266700" cy="12065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5148196-000F-96AF-52B3-6178FB570700}"/>
              </a:ext>
            </a:extLst>
          </p:cNvPr>
          <p:cNvCxnSpPr/>
          <p:nvPr/>
        </p:nvCxnSpPr>
        <p:spPr>
          <a:xfrm>
            <a:off x="2755900" y="3530600"/>
            <a:ext cx="361950" cy="153035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C1313E2-E6FB-7CD4-96FF-7758FEDD0C6B}"/>
              </a:ext>
            </a:extLst>
          </p:cNvPr>
          <p:cNvCxnSpPr/>
          <p:nvPr/>
        </p:nvCxnSpPr>
        <p:spPr>
          <a:xfrm flipV="1">
            <a:off x="7353300" y="3282950"/>
            <a:ext cx="146050" cy="7460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E330A15-45CE-3C28-6F8C-9B7F300579E9}"/>
              </a:ext>
            </a:extLst>
          </p:cNvPr>
          <p:cNvCxnSpPr>
            <a:cxnSpLocks/>
          </p:cNvCxnSpPr>
          <p:nvPr/>
        </p:nvCxnSpPr>
        <p:spPr>
          <a:xfrm>
            <a:off x="6140450" y="4832350"/>
            <a:ext cx="127000" cy="2286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3AA03C7-640F-9B50-110E-84471314F7CF}"/>
              </a:ext>
            </a:extLst>
          </p:cNvPr>
          <p:cNvSpPr txBox="1"/>
          <p:nvPr/>
        </p:nvSpPr>
        <p:spPr>
          <a:xfrm>
            <a:off x="838200" y="5774388"/>
            <a:ext cx="8537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행렬이 어느정도 학습되고 벡터만 확률이 더 높아지도록 학습되니 벡터가 모였다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976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5461B-849E-68B5-4895-F4E77256F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EF1A4-BAB5-0298-D4FF-8CB7A8F1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65AA1B-0932-DFD5-8B9B-361BF3C9E649}"/>
              </a:ext>
            </a:extLst>
          </p:cNvPr>
          <p:cNvSpPr txBox="1"/>
          <p:nvPr/>
        </p:nvSpPr>
        <p:spPr>
          <a:xfrm>
            <a:off x="11085136" y="6092765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-32-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7473B2-A246-4819-5975-7DB66B9F4DA3}"/>
              </a:ext>
            </a:extLst>
          </p:cNvPr>
          <p:cNvSpPr txBox="1"/>
          <p:nvPr/>
        </p:nvSpPr>
        <p:spPr>
          <a:xfrm>
            <a:off x="838200" y="2289714"/>
            <a:ext cx="6016391" cy="29472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분산 표현을 통한 차원의 저주 극복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유사성에 대한 학습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N-gram </a:t>
            </a:r>
            <a:r>
              <a:rPr lang="ko-KR" altLang="en-US" dirty="0"/>
              <a:t>방식의 한계를 넘어 일반화와 관계 파악 가능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후에 여러 모델들의 기반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69679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4DAF3-6F88-54B3-8CC5-274C59D1C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6F74E0-5F58-1C5A-90C7-ECDB4E34E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64E249-3593-2BBA-9E88-5E31B7793D97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-4-</a:t>
            </a:r>
          </a:p>
        </p:txBody>
      </p:sp>
      <p:pic>
        <p:nvPicPr>
          <p:cNvPr id="5" name="그림 4" descr="텍스트, 스크린샷, 폰트, 문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7BCC5E0-E472-1E68-2EFA-19A16AF9FD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8004" y="2262179"/>
            <a:ext cx="5695992" cy="233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ED6B-C68D-E7BE-97DD-62CA4E02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DD4FC-3229-A912-FA54-971F5B9A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언어 모델이란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9B0C2-05F5-D61C-0300-E8E1D4D0F3EB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-5-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2F31EDD8-0E0C-E21E-C2BB-E1FC0AB38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52562" y="1690688"/>
            <a:ext cx="9286875" cy="300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C188BA-6794-1BC5-3B51-A7001D662356}"/>
              </a:ext>
            </a:extLst>
          </p:cNvPr>
          <p:cNvSpPr txBox="1"/>
          <p:nvPr/>
        </p:nvSpPr>
        <p:spPr>
          <a:xfrm>
            <a:off x="1452562" y="5571859"/>
            <a:ext cx="5580374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이전 단어들을 기반으로 다음 단어를 예측하는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1532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A368-9FAC-3239-7F85-63554AA7D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3622B-1C85-E604-F844-5CD86E269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과거와 현재의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87951B-C41E-79B9-2F54-0D836DEB6083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-6-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F3B7D-6B10-1036-CC68-7B0DB2EE49CD}"/>
              </a:ext>
            </a:extLst>
          </p:cNvPr>
          <p:cNvSpPr txBox="1"/>
          <p:nvPr/>
        </p:nvSpPr>
        <p:spPr>
          <a:xfrm>
            <a:off x="838201" y="1922106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vector(“biggest”) - vector(“big”) + vector(“small”)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078E58-7453-86DB-34BA-04E061D5CC7E}"/>
              </a:ext>
            </a:extLst>
          </p:cNvPr>
          <p:cNvSpPr txBox="1"/>
          <p:nvPr/>
        </p:nvSpPr>
        <p:spPr>
          <a:xfrm>
            <a:off x="838201" y="2962470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vector(“king”) – vector(“man”) + vector(“woman”)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EADAB-D778-5254-1903-66173898DAFD}"/>
              </a:ext>
            </a:extLst>
          </p:cNvPr>
          <p:cNvSpPr txBox="1"/>
          <p:nvPr/>
        </p:nvSpPr>
        <p:spPr>
          <a:xfrm>
            <a:off x="838201" y="4002834"/>
            <a:ext cx="5257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vector(“running”) - vector(“run”) + vector(“swim”)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42D49-3598-8027-47C3-6051B21BC3E2}"/>
              </a:ext>
            </a:extLst>
          </p:cNvPr>
          <p:cNvSpPr txBox="1"/>
          <p:nvPr/>
        </p:nvSpPr>
        <p:spPr>
          <a:xfrm>
            <a:off x="838200" y="5043198"/>
            <a:ext cx="5307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seoul</a:t>
            </a:r>
            <a:r>
              <a:rPr lang="en-US" altLang="ko-KR" dirty="0"/>
              <a:t>”) - vector(“</a:t>
            </a:r>
            <a:r>
              <a:rPr lang="en-US" altLang="ko-KR" dirty="0" err="1"/>
              <a:t>korea</a:t>
            </a:r>
            <a:r>
              <a:rPr lang="en-US" altLang="ko-KR" dirty="0"/>
              <a:t>”) + vector(“</a:t>
            </a:r>
            <a:r>
              <a:rPr lang="en-US" altLang="ko-KR" dirty="0" err="1"/>
              <a:t>japan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F6DB25-1EEB-9A02-E0E9-3CD8AC7E1E7C}"/>
              </a:ext>
            </a:extLst>
          </p:cNvPr>
          <p:cNvSpPr txBox="1"/>
          <p:nvPr/>
        </p:nvSpPr>
        <p:spPr>
          <a:xfrm>
            <a:off x="8074090" y="1922106"/>
            <a:ext cx="1971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vector(“smallest”)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4ABBC5-F59B-BE54-3E40-F4262B18C4C2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6096000" y="2106772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8E38DEC-DFBF-B4DA-99DC-E508DCD48621}"/>
              </a:ext>
            </a:extLst>
          </p:cNvPr>
          <p:cNvSpPr txBox="1"/>
          <p:nvPr/>
        </p:nvSpPr>
        <p:spPr>
          <a:xfrm>
            <a:off x="8074090" y="2962470"/>
            <a:ext cx="179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vector(“queen”)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BFA2C2B-606B-25A4-C032-8EB4ECB7117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096000" y="3147136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E35811-90BC-990A-A3AE-CE8F27F14B33}"/>
              </a:ext>
            </a:extLst>
          </p:cNvPr>
          <p:cNvSpPr txBox="1"/>
          <p:nvPr/>
        </p:nvSpPr>
        <p:spPr>
          <a:xfrm>
            <a:off x="8074090" y="4002833"/>
            <a:ext cx="1991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swiming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2CF8C0E-D09D-61BD-C577-7A21A448B36F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6000" y="4187499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A8CFE5-99CF-1F72-1CB6-2B6F24391EA8}"/>
              </a:ext>
            </a:extLst>
          </p:cNvPr>
          <p:cNvSpPr txBox="1"/>
          <p:nvPr/>
        </p:nvSpPr>
        <p:spPr>
          <a:xfrm>
            <a:off x="8074090" y="5043195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vector(“</a:t>
            </a:r>
            <a:r>
              <a:rPr lang="en-US" altLang="ko-KR" dirty="0" err="1"/>
              <a:t>tokyo</a:t>
            </a:r>
            <a:r>
              <a:rPr lang="en-US" altLang="ko-KR" dirty="0"/>
              <a:t>”)</a:t>
            </a:r>
            <a:endParaRPr lang="ko-KR" altLang="en-US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8185817-3DCC-8385-C768-93BEBF6D6A6C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096000" y="5227861"/>
            <a:ext cx="19780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017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D8C05-D777-FFD5-DD3E-B5E236A1C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12027-BB87-A9B9-3A87-227AC93DA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벡터 과거와 현재의 차이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BBA5D-C906-84FA-FE93-25307D7221AF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-7-</a:t>
            </a:r>
          </a:p>
        </p:txBody>
      </p:sp>
      <p:pic>
        <p:nvPicPr>
          <p:cNvPr id="4" name="그림 3" descr="텍스트, 도표, 라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C5AEC91-D730-C081-1544-554F89B4F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6737"/>
            <a:ext cx="4349750" cy="36606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A51F2D-791C-CF21-7FC7-F875F595AF15}"/>
              </a:ext>
            </a:extLst>
          </p:cNvPr>
          <p:cNvSpPr txBox="1"/>
          <p:nvPr/>
        </p:nvSpPr>
        <p:spPr>
          <a:xfrm>
            <a:off x="7004052" y="2277014"/>
            <a:ext cx="4113627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해당 시점에서는 언어 </a:t>
            </a:r>
            <a:r>
              <a:rPr lang="ko-KR" altLang="en-US" dirty="0" err="1"/>
              <a:t>모델로서의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성격이 강했습니다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즉 벡터는 예측 도중에 나온 부산물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F46ABB-D9A8-B6BA-E14E-9AC79DB33486}"/>
              </a:ext>
            </a:extLst>
          </p:cNvPr>
          <p:cNvSpPr txBox="1"/>
          <p:nvPr/>
        </p:nvSpPr>
        <p:spPr>
          <a:xfrm>
            <a:off x="7968258" y="474345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벡터가 의미 보유 </a:t>
            </a:r>
            <a:r>
              <a:rPr lang="en-US" altLang="ko-KR" dirty="0"/>
              <a:t>X</a:t>
            </a:r>
          </a:p>
          <a:p>
            <a:r>
              <a:rPr lang="ko-KR" altLang="en-US" dirty="0"/>
              <a:t>문맥적 의미만 보유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1C511B2-2B0C-B6BE-3077-7D2C5296789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060865" y="3562302"/>
            <a:ext cx="1" cy="118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594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0ED6B-C68D-E7BE-97DD-62CA4E02F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DD4FC-3229-A912-FA54-971F5B9A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B9B0C2-05F5-D61C-0300-E8E1D4D0F3EB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-8-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DD87D9-0D51-8AF4-EE28-D80361D58871}"/>
              </a:ext>
            </a:extLst>
          </p:cNvPr>
          <p:cNvSpPr txBox="1"/>
          <p:nvPr/>
        </p:nvSpPr>
        <p:spPr>
          <a:xfrm>
            <a:off x="838200" y="2276669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6532D0-A889-7B1D-AADE-8BDC5B863E60}"/>
              </a:ext>
            </a:extLst>
          </p:cNvPr>
          <p:cNvSpPr txBox="1"/>
          <p:nvPr/>
        </p:nvSpPr>
        <p:spPr>
          <a:xfrm>
            <a:off x="838198" y="3726416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E7E85-8933-1FFE-3801-F9235D405A45}"/>
              </a:ext>
            </a:extLst>
          </p:cNvPr>
          <p:cNvSpPr txBox="1"/>
          <p:nvPr/>
        </p:nvSpPr>
        <p:spPr>
          <a:xfrm>
            <a:off x="838199" y="5176163"/>
            <a:ext cx="396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An adorable little 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r>
              <a:rPr lang="ko-KR" altLang="en-US" dirty="0"/>
              <a:t> </a:t>
            </a:r>
            <a:r>
              <a:rPr lang="en-US" altLang="ko-KR" dirty="0"/>
              <a:t>____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B4547C-F439-5547-AF60-7CD8FC25AE71}"/>
              </a:ext>
            </a:extLst>
          </p:cNvPr>
          <p:cNvSpPr txBox="1"/>
          <p:nvPr/>
        </p:nvSpPr>
        <p:spPr>
          <a:xfrm>
            <a:off x="6338597" y="2276669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다음에 나올 단어는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238CA82-0209-4315-4FC3-50ED223F1611}"/>
              </a:ext>
            </a:extLst>
          </p:cNvPr>
          <p:cNvSpPr/>
          <p:nvPr/>
        </p:nvSpPr>
        <p:spPr>
          <a:xfrm>
            <a:off x="895739" y="3726416"/>
            <a:ext cx="256280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05FBD1-F357-9747-869F-B719AD767944}"/>
              </a:ext>
            </a:extLst>
          </p:cNvPr>
          <p:cNvSpPr/>
          <p:nvPr/>
        </p:nvSpPr>
        <p:spPr>
          <a:xfrm>
            <a:off x="2792963" y="5175772"/>
            <a:ext cx="665584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12B4A-B4B7-A477-44BC-5428636825A7}"/>
              </a:ext>
            </a:extLst>
          </p:cNvPr>
          <p:cNvSpPr txBox="1"/>
          <p:nvPr/>
        </p:nvSpPr>
        <p:spPr>
          <a:xfrm>
            <a:off x="6338597" y="3726220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앞의 문장 전체를 고려하는 것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83526-BC76-1731-FB88-A541BD860B24}"/>
              </a:ext>
            </a:extLst>
          </p:cNvPr>
          <p:cNvSpPr txBox="1"/>
          <p:nvPr/>
        </p:nvSpPr>
        <p:spPr>
          <a:xfrm>
            <a:off x="6338597" y="5175772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일부만 고려하는 것</a:t>
            </a:r>
          </a:p>
        </p:txBody>
      </p:sp>
    </p:spTree>
    <p:extLst>
      <p:ext uri="{BB962C8B-B14F-4D97-AF65-F5344CB8AC3E}">
        <p14:creationId xmlns:p14="http://schemas.microsoft.com/office/powerpoint/2010/main" val="167227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2A3A6-B232-7F7B-5ADC-235AB38D7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023A-5EBC-DCCF-D3D6-F2847FD3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N-gram</a:t>
            </a:r>
            <a:r>
              <a:rPr lang="ko-KR" altLang="en-US" dirty="0"/>
              <a:t> 방식이란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60BB4-4041-AA5E-2F5A-C927CA3DFA6D}"/>
              </a:ext>
            </a:extLst>
          </p:cNvPr>
          <p:cNvSpPr txBox="1"/>
          <p:nvPr/>
        </p:nvSpPr>
        <p:spPr>
          <a:xfrm>
            <a:off x="11085136" y="6092765"/>
            <a:ext cx="5373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-9-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7F759-1C5E-FF80-562E-AD2A4AAF4491}"/>
              </a:ext>
            </a:extLst>
          </p:cNvPr>
          <p:cNvSpPr txBox="1"/>
          <p:nvPr/>
        </p:nvSpPr>
        <p:spPr>
          <a:xfrm>
            <a:off x="838200" y="2195804"/>
            <a:ext cx="1592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095DEE-43DF-9BFD-A0C3-9F26BFFFD39E}"/>
              </a:ext>
            </a:extLst>
          </p:cNvPr>
          <p:cNvSpPr txBox="1"/>
          <p:nvPr/>
        </p:nvSpPr>
        <p:spPr>
          <a:xfrm>
            <a:off x="838200" y="3604043"/>
            <a:ext cx="2331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 insults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DECA9-1955-079C-FD2C-B342F24A1104}"/>
              </a:ext>
            </a:extLst>
          </p:cNvPr>
          <p:cNvSpPr txBox="1"/>
          <p:nvPr/>
        </p:nvSpPr>
        <p:spPr>
          <a:xfrm>
            <a:off x="838200" y="5012282"/>
            <a:ext cx="2212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boy is</a:t>
            </a:r>
            <a:r>
              <a:rPr lang="ko-KR" altLang="en-US" dirty="0"/>
              <a:t> </a:t>
            </a:r>
            <a:r>
              <a:rPr lang="en-US" altLang="ko-KR" dirty="0"/>
              <a:t>spread smile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E9D1DD-509A-EFF1-F682-1651D82B895D}"/>
              </a:ext>
            </a:extLst>
          </p:cNvPr>
          <p:cNvSpPr txBox="1"/>
          <p:nvPr/>
        </p:nvSpPr>
        <p:spPr>
          <a:xfrm>
            <a:off x="4808375" y="2195804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1000</a:t>
            </a:r>
            <a:r>
              <a:rPr lang="ko-KR" altLang="en-US" dirty="0"/>
              <a:t>회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A8E32E-7D4D-2EA8-2066-05C2008D2C2E}"/>
              </a:ext>
            </a:extLst>
          </p:cNvPr>
          <p:cNvSpPr txBox="1"/>
          <p:nvPr/>
        </p:nvSpPr>
        <p:spPr>
          <a:xfrm>
            <a:off x="4808374" y="3604043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500</a:t>
            </a:r>
            <a:r>
              <a:rPr lang="ko-KR" altLang="en-US" dirty="0"/>
              <a:t>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4FE6DC-016E-37E4-820C-C955715F69B2}"/>
              </a:ext>
            </a:extLst>
          </p:cNvPr>
          <p:cNvSpPr txBox="1"/>
          <p:nvPr/>
        </p:nvSpPr>
        <p:spPr>
          <a:xfrm>
            <a:off x="4808374" y="5012282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등장 횟수 </a:t>
            </a:r>
            <a:r>
              <a:rPr lang="en-US" altLang="ko-KR" dirty="0"/>
              <a:t>200</a:t>
            </a:r>
            <a:r>
              <a:rPr lang="ko-KR" altLang="en-US" dirty="0"/>
              <a:t>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29AAA7-A480-B683-B831-DBB79A312FAB}"/>
              </a:ext>
            </a:extLst>
          </p:cNvPr>
          <p:cNvSpPr txBox="1"/>
          <p:nvPr/>
        </p:nvSpPr>
        <p:spPr>
          <a:xfrm>
            <a:off x="8764556" y="3604043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50%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6860B4-DAE3-01AA-8F43-ACC4E9073E3B}"/>
              </a:ext>
            </a:extLst>
          </p:cNvPr>
          <p:cNvSpPr txBox="1"/>
          <p:nvPr/>
        </p:nvSpPr>
        <p:spPr>
          <a:xfrm>
            <a:off x="8764555" y="5012282"/>
            <a:ext cx="630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20%</a:t>
            </a:r>
            <a:endParaRPr lang="ko-KR" altLang="en-US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FD2B286-2B09-E590-6DFA-9783B21F83BB}"/>
              </a:ext>
            </a:extLst>
          </p:cNvPr>
          <p:cNvCxnSpPr>
            <a:stCxn id="15" idx="3"/>
            <a:endCxn id="17" idx="1"/>
          </p:cNvCxnSpPr>
          <p:nvPr/>
        </p:nvCxnSpPr>
        <p:spPr>
          <a:xfrm>
            <a:off x="6690621" y="3788709"/>
            <a:ext cx="20739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19B81020-944B-C920-028B-72DBF74DF7FB}"/>
              </a:ext>
            </a:extLst>
          </p:cNvPr>
          <p:cNvCxnSpPr>
            <a:stCxn id="16" idx="3"/>
            <a:endCxn id="18" idx="1"/>
          </p:cNvCxnSpPr>
          <p:nvPr/>
        </p:nvCxnSpPr>
        <p:spPr>
          <a:xfrm>
            <a:off x="6690621" y="5196948"/>
            <a:ext cx="2073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84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</TotalTime>
  <Words>678</Words>
  <Application>Microsoft Office PowerPoint</Application>
  <PresentationFormat>와이드스크린</PresentationFormat>
  <Paragraphs>202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6" baseType="lpstr">
      <vt:lpstr>맑은 고딕</vt:lpstr>
      <vt:lpstr>Arial</vt:lpstr>
      <vt:lpstr>Office 테마</vt:lpstr>
      <vt:lpstr>신경 확률 언어 모델</vt:lpstr>
      <vt:lpstr>목차</vt:lpstr>
      <vt:lpstr>주제 선정 이유</vt:lpstr>
      <vt:lpstr>논문</vt:lpstr>
      <vt:lpstr>언어 모델이란?</vt:lpstr>
      <vt:lpstr>벡터 과거와 현재의 차이</vt:lpstr>
      <vt:lpstr>벡터 과거와 현재의 차이</vt:lpstr>
      <vt:lpstr>N-gram 방식이란?</vt:lpstr>
      <vt:lpstr>N-gram 방식이란?</vt:lpstr>
      <vt:lpstr>NPLM - 일반화</vt:lpstr>
      <vt:lpstr>NPLM - 작동방식</vt:lpstr>
      <vt:lpstr>NPLM - 작동방식</vt:lpstr>
      <vt:lpstr>NPLM - 작동방식</vt:lpstr>
      <vt:lpstr>NPLM - 작동방식</vt:lpstr>
      <vt:lpstr>NPLM - 학습</vt:lpstr>
      <vt:lpstr>NPLM - 학습</vt:lpstr>
      <vt:lpstr>NPLM - 학습</vt:lpstr>
      <vt:lpstr>NPLM - 학습</vt:lpstr>
      <vt:lpstr>NPLM - 학습</vt:lpstr>
      <vt:lpstr>NPLM - 학습</vt:lpstr>
      <vt:lpstr>NPLM - 학습</vt:lpstr>
      <vt:lpstr>NPLM - 학습</vt:lpstr>
      <vt:lpstr>NPLM - 학습</vt:lpstr>
      <vt:lpstr>NPLM - 학습</vt:lpstr>
      <vt:lpstr>NPLM – 대부분의 경우</vt:lpstr>
      <vt:lpstr>NPLM – 행렬에 대한 학습을 막는다면?</vt:lpstr>
      <vt:lpstr>NPLM – 행렬에 대한 학습을 막는다면?</vt:lpstr>
      <vt:lpstr>NPLM –행렬 모두 학습 X</vt:lpstr>
      <vt:lpstr>NPLM – 은닉층 행렬 학습 X</vt:lpstr>
      <vt:lpstr>NPLM – 출력층 행렬 학습 X</vt:lpstr>
      <vt:lpstr>NPLM – 출력층 행렬 학습 X</vt:lpstr>
      <vt:lpstr>NPLM – 행렬 학습하다가 멈춘다면?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종현 김</dc:creator>
  <cp:lastModifiedBy>종현 김</cp:lastModifiedBy>
  <cp:revision>1</cp:revision>
  <dcterms:created xsi:type="dcterms:W3CDTF">2025-08-11T11:48:47Z</dcterms:created>
  <dcterms:modified xsi:type="dcterms:W3CDTF">2025-08-17T14:00:00Z</dcterms:modified>
</cp:coreProperties>
</file>