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4"/>
  </p:sldMasterIdLst>
  <p:notesMasterIdLst>
    <p:notesMasterId r:id="rId27"/>
  </p:notesMasterIdLst>
  <p:handoutMasterIdLst>
    <p:handoutMasterId r:id="rId28"/>
  </p:handoutMasterIdLst>
  <p:sldIdLst>
    <p:sldId id="306" r:id="rId5"/>
    <p:sldId id="307" r:id="rId6"/>
    <p:sldId id="315" r:id="rId7"/>
    <p:sldId id="316" r:id="rId8"/>
    <p:sldId id="317" r:id="rId9"/>
    <p:sldId id="318" r:id="rId10"/>
    <p:sldId id="319" r:id="rId11"/>
    <p:sldId id="320" r:id="rId12"/>
    <p:sldId id="308" r:id="rId13"/>
    <p:sldId id="321" r:id="rId14"/>
    <p:sldId id="322" r:id="rId15"/>
    <p:sldId id="294" r:id="rId16"/>
    <p:sldId id="324" r:id="rId17"/>
    <p:sldId id="323" r:id="rId18"/>
    <p:sldId id="295" r:id="rId19"/>
    <p:sldId id="325" r:id="rId20"/>
    <p:sldId id="327" r:id="rId21"/>
    <p:sldId id="326" r:id="rId22"/>
    <p:sldId id="314" r:id="rId23"/>
    <p:sldId id="333" r:id="rId24"/>
    <p:sldId id="329" r:id="rId25"/>
    <p:sldId id="312" r:id="rId26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99" autoAdjust="0"/>
    <p:restoredTop sz="95383" autoAdjust="0"/>
  </p:normalViewPr>
  <p:slideViewPr>
    <p:cSldViewPr snapToGrid="0">
      <p:cViewPr varScale="1">
        <p:scale>
          <a:sx n="165" d="100"/>
          <a:sy n="165" d="100"/>
        </p:scale>
        <p:origin x="402" y="14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893A7-208D-49A2-ADF3-6D51FF1E3A67}" type="datetime1">
              <a:rPr lang="ko-KR" altLang="en-US" smtClean="0">
                <a:latin typeface="+mj-lt"/>
              </a:rPr>
              <a:t>2025-07-09</a:t>
            </a:fld>
            <a:endParaRPr lang="ko-KR" altLang="en-US" dirty="0">
              <a:latin typeface="+mj-lt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+mj-lt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6C9CB7-07FF-4D57-AB49-9C3B8C50138F}" type="slidenum">
              <a:rPr lang="en-US" altLang="ko-KR" smtClean="0">
                <a:latin typeface="+mj-lt"/>
              </a:rPr>
              <a:t>‹#›</a:t>
            </a:fld>
            <a:endParaRPr lang="ko-KR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979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888382B4-BA11-4387-BBF0-6A871BD5BB3D}" type="datetime1">
              <a:rPr lang="ko-KR" altLang="en-US" smtClean="0"/>
              <a:pPr/>
              <a:t>2025-07-09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D5939589-3E79-4C82-AA4A-FE78234FAA59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240260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ADA46-F322-8A4F-D028-2F38EBE7C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024CEFD-F27E-6E75-2B26-F676A24850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EC11224-56DB-163C-33DF-7AD9D5E64D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8EBF64-3C01-01D8-BFCF-7F81BAF623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10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912421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44129-74FE-B193-835F-EF1EA424D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555538-41B0-0907-F1F7-61157D3911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582D266-BCE1-50F3-7F37-10BDDAA0A1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F35351-D5A4-11E5-D472-4D1551A5E4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873361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  <a:p>
            <a:r>
              <a:rPr lang="en-US" altLang="ko-KR" dirty="0">
                <a:latin typeface="+mj-ea"/>
                <a:ea typeface="+mj-ea"/>
              </a:rPr>
              <a:t>malloc</a:t>
            </a:r>
            <a:r>
              <a:rPr lang="ko-KR" altLang="en-US" dirty="0">
                <a:latin typeface="+mj-ea"/>
                <a:ea typeface="+mj-ea"/>
              </a:rPr>
              <a:t>함수는 </a:t>
            </a:r>
            <a:r>
              <a:rPr lang="en-US" altLang="ko-KR" dirty="0">
                <a:latin typeface="+mj-ea"/>
                <a:ea typeface="+mj-ea"/>
              </a:rPr>
              <a:t>__</a:t>
            </a:r>
            <a:r>
              <a:rPr lang="en-US" altLang="ko-KR" dirty="0" err="1">
                <a:latin typeface="+mj-ea"/>
                <a:ea typeface="+mj-ea"/>
              </a:rPr>
              <a:t>mallock_hook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변수의 값이 </a:t>
            </a:r>
            <a:r>
              <a:rPr lang="en-US" altLang="ko-KR" dirty="0">
                <a:latin typeface="+mj-ea"/>
                <a:ea typeface="+mj-ea"/>
              </a:rPr>
              <a:t>NULL</a:t>
            </a:r>
            <a:r>
              <a:rPr lang="ko-KR" altLang="en-US" dirty="0">
                <a:latin typeface="+mj-ea"/>
                <a:ea typeface="+mj-ea"/>
              </a:rPr>
              <a:t>이 아닌지 검사하고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ko-KR" altLang="en-US" dirty="0">
                <a:latin typeface="+mj-ea"/>
                <a:ea typeface="+mj-ea"/>
              </a:rPr>
              <a:t>아니라면 </a:t>
            </a:r>
            <a:r>
              <a:rPr lang="en-US" altLang="ko-KR" dirty="0">
                <a:latin typeface="+mj-ea"/>
                <a:ea typeface="+mj-ea"/>
              </a:rPr>
              <a:t>malloc</a:t>
            </a:r>
            <a:r>
              <a:rPr lang="ko-KR" altLang="en-US" dirty="0">
                <a:latin typeface="+mj-ea"/>
                <a:ea typeface="+mj-ea"/>
              </a:rPr>
              <a:t>수행하기 전에 </a:t>
            </a:r>
            <a:r>
              <a:rPr lang="en-US" altLang="ko-KR" dirty="0">
                <a:latin typeface="+mj-ea"/>
                <a:ea typeface="+mj-ea"/>
              </a:rPr>
              <a:t>__</a:t>
            </a:r>
            <a:r>
              <a:rPr lang="en-US" altLang="ko-KR" dirty="0" err="1">
                <a:latin typeface="+mj-ea"/>
                <a:ea typeface="+mj-ea"/>
              </a:rPr>
              <a:t>malloc_hook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전역변수가 가리키는 함수를 먼저 실행한다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이때 </a:t>
            </a:r>
            <a:r>
              <a:rPr lang="en-US" altLang="ko-KR" dirty="0">
                <a:latin typeface="+mj-ea"/>
                <a:ea typeface="+mj-ea"/>
              </a:rPr>
              <a:t>malloc</a:t>
            </a:r>
            <a:r>
              <a:rPr lang="ko-KR" altLang="en-US" dirty="0">
                <a:latin typeface="+mj-ea"/>
                <a:ea typeface="+mj-ea"/>
              </a:rPr>
              <a:t>의 인자는 훅 함수에 전달된다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r>
              <a:rPr lang="ko-KR" altLang="en-US" dirty="0">
                <a:latin typeface="+mj-ea"/>
                <a:ea typeface="+mj-ea"/>
              </a:rPr>
              <a:t>같은 방식으로 </a:t>
            </a:r>
            <a:r>
              <a:rPr lang="en-US" altLang="ko-KR" dirty="0">
                <a:latin typeface="+mj-ea"/>
                <a:ea typeface="+mj-ea"/>
              </a:rPr>
              <a:t>free, </a:t>
            </a:r>
            <a:r>
              <a:rPr lang="en-US" altLang="ko-KR" dirty="0" err="1">
                <a:latin typeface="+mj-ea"/>
                <a:ea typeface="+mj-ea"/>
              </a:rPr>
              <a:t>realloc</a:t>
            </a:r>
            <a:r>
              <a:rPr lang="ko-KR" altLang="en-US" dirty="0">
                <a:latin typeface="+mj-ea"/>
                <a:ea typeface="+mj-ea"/>
              </a:rPr>
              <a:t>도 각각 훅 변수를 사용한다</a:t>
            </a:r>
            <a:r>
              <a:rPr lang="en-US" altLang="ko-KR" dirty="0">
                <a:latin typeface="+mj-ea"/>
                <a:ea typeface="+mj-ea"/>
              </a:rPr>
              <a:t>.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716013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C1869-B7C5-4A1F-1756-B23749D90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40F46E5-E025-7441-954A-624F21A289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3DBE3B0-7A3B-31A1-6E65-67C50F5E2D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87B9C3-A50A-A7C6-6409-934E51B4B9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5196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B62FE-B9A3-BC4C-2CDB-1769230EF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3B67E9F-FEAC-6906-EFD7-FDA0430E4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A98DE1-0EFE-9073-7451-B4292FEDFF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F8354F-B2D6-C62B-BB2C-6BDFFDBC4A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20238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78064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FAA6F-C52C-900D-6BBA-66C7F8230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F2BBD2B-66F6-421A-7093-E1B18844E9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0A7F35-7879-CBB0-FECA-B74BC0A6EA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B0B3B2-EC17-7BD7-C96C-8241D7D6C1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30393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24029-00B7-4BF3-F69D-412EEDC1A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B0AC9E4-CD99-8B15-5884-2122F111B2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BCF496-2720-0F5A-7BDF-54D3346CB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374A4-EB4A-C396-D132-DED23B3F98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18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883614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45F15-0787-E04E-5987-1DAF3A798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9493D9-514A-F1F1-1065-94F0337624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A552DD9-FF64-58A1-DD1D-15E0C6ABC9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6F4F74-AB21-19E8-D921-49A6E1AC8C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19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540383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04E7D-CE3A-378A-8B73-9794371FF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A1D0B7B-092D-D41F-A97A-ED19E4D07E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A036C05-AC65-2DC5-9461-A9E315F677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E7A518-3188-9749-DBFC-AEE6591D87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20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67444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4779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97266-CA2A-27B3-ECB0-F548B7590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55DEAFD-C7E1-78C4-25F6-F40C52E36A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B623BA0-A761-B9A6-F77D-505D03B8E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5C5F95-F119-1DEA-ACF5-BAACF626EB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21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39477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22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4027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37B99-1269-2366-76E2-FEA464089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183B973-156D-58AE-657D-F367B437E2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DF878E4-485C-D18D-3CD6-760A1800D2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0B1B3B-D564-FB72-C62A-6B81D56049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3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4488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884AE-1573-E225-2A98-CD6E8548D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0FD0F33-91B2-0FD3-E3A4-C050108FF0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E260CEA-32B7-18A1-D559-F1159C130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2468B1-9197-D31F-4B65-7630C73089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4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84339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5A6C2-A063-B6B3-7BFB-F0C98B179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66384F-80EF-A02C-EEE8-08DA9A28DE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1DFA6FE-5363-5BC2-6BD6-1729ED942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F5F791-D580-2341-8CF6-84EC4BE3D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5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06801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ECB57-6B0C-B9C4-D688-0C7B4187E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844E188-DDAE-DFCF-D782-F6E8132872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3A33A36-76BA-6FEB-905C-738B15443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3487B9-D4EC-CAAB-DF29-F23991B7DC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6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63997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95503-6A4E-7D43-BB2F-C789791C9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6FFA9BB-4099-0CED-DBFB-55454DF477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5F217FC-0405-9D9B-3C9B-73DDDC60FD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828B3D-ADB2-3975-AA83-4537E21F12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7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76109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7CDA7-B4EA-076E-CA16-6A4C6C587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653256-E9F6-D24B-7006-183F34A9D8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3D61244-4A6B-FDE2-391F-D454EAA0DA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E00202-5C21-443B-C3A6-923E06E339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8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29584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D5939589-3E79-4C82-AA4A-FE78234FAA59}" type="slidenum">
              <a:rPr lang="en-US" altLang="ko-KR" smtClean="0">
                <a:latin typeface="+mj-ea"/>
                <a:ea typeface="+mj-ea"/>
              </a:rPr>
              <a:t>9</a:t>
            </a:fld>
            <a:endParaRPr lang="ko-KR" altLang="en-US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52753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l">
              <a:defRPr sz="6000" b="1" i="0" cap="all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11" name="직선 연결선(S)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78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84848" y="1681163"/>
            <a:ext cx="4553712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784848" y="2505075"/>
            <a:ext cx="4553712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래픽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래픽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44752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44752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3480" y="1681163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983480" y="2505075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  <p:cxnSp>
        <p:nvCxnSpPr>
          <p:cNvPr id="10" name="직선 연결선(S)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그래픽 15">
            <a:extLst>
              <a:ext uri="{FF2B5EF4-FFF2-40B4-BE49-F238E27FC236}">
                <a16:creationId xmlns:a16="http://schemas.microsoft.com/office/drawing/2014/main" id="{A9475260-301F-4744-B1DA-7B00F6FB434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6">
            <a:extLst>
              <a:ext uri="{FF2B5EF4-FFF2-40B4-BE49-F238E27FC236}">
                <a16:creationId xmlns:a16="http://schemas.microsoft.com/office/drawing/2014/main" id="{9BBD3F4B-0836-48C5-AC68-747456D1DD50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그래픽 14">
            <a:extLst>
              <a:ext uri="{FF2B5EF4-FFF2-40B4-BE49-F238E27FC236}">
                <a16:creationId xmlns:a16="http://schemas.microsoft.com/office/drawing/2014/main" id="{9B4398D5-99F4-4F83-AA77-9B4177648CAF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텍스트 개체 틀 4">
            <a:extLst>
              <a:ext uri="{FF2B5EF4-FFF2-40B4-BE49-F238E27FC236}">
                <a16:creationId xmlns:a16="http://schemas.microsoft.com/office/drawing/2014/main" id="{2D693B15-7265-4478-9579-62FCD522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531352" y="1769269"/>
            <a:ext cx="2834640" cy="823912"/>
          </a:xfrm>
        </p:spPr>
        <p:txBody>
          <a:bodyPr rtlCol="0" anchor="b"/>
          <a:lstStyle>
            <a:lvl1pPr marL="0" indent="0">
              <a:buNone/>
              <a:defRPr sz="24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7" name="내용 개체 틀 5">
            <a:extLst>
              <a:ext uri="{FF2B5EF4-FFF2-40B4-BE49-F238E27FC236}">
                <a16:creationId xmlns:a16="http://schemas.microsoft.com/office/drawing/2014/main" id="{48F9E92F-BB16-4896-A47F-6497C3D705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531352" y="2593181"/>
            <a:ext cx="2834640" cy="3684588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/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3730798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91656" y="804672"/>
            <a:ext cx="4434840" cy="886968"/>
          </a:xfrm>
        </p:spPr>
        <p:txBody>
          <a:bodyPr rtlCol="0" anchor="b"/>
          <a:lstStyle>
            <a:lvl1pPr algn="l">
              <a:defRPr sz="5400" b="0" i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4" y="1801368"/>
            <a:ext cx="4434840" cy="4754880"/>
          </a:xfrm>
        </p:spPr>
        <p:txBody>
          <a:bodyPr rtlCol="0">
            <a:normAutofit/>
          </a:bodyPr>
          <a:lstStyle>
            <a:lvl1pPr marL="0" indent="0" algn="l">
              <a:lnSpc>
                <a:spcPct val="11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108960"/>
            <a:ext cx="5221224" cy="3447288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0" name="그림 개체 틀 12">
            <a:extLst>
              <a:ext uri="{FF2B5EF4-FFF2-40B4-BE49-F238E27FC236}">
                <a16:creationId xmlns:a16="http://schemas.microsoft.com/office/drawing/2014/main" id="{F146D6C1-343E-4F97-A565-55BBB15F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3464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11" name="그림 개체 틀 12">
            <a:extLst>
              <a:ext uri="{FF2B5EF4-FFF2-40B4-BE49-F238E27FC236}">
                <a16:creationId xmlns:a16="http://schemas.microsoft.com/office/drawing/2014/main" id="{BA123E2D-4554-47D5-B0EC-0C47EDB416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044952" y="301752"/>
            <a:ext cx="2459736" cy="2505456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57891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3186EA6A-5CD5-4DF7-9C8A-EDFAF28A80D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77111" y="407499"/>
            <a:ext cx="1952279" cy="1952279"/>
          </a:xfrm>
          <a:custGeom>
            <a:avLst/>
            <a:gdLst>
              <a:gd name="connsiteX0" fmla="*/ 976140 w 1952279"/>
              <a:gd name="connsiteY0" fmla="*/ 0 h 1952279"/>
              <a:gd name="connsiteX1" fmla="*/ 1952279 w 1952279"/>
              <a:gd name="connsiteY1" fmla="*/ 976140 h 1952279"/>
              <a:gd name="connsiteX2" fmla="*/ 976140 w 1952279"/>
              <a:gd name="connsiteY2" fmla="*/ 1952279 h 1952279"/>
              <a:gd name="connsiteX3" fmla="*/ 0 w 1952279"/>
              <a:gd name="connsiteY3" fmla="*/ 976140 h 1952279"/>
              <a:gd name="connsiteX4" fmla="*/ 976140 w 1952279"/>
              <a:gd name="connsiteY4" fmla="*/ 0 h 1952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2279" h="1952279">
                <a:moveTo>
                  <a:pt x="976140" y="0"/>
                </a:moveTo>
                <a:cubicBezTo>
                  <a:pt x="1515247" y="0"/>
                  <a:pt x="1952279" y="437033"/>
                  <a:pt x="1952279" y="976140"/>
                </a:cubicBezTo>
                <a:cubicBezTo>
                  <a:pt x="1952279" y="1515246"/>
                  <a:pt x="1515247" y="1952279"/>
                  <a:pt x="976140" y="1952279"/>
                </a:cubicBezTo>
                <a:cubicBezTo>
                  <a:pt x="437033" y="1952279"/>
                  <a:pt x="0" y="1515246"/>
                  <a:pt x="0" y="976140"/>
                </a:cubicBezTo>
                <a:cubicBezTo>
                  <a:pt x="0" y="437033"/>
                  <a:pt x="437033" y="0"/>
                  <a:pt x="976140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2" name="그림 개체 틀 31">
            <a:extLst>
              <a:ext uri="{FF2B5EF4-FFF2-40B4-BE49-F238E27FC236}">
                <a16:creationId xmlns:a16="http://schemas.microsoft.com/office/drawing/2014/main" id="{83D5117F-F235-498D-99A5-9DE2D66557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528345" y="1972581"/>
            <a:ext cx="2290065" cy="2273502"/>
          </a:xfrm>
          <a:custGeom>
            <a:avLst/>
            <a:gdLst>
              <a:gd name="connsiteX0" fmla="*/ 1145032 w 2290065"/>
              <a:gd name="connsiteY0" fmla="*/ 0 h 2273502"/>
              <a:gd name="connsiteX1" fmla="*/ 2290065 w 2290065"/>
              <a:gd name="connsiteY1" fmla="*/ 1145033 h 2273502"/>
              <a:gd name="connsiteX2" fmla="*/ 1375797 w 2290065"/>
              <a:gd name="connsiteY2" fmla="*/ 2266803 h 2273502"/>
              <a:gd name="connsiteX3" fmla="*/ 1331903 w 2290065"/>
              <a:gd name="connsiteY3" fmla="*/ 2273502 h 2273502"/>
              <a:gd name="connsiteX4" fmla="*/ 958162 w 2290065"/>
              <a:gd name="connsiteY4" fmla="*/ 2273502 h 2273502"/>
              <a:gd name="connsiteX5" fmla="*/ 914268 w 2290065"/>
              <a:gd name="connsiteY5" fmla="*/ 2266803 h 2273502"/>
              <a:gd name="connsiteX6" fmla="*/ 5911 w 2290065"/>
              <a:gd name="connsiteY6" fmla="*/ 1262106 h 2273502"/>
              <a:gd name="connsiteX7" fmla="*/ 0 w 2290065"/>
              <a:gd name="connsiteY7" fmla="*/ 1145053 h 2273502"/>
              <a:gd name="connsiteX8" fmla="*/ 0 w 2290065"/>
              <a:gd name="connsiteY8" fmla="*/ 1145014 h 2273502"/>
              <a:gd name="connsiteX9" fmla="*/ 5911 w 2290065"/>
              <a:gd name="connsiteY9" fmla="*/ 1027960 h 2273502"/>
              <a:gd name="connsiteX10" fmla="*/ 1145032 w 2290065"/>
              <a:gd name="connsiteY10" fmla="*/ 0 h 227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90065" h="2273502">
                <a:moveTo>
                  <a:pt x="1145032" y="0"/>
                </a:moveTo>
                <a:cubicBezTo>
                  <a:pt x="1777417" y="0"/>
                  <a:pt x="2290065" y="512649"/>
                  <a:pt x="2290065" y="1145033"/>
                </a:cubicBezTo>
                <a:cubicBezTo>
                  <a:pt x="2290065" y="1698370"/>
                  <a:pt x="1897569" y="2160033"/>
                  <a:pt x="1375797" y="2266803"/>
                </a:cubicBezTo>
                <a:lnTo>
                  <a:pt x="1331903" y="2273502"/>
                </a:lnTo>
                <a:lnTo>
                  <a:pt x="958162" y="2273502"/>
                </a:lnTo>
                <a:lnTo>
                  <a:pt x="914268" y="2266803"/>
                </a:lnTo>
                <a:cubicBezTo>
                  <a:pt x="429765" y="2167660"/>
                  <a:pt x="56730" y="1762511"/>
                  <a:pt x="5911" y="1262106"/>
                </a:cubicBezTo>
                <a:lnTo>
                  <a:pt x="0" y="1145053"/>
                </a:lnTo>
                <a:lnTo>
                  <a:pt x="0" y="1145014"/>
                </a:lnTo>
                <a:lnTo>
                  <a:pt x="5911" y="1027960"/>
                </a:lnTo>
                <a:cubicBezTo>
                  <a:pt x="64548" y="450571"/>
                  <a:pt x="552172" y="0"/>
                  <a:pt x="1145032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1" name="그림 개체 틀 30">
            <a:extLst>
              <a:ext uri="{FF2B5EF4-FFF2-40B4-BE49-F238E27FC236}">
                <a16:creationId xmlns:a16="http://schemas.microsoft.com/office/drawing/2014/main" id="{E1E0A794-F1D3-4628-B5B1-9D48AB34C3D4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579539" y="4386312"/>
            <a:ext cx="3119293" cy="2462810"/>
          </a:xfrm>
          <a:custGeom>
            <a:avLst/>
            <a:gdLst>
              <a:gd name="connsiteX0" fmla="*/ 1559647 w 3119293"/>
              <a:gd name="connsiteY0" fmla="*/ 0 h 2462810"/>
              <a:gd name="connsiteX1" fmla="*/ 3119293 w 3119293"/>
              <a:gd name="connsiteY1" fmla="*/ 1559647 h 2462810"/>
              <a:gd name="connsiteX2" fmla="*/ 2852930 w 3119293"/>
              <a:gd name="connsiteY2" fmla="*/ 2431660 h 2462810"/>
              <a:gd name="connsiteX3" fmla="*/ 2829636 w 3119293"/>
              <a:gd name="connsiteY3" fmla="*/ 2462810 h 2462810"/>
              <a:gd name="connsiteX4" fmla="*/ 289658 w 3119293"/>
              <a:gd name="connsiteY4" fmla="*/ 2462810 h 2462810"/>
              <a:gd name="connsiteX5" fmla="*/ 266363 w 3119293"/>
              <a:gd name="connsiteY5" fmla="*/ 2431660 h 2462810"/>
              <a:gd name="connsiteX6" fmla="*/ 0 w 3119293"/>
              <a:gd name="connsiteY6" fmla="*/ 1559647 h 2462810"/>
              <a:gd name="connsiteX7" fmla="*/ 1559647 w 3119293"/>
              <a:gd name="connsiteY7" fmla="*/ 0 h 246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19293" h="2462810">
                <a:moveTo>
                  <a:pt x="1559647" y="0"/>
                </a:moveTo>
                <a:cubicBezTo>
                  <a:pt x="2421016" y="0"/>
                  <a:pt x="3119293" y="698278"/>
                  <a:pt x="3119293" y="1559647"/>
                </a:cubicBezTo>
                <a:cubicBezTo>
                  <a:pt x="3119293" y="1882660"/>
                  <a:pt x="3021098" y="2182739"/>
                  <a:pt x="2852930" y="2431660"/>
                </a:cubicBezTo>
                <a:lnTo>
                  <a:pt x="2829636" y="2462810"/>
                </a:lnTo>
                <a:lnTo>
                  <a:pt x="289658" y="2462810"/>
                </a:lnTo>
                <a:lnTo>
                  <a:pt x="266363" y="2431660"/>
                </a:lnTo>
                <a:cubicBezTo>
                  <a:pt x="98195" y="2182739"/>
                  <a:pt x="0" y="1882660"/>
                  <a:pt x="0" y="1559647"/>
                </a:cubicBezTo>
                <a:cubicBezTo>
                  <a:pt x="0" y="698278"/>
                  <a:pt x="698278" y="0"/>
                  <a:pt x="1559647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30" name="그림 개체 틀 29">
            <a:extLst>
              <a:ext uri="{FF2B5EF4-FFF2-40B4-BE49-F238E27FC236}">
                <a16:creationId xmlns:a16="http://schemas.microsoft.com/office/drawing/2014/main" id="{B8D3F45B-B631-47D3-A33C-71CEC2B3602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092905" y="4018982"/>
            <a:ext cx="3854161" cy="2839018"/>
          </a:xfrm>
          <a:custGeom>
            <a:avLst/>
            <a:gdLst>
              <a:gd name="connsiteX0" fmla="*/ 1927061 w 3854161"/>
              <a:gd name="connsiteY0" fmla="*/ 0 h 2839018"/>
              <a:gd name="connsiteX1" fmla="*/ 1927101 w 3854161"/>
              <a:gd name="connsiteY1" fmla="*/ 0 h 2839018"/>
              <a:gd name="connsiteX2" fmla="*/ 2124114 w 3854161"/>
              <a:gd name="connsiteY2" fmla="*/ 9948 h 2839018"/>
              <a:gd name="connsiteX3" fmla="*/ 3854161 w 3854161"/>
              <a:gd name="connsiteY3" fmla="*/ 1927080 h 2839018"/>
              <a:gd name="connsiteX4" fmla="*/ 3702722 w 3854161"/>
              <a:gd name="connsiteY4" fmla="*/ 2677187 h 2839018"/>
              <a:gd name="connsiteX5" fmla="*/ 3624763 w 3854161"/>
              <a:gd name="connsiteY5" fmla="*/ 2839018 h 2839018"/>
              <a:gd name="connsiteX6" fmla="*/ 229398 w 3854161"/>
              <a:gd name="connsiteY6" fmla="*/ 2839018 h 2839018"/>
              <a:gd name="connsiteX7" fmla="*/ 151440 w 3854161"/>
              <a:gd name="connsiteY7" fmla="*/ 2677187 h 2839018"/>
              <a:gd name="connsiteX8" fmla="*/ 0 w 3854161"/>
              <a:gd name="connsiteY8" fmla="*/ 1927080 h 2839018"/>
              <a:gd name="connsiteX9" fmla="*/ 1730048 w 3854161"/>
              <a:gd name="connsiteY9" fmla="*/ 9948 h 283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54161" h="2839018">
                <a:moveTo>
                  <a:pt x="1927061" y="0"/>
                </a:moveTo>
                <a:lnTo>
                  <a:pt x="1927101" y="0"/>
                </a:lnTo>
                <a:lnTo>
                  <a:pt x="2124114" y="9948"/>
                </a:lnTo>
                <a:cubicBezTo>
                  <a:pt x="3095856" y="108634"/>
                  <a:pt x="3854161" y="929301"/>
                  <a:pt x="3854161" y="1927080"/>
                </a:cubicBezTo>
                <a:cubicBezTo>
                  <a:pt x="3854161" y="2193154"/>
                  <a:pt x="3800237" y="2446634"/>
                  <a:pt x="3702722" y="2677187"/>
                </a:cubicBezTo>
                <a:lnTo>
                  <a:pt x="3624763" y="2839018"/>
                </a:lnTo>
                <a:lnTo>
                  <a:pt x="229398" y="2839018"/>
                </a:lnTo>
                <a:lnTo>
                  <a:pt x="151440" y="2677187"/>
                </a:lnTo>
                <a:cubicBezTo>
                  <a:pt x="53924" y="2446634"/>
                  <a:pt x="0" y="2193154"/>
                  <a:pt x="0" y="1927080"/>
                </a:cubicBezTo>
                <a:cubicBezTo>
                  <a:pt x="0" y="929301"/>
                  <a:pt x="758305" y="108634"/>
                  <a:pt x="1730048" y="9948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0" y="585216"/>
            <a:ext cx="5276088" cy="2276856"/>
          </a:xfrm>
        </p:spPr>
        <p:txBody>
          <a:bodyPr rtlCol="0" anchor="b"/>
          <a:lstStyle>
            <a:lvl1pPr algn="r">
              <a:defRPr sz="4800" b="1" cap="all" spc="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8" name="그래픽 32">
            <a:extLst>
              <a:ext uri="{FF2B5EF4-FFF2-40B4-BE49-F238E27FC236}">
                <a16:creationId xmlns:a16="http://schemas.microsoft.com/office/drawing/2014/main" id="{846CD0EA-B0AA-4845-81A5-4ADD7C58B12F}"/>
              </a:ext>
            </a:extLst>
          </p:cNvPr>
          <p:cNvSpPr/>
          <p:nvPr userDrawn="1"/>
        </p:nvSpPr>
        <p:spPr>
          <a:xfrm>
            <a:off x="1472366" y="185953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그래픽 33">
            <a:extLst>
              <a:ext uri="{FF2B5EF4-FFF2-40B4-BE49-F238E27FC236}">
                <a16:creationId xmlns:a16="http://schemas.microsoft.com/office/drawing/2014/main" id="{0E97A0CB-7CB1-47F0-BD48-EEECBAC39CD2}"/>
              </a:ext>
            </a:extLst>
          </p:cNvPr>
          <p:cNvSpPr/>
          <p:nvPr userDrawn="1"/>
        </p:nvSpPr>
        <p:spPr>
          <a:xfrm>
            <a:off x="2014523" y="3146867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래픽 31">
            <a:extLst>
              <a:ext uri="{FF2B5EF4-FFF2-40B4-BE49-F238E27FC236}">
                <a16:creationId xmlns:a16="http://schemas.microsoft.com/office/drawing/2014/main" id="{477816C9-06CB-4BC5-B26B-6A2877BD941A}"/>
              </a:ext>
            </a:extLst>
          </p:cNvPr>
          <p:cNvSpPr/>
          <p:nvPr userDrawn="1"/>
        </p:nvSpPr>
        <p:spPr>
          <a:xfrm>
            <a:off x="5404920" y="450829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0" y="3127248"/>
            <a:ext cx="5276088" cy="1124712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01045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5" name="직선 연결선(S)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8059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프레젠테이션 제목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77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2 슬라이드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 anchor="b"/>
          <a:lstStyle>
            <a:lvl1pPr algn="l">
              <a:defRPr sz="5400" b="1" i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41848" y="4700016"/>
            <a:ext cx="5093208" cy="1197864"/>
          </a:xfrm>
        </p:spPr>
        <p:txBody>
          <a:bodyPr rtlCol="0"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8E825845-66DD-4B77-A729-CD97D156FE6C}"/>
              </a:ext>
            </a:extLst>
          </p:cNvPr>
          <p:cNvCxnSpPr>
            <a:cxnSpLocks/>
          </p:cNvCxnSpPr>
          <p:nvPr userDrawn="1"/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그래픽 12">
            <a:extLst>
              <a:ext uri="{FF2B5EF4-FFF2-40B4-BE49-F238E27FC236}">
                <a16:creationId xmlns:a16="http://schemas.microsoft.com/office/drawing/2014/main" id="{818B4386-1FCF-4ACE-BE25-AF9CC5E2256F}"/>
              </a:ext>
            </a:extLst>
          </p:cNvPr>
          <p:cNvSpPr/>
          <p:nvPr userDrawn="1"/>
        </p:nvSpPr>
        <p:spPr>
          <a:xfrm>
            <a:off x="82177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그래픽 13">
            <a:extLst>
              <a:ext uri="{FF2B5EF4-FFF2-40B4-BE49-F238E27FC236}">
                <a16:creationId xmlns:a16="http://schemas.microsoft.com/office/drawing/2014/main" id="{19319560-50ED-4963-A2CF-74663239D426}"/>
              </a:ext>
            </a:extLst>
          </p:cNvPr>
          <p:cNvSpPr/>
          <p:nvPr userDrawn="1"/>
        </p:nvSpPr>
        <p:spPr>
          <a:xfrm>
            <a:off x="78590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그래픽 15">
            <a:extLst>
              <a:ext uri="{FF2B5EF4-FFF2-40B4-BE49-F238E27FC236}">
                <a16:creationId xmlns:a16="http://schemas.microsoft.com/office/drawing/2014/main" id="{E5ABBDAD-943D-48F3-9C80-B29C48966C79}"/>
              </a:ext>
            </a:extLst>
          </p:cNvPr>
          <p:cNvSpPr/>
          <p:nvPr userDrawn="1"/>
        </p:nvSpPr>
        <p:spPr>
          <a:xfrm>
            <a:off x="78434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그림 개체 틀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66432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02936" y="585216"/>
            <a:ext cx="5833872" cy="2276856"/>
          </a:xfrm>
        </p:spPr>
        <p:txBody>
          <a:bodyPr rtlCol="0" anchor="b"/>
          <a:lstStyle>
            <a:lvl1pPr algn="r">
              <a:defRPr sz="6000" b="1" cap="all" spc="400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-548640" y="1938528"/>
            <a:ext cx="278892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201168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14" name="직선 연결선(S) 13">
            <a:extLst>
              <a:ext uri="{FF2B5EF4-FFF2-40B4-BE49-F238E27FC236}">
                <a16:creationId xmlns:a16="http://schemas.microsoft.com/office/drawing/2014/main" id="{13AE7F8D-AE68-4A83-BAB5-3A97D473CE3C}"/>
              </a:ext>
            </a:extLst>
          </p:cNvPr>
          <p:cNvCxnSpPr>
            <a:cxnSpLocks/>
          </p:cNvCxnSpPr>
          <p:nvPr userDrawn="1"/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텍스트 개체 틀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02936" y="3127248"/>
            <a:ext cx="5833872" cy="3118104"/>
          </a:xfrm>
        </p:spPr>
        <p:txBody>
          <a:bodyPr rtlCol="0"/>
          <a:lstStyle>
            <a:lvl1pPr marL="0" indent="0" algn="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</p:txBody>
      </p:sp>
      <p:sp>
        <p:nvSpPr>
          <p:cNvPr id="11" name="그래픽 12">
            <a:extLst>
              <a:ext uri="{FF2B5EF4-FFF2-40B4-BE49-F238E27FC236}">
                <a16:creationId xmlns:a16="http://schemas.microsoft.com/office/drawing/2014/main" id="{EA1B6985-3E5A-40F4-9268-D4AB3BBF8C91}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래픽 13">
            <a:extLst>
              <a:ext uri="{FF2B5EF4-FFF2-40B4-BE49-F238E27FC236}">
                <a16:creationId xmlns:a16="http://schemas.microsoft.com/office/drawing/2014/main" id="{338BC906-9D03-4280-85E8-21A81BC21D73}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그래픽 15">
            <a:extLst>
              <a:ext uri="{FF2B5EF4-FFF2-40B4-BE49-F238E27FC236}">
                <a16:creationId xmlns:a16="http://schemas.microsoft.com/office/drawing/2014/main" id="{C5C06D53-C9F6-47E8-BFE1-B8193A1AED8B}"/>
              </a:ext>
            </a:extLst>
          </p:cNvPr>
          <p:cNvSpPr/>
          <p:nvPr userDrawn="1"/>
        </p:nvSpPr>
        <p:spPr>
          <a:xfrm>
            <a:off x="1669987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그림 개체 틀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1965" y="1665520"/>
            <a:ext cx="4266960" cy="426696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algn="ctr">
              <a:buNone/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335024"/>
            <a:ext cx="6190488" cy="1179576"/>
          </a:xfrm>
        </p:spPr>
        <p:txBody>
          <a:bodyPr lIns="91440" tIns="45720" rIns="91440" bIns="45720" rtlCol="0" anchor="b"/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392" y="2825496"/>
            <a:ext cx="6190488" cy="3346704"/>
          </a:xfrm>
        </p:spPr>
        <p:txBody>
          <a:bodyPr rtlCol="0"/>
          <a:lstStyle>
            <a:lvl1pPr marL="0" indent="0">
              <a:lnSpc>
                <a:spcPct val="110000"/>
              </a:lnSpc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228600"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457200"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685800"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/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4424" y="621792"/>
            <a:ext cx="4114800" cy="365125"/>
          </a:xfrm>
        </p:spPr>
        <p:txBody>
          <a:bodyPr rtlCol="0"/>
          <a:lstStyle>
            <a:lvl1pPr>
              <a:defRPr baseline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9" name="직선 연결선(S) 8">
            <a:extLst>
              <a:ext uri="{FF2B5EF4-FFF2-40B4-BE49-F238E27FC236}">
                <a16:creationId xmlns:a16="http://schemas.microsoft.com/office/drawing/2014/main" id="{FA8B3D0E-ED3F-46FA-AE79-5FEFDE9168E3}"/>
              </a:ext>
            </a:extLst>
          </p:cNvPr>
          <p:cNvCxnSpPr>
            <a:cxnSpLocks/>
          </p:cNvCxnSpPr>
          <p:nvPr userDrawn="1"/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08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그래픽 10">
            <a:extLst>
              <a:ext uri="{FF2B5EF4-FFF2-40B4-BE49-F238E27FC236}">
                <a16:creationId xmlns:a16="http://schemas.microsoft.com/office/drawing/2014/main" id="{AAD06B87-D9B2-4F94-B734-A8F039A2033F}"/>
              </a:ext>
            </a:extLst>
          </p:cNvPr>
          <p:cNvSpPr/>
          <p:nvPr userDrawn="1"/>
        </p:nvSpPr>
        <p:spPr>
          <a:xfrm>
            <a:off x="11281590" y="2070656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그래픽 11">
            <a:extLst>
              <a:ext uri="{FF2B5EF4-FFF2-40B4-BE49-F238E27FC236}">
                <a16:creationId xmlns:a16="http://schemas.microsoft.com/office/drawing/2014/main" id="{BB13A13C-36EA-4B13-9175-C5FE95B34D33}"/>
              </a:ext>
            </a:extLst>
          </p:cNvPr>
          <p:cNvSpPr/>
          <p:nvPr userDrawn="1"/>
        </p:nvSpPr>
        <p:spPr>
          <a:xfrm>
            <a:off x="10969280" y="178001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구역 머리글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040"/>
            <a:ext cx="9144000" cy="2340864"/>
          </a:xfrm>
        </p:spPr>
        <p:txBody>
          <a:bodyPr rtlCol="0" anchor="b">
            <a:normAutofit/>
          </a:bodyPr>
          <a:lstStyle>
            <a:lvl1pPr algn="ctr">
              <a:defRPr sz="6000" b="1" i="0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132588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4" name="그래픽 12">
            <a:extLst>
              <a:ext uri="{FF2B5EF4-FFF2-40B4-BE49-F238E27FC236}">
                <a16:creationId xmlns:a16="http://schemas.microsoft.com/office/drawing/2014/main" id="{8A41917E-4B97-447C-98AB-970D625F1DE6}"/>
              </a:ext>
            </a:extLst>
          </p:cNvPr>
          <p:cNvSpPr/>
          <p:nvPr userDrawn="1"/>
        </p:nvSpPr>
        <p:spPr>
          <a:xfrm>
            <a:off x="10772266" y="3054359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그래픽 13">
            <a:extLst>
              <a:ext uri="{FF2B5EF4-FFF2-40B4-BE49-F238E27FC236}">
                <a16:creationId xmlns:a16="http://schemas.microsoft.com/office/drawing/2014/main" id="{3B3FD238-4561-4AF8-A1F1-185B0CAFE2AC}"/>
              </a:ext>
            </a:extLst>
          </p:cNvPr>
          <p:cNvSpPr/>
          <p:nvPr userDrawn="1"/>
        </p:nvSpPr>
        <p:spPr>
          <a:xfrm>
            <a:off x="10724364" y="2515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그래픽 15">
            <a:extLst>
              <a:ext uri="{FF2B5EF4-FFF2-40B4-BE49-F238E27FC236}">
                <a16:creationId xmlns:a16="http://schemas.microsoft.com/office/drawing/2014/main" id="{BAB9414C-AE69-4648-873E-9CE6B2DF8A71}"/>
              </a:ext>
            </a:extLst>
          </p:cNvPr>
          <p:cNvSpPr/>
          <p:nvPr userDrawn="1"/>
        </p:nvSpPr>
        <p:spPr>
          <a:xfrm>
            <a:off x="11024834" y="2787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그래픽 22">
            <a:extLst>
              <a:ext uri="{FF2B5EF4-FFF2-40B4-BE49-F238E27FC236}">
                <a16:creationId xmlns:a16="http://schemas.microsoft.com/office/drawing/2014/main" id="{3BF75235-4E6E-4184-82A5-EE6FE7993BBC}"/>
              </a:ext>
            </a:extLst>
          </p:cNvPr>
          <p:cNvSpPr/>
          <p:nvPr userDrawn="1"/>
        </p:nvSpPr>
        <p:spPr>
          <a:xfrm>
            <a:off x="1261869" y="2633448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래픽 21">
            <a:extLst>
              <a:ext uri="{FF2B5EF4-FFF2-40B4-BE49-F238E27FC236}">
                <a16:creationId xmlns:a16="http://schemas.microsoft.com/office/drawing/2014/main" id="{E66FE37C-2F4B-42DA-BFF6-92DD00BDC49B}"/>
              </a:ext>
            </a:extLst>
          </p:cNvPr>
          <p:cNvSpPr/>
          <p:nvPr userDrawn="1"/>
        </p:nvSpPr>
        <p:spPr>
          <a:xfrm>
            <a:off x="1064053" y="3083338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chemeClr val="bg1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래픽 23">
            <a:extLst>
              <a:ext uri="{FF2B5EF4-FFF2-40B4-BE49-F238E27FC236}">
                <a16:creationId xmlns:a16="http://schemas.microsoft.com/office/drawing/2014/main" id="{DDD38822-731A-48DA-A8A0-FBBAF7A6D65D}"/>
              </a:ext>
            </a:extLst>
          </p:cNvPr>
          <p:cNvSpPr/>
          <p:nvPr userDrawn="1"/>
        </p:nvSpPr>
        <p:spPr>
          <a:xfrm>
            <a:off x="1413405" y="349287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248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540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91656" y="841248"/>
            <a:ext cx="4434840" cy="3236976"/>
          </a:xfrm>
        </p:spPr>
        <p:txBody>
          <a:bodyPr rtlCol="0" anchor="b"/>
          <a:lstStyle>
            <a:lvl1pPr algn="l">
              <a:lnSpc>
                <a:spcPct val="110000"/>
              </a:lnSpc>
              <a:spcBef>
                <a:spcPts val="1000"/>
              </a:spcBef>
              <a:defRPr sz="3600" b="0" i="0" cap="none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91655" y="4498848"/>
            <a:ext cx="4434835" cy="510474"/>
          </a:xfrm>
        </p:spPr>
        <p:txBody>
          <a:bodyPr rtlCol="0"/>
          <a:lstStyle>
            <a:lvl1pPr marL="0" indent="0" algn="l">
              <a:lnSpc>
                <a:spcPct val="110000"/>
              </a:lnSpc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811512" y="1591056"/>
            <a:ext cx="3547872" cy="365125"/>
          </a:xfrm>
        </p:spPr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cxnSp>
        <p:nvCxnSpPr>
          <p:cNvPr id="7" name="직선 연결선(S) 6">
            <a:extLst>
              <a:ext uri="{FF2B5EF4-FFF2-40B4-BE49-F238E27FC236}">
                <a16:creationId xmlns:a16="http://schemas.microsoft.com/office/drawing/2014/main" id="{6939C974-0ED4-4915-BBF7-1FB00C18AD45}"/>
              </a:ext>
            </a:extLst>
          </p:cNvPr>
          <p:cNvCxnSpPr>
            <a:cxnSpLocks/>
          </p:cNvCxnSpPr>
          <p:nvPr userDrawn="1"/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5930B2-E36D-4D05-A6B3-CA1BF61D50CC}"/>
              </a:ext>
            </a:extLst>
          </p:cNvPr>
          <p:cNvSpPr/>
          <p:nvPr userDrawn="1"/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림 개체 틀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464" y="301752"/>
            <a:ext cx="5221224" cy="6263640"/>
          </a:xfrm>
        </p:spPr>
        <p:txBody>
          <a:bodyPr rtlCol="0" anchor="ctr"/>
          <a:lstStyle>
            <a:lvl1pPr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048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제목 및 콘텐츠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365125"/>
            <a:ext cx="10771632" cy="1325563"/>
          </a:xfrm>
        </p:spPr>
        <p:txBody>
          <a:bodyPr rtlCol="0"/>
          <a:lstStyle>
            <a:lvl1pPr>
              <a:defRPr sz="5400" b="1" cap="all" baseline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 dirty="0"/>
              <a:t>직함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825625"/>
            <a:ext cx="10771632" cy="4351338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8368" y="6356350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03920" y="841248"/>
            <a:ext cx="3630168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9" name="그래픽 22">
            <a:extLst>
              <a:ext uri="{FF2B5EF4-FFF2-40B4-BE49-F238E27FC236}">
                <a16:creationId xmlns:a16="http://schemas.microsoft.com/office/drawing/2014/main" id="{4EADA2ED-8A8C-4D17-8798-F26BF3B4CE25}"/>
              </a:ext>
            </a:extLst>
          </p:cNvPr>
          <p:cNvSpPr/>
          <p:nvPr userDrawn="1"/>
        </p:nvSpPr>
        <p:spPr>
          <a:xfrm>
            <a:off x="11202264" y="344083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chemeClr val="bg1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래픽 23">
            <a:extLst>
              <a:ext uri="{FF2B5EF4-FFF2-40B4-BE49-F238E27FC236}">
                <a16:creationId xmlns:a16="http://schemas.microsoft.com/office/drawing/2014/main" id="{54AB3A25-6605-4446-9E53-ACEECD25E27B}"/>
              </a:ext>
            </a:extLst>
          </p:cNvPr>
          <p:cNvSpPr/>
          <p:nvPr userDrawn="1"/>
        </p:nvSpPr>
        <p:spPr>
          <a:xfrm>
            <a:off x="11563141" y="590910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chemeClr val="bg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263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두 개의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4752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84848" y="1825625"/>
            <a:ext cx="4553712" cy="4351338"/>
          </a:xfrm>
        </p:spPr>
        <p:txBody>
          <a:bodyPr rtlCol="0">
            <a:normAutofit/>
          </a:bodyPr>
          <a:lstStyle>
            <a:lvl1pPr>
              <a:defRPr sz="2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</a:t>
            </a:r>
          </a:p>
          <a:p>
            <a:pPr lvl="1" rtl="0"/>
            <a:r>
              <a:rPr lang="ko-KR" altLang="en-US" noProof="0"/>
              <a:t>두 번째 수준</a:t>
            </a:r>
          </a:p>
          <a:p>
            <a:pPr lvl="2" rtl="0"/>
            <a:r>
              <a:rPr lang="ko-KR" altLang="en-US" noProof="0"/>
              <a:t>세 번째 수준</a:t>
            </a:r>
          </a:p>
          <a:p>
            <a:pPr lvl="3" rtl="0"/>
            <a:r>
              <a:rPr lang="ko-KR" altLang="en-US" noProof="0"/>
              <a:t>네 번째 수준</a:t>
            </a:r>
          </a:p>
          <a:p>
            <a:pPr lvl="4" rtl="0"/>
            <a:r>
              <a:rPr lang="ko-KR" altLang="en-US" noProof="0"/>
              <a:t>다섯 번째 수준</a:t>
            </a:r>
            <a:endParaRPr lang="ko-KR" altLang="en-US" noProof="0" dirty="0"/>
          </a:p>
        </p:txBody>
      </p:sp>
      <p:cxnSp>
        <p:nvCxnSpPr>
          <p:cNvPr id="8" name="직선 연결선(S)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그래픽 15">
            <a:extLst>
              <a:ext uri="{FF2B5EF4-FFF2-40B4-BE49-F238E27FC236}">
                <a16:creationId xmlns:a16="http://schemas.microsoft.com/office/drawing/2014/main" id="{D8685329-C6A1-4CB4-8AAE-150D0341F6A2}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그래픽 16">
            <a:extLst>
              <a:ext uri="{FF2B5EF4-FFF2-40B4-BE49-F238E27FC236}">
                <a16:creationId xmlns:a16="http://schemas.microsoft.com/office/drawing/2014/main" id="{83CE1DAA-30A3-41AE-8AE1-A7EE5C48A6F3}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그래픽 14">
            <a:extLst>
              <a:ext uri="{FF2B5EF4-FFF2-40B4-BE49-F238E27FC236}">
                <a16:creationId xmlns:a16="http://schemas.microsoft.com/office/drawing/2014/main" id="{065162DD-7ACB-4F9C-90DD-24C743035892}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0528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noProof="0" dirty="0"/>
              <a:t>9/3/20XX</a:t>
            </a:r>
            <a:endParaRPr lang="ko-KR" altLang="en-US" noProof="0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noProof="0" dirty="0"/>
              <a:t>프레젠테이션 제목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8DA9DAA-006C-4F4B-980E-E3DF019B24E2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8" r:id="rId2"/>
    <p:sldLayoutId id="2147483717" r:id="rId3"/>
    <p:sldLayoutId id="2147483710" r:id="rId4"/>
    <p:sldLayoutId id="2147483709" r:id="rId5"/>
    <p:sldLayoutId id="2147483698" r:id="rId6"/>
    <p:sldLayoutId id="2147483713" r:id="rId7"/>
    <p:sldLayoutId id="2147483712" r:id="rId8"/>
    <p:sldLayoutId id="2147483700" r:id="rId9"/>
    <p:sldLayoutId id="2147483701" r:id="rId10"/>
    <p:sldLayoutId id="2147483716" r:id="rId11"/>
    <p:sldLayoutId id="2147483714" r:id="rId12"/>
    <p:sldLayoutId id="2147483715" r:id="rId13"/>
    <p:sldLayoutId id="2147483702" r:id="rId14"/>
    <p:sldLayoutId id="2147483703" r:id="rId15"/>
    <p:sldLayoutId id="2147483704" r:id="rId16"/>
    <p:sldLayoutId id="2147483705" r:id="rId17"/>
  </p:sldLayoutIdLst>
  <p:hf hd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448" y="594360"/>
            <a:ext cx="6272784" cy="2843784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hook overwrite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5F14073-9F68-4B7E-A576-26899D58C7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altLang="ko-KR" sz="2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20200451</a:t>
            </a:r>
          </a:p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박세원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dirty="0"/>
              <a:t>System Software Lab.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7698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E06AF-8BBB-D871-6E1F-9F1A16F72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BE64ADA-631F-59E5-8C9B-E6A468BBA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92" y="1475701"/>
            <a:ext cx="6190488" cy="1179576"/>
          </a:xfrm>
        </p:spPr>
        <p:txBody>
          <a:bodyPr rtlCol="0"/>
          <a:lstStyle/>
          <a:p>
            <a:pPr rtl="0"/>
            <a:r>
              <a:rPr lang="en-US" altLang="ko-KR" dirty="0"/>
              <a:t>Hook?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FF4AC6EF-2177-5415-4E77-9F216A8A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Picture 2" descr="3&quot; Round Pins - Pulse Gallery">
            <a:extLst>
              <a:ext uri="{FF2B5EF4-FFF2-40B4-BE49-F238E27FC236}">
                <a16:creationId xmlns:a16="http://schemas.microsoft.com/office/drawing/2014/main" id="{9A933AA4-0810-0BEE-2490-3F10D15029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459" y="1945018"/>
            <a:ext cx="3707972" cy="370797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BCEEA9-8C96-E5C0-390F-BEB0A09F12FE}"/>
              </a:ext>
            </a:extLst>
          </p:cNvPr>
          <p:cNvSpPr txBox="1"/>
          <p:nvPr/>
        </p:nvSpPr>
        <p:spPr>
          <a:xfrm>
            <a:off x="671292" y="3055409"/>
            <a:ext cx="61904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함수에 훅을 심어서 함수의 호출을 모니터링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함수에 기능을 추가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아예 다른 코드를 심어서 실행 흐름 변조 </a:t>
            </a:r>
            <a:r>
              <a:rPr lang="en-US" altLang="ko-KR" dirty="0"/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ex)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ko-KR" dirty="0"/>
              <a:t>malloc, free</a:t>
            </a:r>
            <a:r>
              <a:rPr lang="ko-KR" altLang="en-US" dirty="0"/>
              <a:t>에 훅을 설치하면 할당하고 해제하는 메모리를 모니터링 가능하다</a:t>
            </a:r>
            <a:r>
              <a:rPr lang="en-US" altLang="ko-KR" dirty="0"/>
              <a:t>…</a:t>
            </a:r>
          </a:p>
          <a:p>
            <a:pPr marL="342900" indent="-342900">
              <a:buFont typeface="+mj-lt"/>
              <a:buAutoNum type="arabicPeriod"/>
            </a:pP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키 입력에 훅을 심으면</a:t>
            </a:r>
            <a:r>
              <a:rPr lang="en-US" altLang="ko-KR" dirty="0"/>
              <a:t>?...</a:t>
            </a:r>
          </a:p>
        </p:txBody>
      </p:sp>
    </p:spTree>
    <p:extLst>
      <p:ext uri="{BB962C8B-B14F-4D97-AF65-F5344CB8AC3E}">
        <p14:creationId xmlns:p14="http://schemas.microsoft.com/office/powerpoint/2010/main" val="2848105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9CC857-B641-E220-74E4-9EADBE81D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BD061E5-230F-BFFA-3AF9-B437B74B5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92" y="1475701"/>
            <a:ext cx="6190488" cy="1179576"/>
          </a:xfrm>
        </p:spPr>
        <p:txBody>
          <a:bodyPr rtlCol="0"/>
          <a:lstStyle/>
          <a:p>
            <a:pPr rtl="0"/>
            <a:r>
              <a:rPr lang="en-US" altLang="ko-KR" dirty="0"/>
              <a:t>Hook?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3526C224-D9CD-4EA7-F4CE-583650B54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Picture 2" descr="3&quot; Round Pins - Pulse Gallery">
            <a:extLst>
              <a:ext uri="{FF2B5EF4-FFF2-40B4-BE49-F238E27FC236}">
                <a16:creationId xmlns:a16="http://schemas.microsoft.com/office/drawing/2014/main" id="{3DEC4573-5655-884C-FE8F-901FA07AD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459" y="1945018"/>
            <a:ext cx="3707972" cy="370797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C366B0-71B4-DB15-72B9-881504B46EB7}"/>
              </a:ext>
            </a:extLst>
          </p:cNvPr>
          <p:cNvSpPr txBox="1"/>
          <p:nvPr/>
        </p:nvSpPr>
        <p:spPr>
          <a:xfrm>
            <a:off x="671291" y="2941607"/>
            <a:ext cx="65011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Glibc 2.33</a:t>
            </a:r>
            <a:r>
              <a:rPr lang="ko-KR" altLang="en-US" dirty="0"/>
              <a:t>이하 버전에서 </a:t>
            </a:r>
            <a:r>
              <a:rPr lang="en-US" altLang="ko-KR" dirty="0" err="1"/>
              <a:t>libc</a:t>
            </a:r>
            <a:r>
              <a:rPr lang="en-US" altLang="ko-KR" dirty="0"/>
              <a:t> </a:t>
            </a:r>
            <a:r>
              <a:rPr lang="ko-KR" altLang="en-US" dirty="0"/>
              <a:t>데이터 영역에는 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malloc()</a:t>
            </a:r>
            <a:r>
              <a:rPr lang="ko-KR" altLang="en-US" dirty="0"/>
              <a:t>과 </a:t>
            </a:r>
            <a:r>
              <a:rPr lang="en-US" altLang="ko-KR" dirty="0"/>
              <a:t>free()</a:t>
            </a:r>
            <a:r>
              <a:rPr lang="ko-KR" altLang="en-US" dirty="0"/>
              <a:t>를 호출할 때 </a:t>
            </a:r>
            <a:endParaRPr lang="en-US" altLang="ko-KR" dirty="0"/>
          </a:p>
          <a:p>
            <a:r>
              <a:rPr lang="ko-KR" altLang="en-US" dirty="0"/>
              <a:t>함께 호출 되는 </a:t>
            </a:r>
            <a:r>
              <a:rPr lang="en-US" altLang="ko-KR" dirty="0"/>
              <a:t>Hook</a:t>
            </a:r>
            <a:r>
              <a:rPr lang="ko-KR" altLang="en-US" dirty="0"/>
              <a:t>이 </a:t>
            </a:r>
            <a:r>
              <a:rPr lang="ko-KR" altLang="en-US" b="1" u="sng" dirty="0"/>
              <a:t>함수 포인터 형태</a:t>
            </a:r>
            <a:r>
              <a:rPr lang="ko-KR" altLang="en-US" dirty="0"/>
              <a:t>로 존재함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함수 포인터형은 런타임에 실행할 함수를 동적으로 결정할 수 있다는 장점이 있다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동적 메모리 해제 과정에서 발생하는 버그를 디버깅하기 위함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CF14FA7-75EB-4821-4D6D-BEFBAD675A6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" r="233" b="24445"/>
          <a:stretch>
            <a:fillRect/>
          </a:stretch>
        </p:blipFill>
        <p:spPr>
          <a:xfrm>
            <a:off x="2482371" y="4105662"/>
            <a:ext cx="3212374" cy="19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667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5E27C7C-4B68-4BBC-BF36-8959D8493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Types of Hook</a:t>
            </a:r>
            <a:endParaRPr lang="ko-KR" altLang="en-US" dirty="0">
              <a:latin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4FC290B8-BF94-4636-BFAB-9FD67F4AA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US" altLang="ko-KR" b="1" cap="all" spc="10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12</a:t>
            </a:fld>
            <a:endParaRPr lang="ko-KR" altLang="en-US" b="1" cap="all" spc="1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7B9D905-9070-F789-DCC2-88D8CB5F7D66}"/>
              </a:ext>
            </a:extLst>
          </p:cNvPr>
          <p:cNvSpPr txBox="1">
            <a:spLocks/>
          </p:cNvSpPr>
          <p:nvPr/>
        </p:nvSpPr>
        <p:spPr>
          <a:xfrm>
            <a:off x="838200" y="1027906"/>
            <a:ext cx="10515600" cy="4665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en-US" altLang="ko-KR" sz="1800" dirty="0"/>
              <a:t>Memory function hook</a:t>
            </a:r>
          </a:p>
          <a:p>
            <a:endParaRPr lang="en-US" altLang="ko-KR" sz="1800" dirty="0"/>
          </a:p>
          <a:p>
            <a:r>
              <a:rPr lang="en-US" altLang="ko-KR" sz="1800" dirty="0">
                <a:solidFill>
                  <a:srgbClr val="FF0000"/>
                </a:solidFill>
              </a:rPr>
              <a:t>__</a:t>
            </a:r>
            <a:r>
              <a:rPr lang="en-US" altLang="ko-KR" sz="1800" dirty="0" err="1">
                <a:solidFill>
                  <a:srgbClr val="FF0000"/>
                </a:solidFill>
              </a:rPr>
              <a:t>free_hook</a:t>
            </a:r>
            <a:endParaRPr lang="en-US" altLang="ko-KR" sz="1800" dirty="0">
              <a:solidFill>
                <a:srgbClr val="FF0000"/>
              </a:solidFill>
            </a:endParaRPr>
          </a:p>
          <a:p>
            <a:endParaRPr lang="en-US" altLang="ko-KR" sz="1800" dirty="0"/>
          </a:p>
          <a:p>
            <a:r>
              <a:rPr lang="en-US" altLang="ko-KR" sz="1800" dirty="0"/>
              <a:t>__</a:t>
            </a:r>
            <a:r>
              <a:rPr lang="en-US" altLang="ko-KR" sz="1800" dirty="0" err="1"/>
              <a:t>malloc_hook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en-US" altLang="ko-KR" sz="1800" dirty="0"/>
              <a:t>__</a:t>
            </a:r>
            <a:r>
              <a:rPr lang="en-US" altLang="ko-KR" sz="1800" dirty="0" err="1"/>
              <a:t>realloc_hook</a:t>
            </a:r>
            <a:endParaRPr lang="en-US" altLang="ko-KR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26387C2-58C8-E3FF-154A-C793BA142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214" y="1690688"/>
            <a:ext cx="5944430" cy="365811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98C376A-1046-55E0-1E3C-92624725E3E2}"/>
              </a:ext>
            </a:extLst>
          </p:cNvPr>
          <p:cNvSpPr/>
          <p:nvPr/>
        </p:nvSpPr>
        <p:spPr>
          <a:xfrm>
            <a:off x="6383549" y="3325438"/>
            <a:ext cx="1233577" cy="215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내용 개체 틀 4">
            <a:extLst>
              <a:ext uri="{FF2B5EF4-FFF2-40B4-BE49-F238E27FC236}">
                <a16:creationId xmlns:a16="http://schemas.microsoft.com/office/drawing/2014/main" id="{CE5B2C47-D68E-DA9E-3DF4-0B0BAB280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8200" y="5365962"/>
            <a:ext cx="7573432" cy="1390844"/>
          </a:xfr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1F13FA-190F-AE6B-5105-20CA82279E7E}"/>
              </a:ext>
            </a:extLst>
          </p:cNvPr>
          <p:cNvSpPr/>
          <p:nvPr/>
        </p:nvSpPr>
        <p:spPr>
          <a:xfrm>
            <a:off x="3001992" y="6061385"/>
            <a:ext cx="474453" cy="5895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8BCA77A-531B-EE89-C302-D4703DEA6EE2}"/>
              </a:ext>
            </a:extLst>
          </p:cNvPr>
          <p:cNvCxnSpPr/>
          <p:nvPr/>
        </p:nvCxnSpPr>
        <p:spPr>
          <a:xfrm>
            <a:off x="3191774" y="4977442"/>
            <a:ext cx="0" cy="1083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B734E4D-A186-A9B3-3CF6-950972D0330D}"/>
              </a:ext>
            </a:extLst>
          </p:cNvPr>
          <p:cNvSpPr txBox="1"/>
          <p:nvPr/>
        </p:nvSpPr>
        <p:spPr>
          <a:xfrm>
            <a:off x="2704379" y="4599529"/>
            <a:ext cx="1069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Section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3914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F9BDC-CB6D-2B88-7253-FC33C376E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BF9A13BC-B181-D050-3351-38D8478A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US" altLang="ko-KR" b="1" cap="all" spc="10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13</a:t>
            </a:fld>
            <a:endParaRPr lang="ko-KR" altLang="en-US" b="1" cap="all" spc="1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4C8F71-7146-91F3-301C-D79747A1B299}"/>
              </a:ext>
            </a:extLst>
          </p:cNvPr>
          <p:cNvSpPr txBox="1"/>
          <p:nvPr/>
        </p:nvSpPr>
        <p:spPr>
          <a:xfrm>
            <a:off x="5470455" y="319176"/>
            <a:ext cx="438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let’s </a:t>
            </a:r>
            <a:r>
              <a:rPr lang="ko-KR" altLang="en-US" dirty="0"/>
              <a:t>실습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BE7467F6-6076-FFD7-A7C3-2B2A91D5B2E1}"/>
              </a:ext>
            </a:extLst>
          </p:cNvPr>
          <p:cNvCxnSpPr/>
          <p:nvPr/>
        </p:nvCxnSpPr>
        <p:spPr>
          <a:xfrm flipH="1">
            <a:off x="3625826" y="4252822"/>
            <a:ext cx="1966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CFF08DE-F9FD-F1AA-6095-A4C8EFC181C1}"/>
              </a:ext>
            </a:extLst>
          </p:cNvPr>
          <p:cNvCxnSpPr/>
          <p:nvPr/>
        </p:nvCxnSpPr>
        <p:spPr>
          <a:xfrm flipH="1">
            <a:off x="3648973" y="5604294"/>
            <a:ext cx="1966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31C2CD3-C95C-3E10-A0CB-3A198DCC3C48}"/>
              </a:ext>
            </a:extLst>
          </p:cNvPr>
          <p:cNvSpPr txBox="1"/>
          <p:nvPr/>
        </p:nvSpPr>
        <p:spPr>
          <a:xfrm>
            <a:off x="5615796" y="5462758"/>
            <a:ext cx="4382219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주소를 입력하고 입력했던 주소를 해제할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85347D-EC09-3C3B-A828-059B5AB89F70}"/>
              </a:ext>
            </a:extLst>
          </p:cNvPr>
          <p:cNvSpPr txBox="1"/>
          <p:nvPr/>
        </p:nvSpPr>
        <p:spPr>
          <a:xfrm>
            <a:off x="5599979" y="4105724"/>
            <a:ext cx="4382219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주소를 입력하고 원하는 값을 쓸 수 있다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FA13EF-3C25-FF7C-5F08-C1D4EEC1C188}"/>
              </a:ext>
            </a:extLst>
          </p:cNvPr>
          <p:cNvSpPr txBox="1"/>
          <p:nvPr/>
        </p:nvSpPr>
        <p:spPr>
          <a:xfrm>
            <a:off x="5599980" y="2797154"/>
            <a:ext cx="4382219" cy="11695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매우 큰 스택 버퍼 </a:t>
            </a:r>
            <a:r>
              <a:rPr lang="ko-KR" altLang="en-US" sz="1400" dirty="0" err="1"/>
              <a:t>오버플로우가</a:t>
            </a:r>
            <a:r>
              <a:rPr lang="ko-KR" altLang="en-US" sz="1400" dirty="0"/>
              <a:t> 가능하다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 err="1"/>
              <a:t>카나리를</a:t>
            </a:r>
            <a:r>
              <a:rPr lang="ko-KR" altLang="en-US" sz="1400" dirty="0"/>
              <a:t> 읽을 수 있는 방법은 없다</a:t>
            </a:r>
            <a:r>
              <a:rPr lang="en-US" altLang="ko-KR" sz="1400" dirty="0"/>
              <a:t>.</a:t>
            </a:r>
          </a:p>
          <a:p>
            <a:r>
              <a:rPr lang="en-US" altLang="ko-KR" sz="1400" dirty="0"/>
              <a:t>ret</a:t>
            </a:r>
            <a:r>
              <a:rPr lang="ko-KR" altLang="en-US" sz="1400" dirty="0"/>
              <a:t>을 덮을 유의미한 값도 없다</a:t>
            </a:r>
            <a:r>
              <a:rPr lang="en-US" altLang="ko-KR" sz="1400" dirty="0"/>
              <a:t>.</a:t>
            </a:r>
          </a:p>
          <a:p>
            <a:endParaRPr lang="en-US" altLang="ko-KR" sz="1400" dirty="0"/>
          </a:p>
          <a:p>
            <a:r>
              <a:rPr lang="en-US" altLang="ko-KR" sz="1400" dirty="0"/>
              <a:t>&gt; </a:t>
            </a:r>
            <a:r>
              <a:rPr lang="ko-KR" altLang="en-US" sz="1400" dirty="0"/>
              <a:t>스택에 있는 데이터를 읽는데 사용할 수 있겠다</a:t>
            </a:r>
            <a:r>
              <a:rPr lang="en-US" altLang="ko-KR" sz="1400" dirty="0"/>
              <a:t>.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9EEA25D4-838F-D05E-7213-4E3296AA4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12" y="345056"/>
            <a:ext cx="4603343" cy="6376419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9BFD9AD-1CA9-AB15-21A4-893DE480759E}"/>
              </a:ext>
            </a:extLst>
          </p:cNvPr>
          <p:cNvCxnSpPr/>
          <p:nvPr/>
        </p:nvCxnSpPr>
        <p:spPr>
          <a:xfrm flipH="1">
            <a:off x="3633156" y="3376914"/>
            <a:ext cx="1966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D2F1483C-57B2-B3B0-5831-CB402810317C}"/>
              </a:ext>
            </a:extLst>
          </p:cNvPr>
          <p:cNvCxnSpPr/>
          <p:nvPr/>
        </p:nvCxnSpPr>
        <p:spPr>
          <a:xfrm flipH="1">
            <a:off x="3625825" y="4252822"/>
            <a:ext cx="1966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7EA8C11-0FA1-2528-48D8-68A95A01CB5D}"/>
              </a:ext>
            </a:extLst>
          </p:cNvPr>
          <p:cNvCxnSpPr/>
          <p:nvPr/>
        </p:nvCxnSpPr>
        <p:spPr>
          <a:xfrm flipH="1">
            <a:off x="3648973" y="5604294"/>
            <a:ext cx="19668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3A6710F7-71D3-41C8-1BAE-75FB24DAD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966" y="365960"/>
            <a:ext cx="2286319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33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5E3F4-2D85-EF4B-8528-98CF9A084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DAB464A7-AAE3-7407-1713-E16E84BE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US" altLang="ko-KR" b="1" cap="all" spc="10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</a:t>
            </a:fld>
            <a:endParaRPr lang="ko-KR" altLang="en-US" b="1" cap="all" spc="1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A3905DC-30A9-5149-C484-198673743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12" y="345056"/>
            <a:ext cx="4603343" cy="6376419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3DD4B73-6042-CF18-611F-1E74ECACC7F9}"/>
              </a:ext>
            </a:extLst>
          </p:cNvPr>
          <p:cNvCxnSpPr>
            <a:cxnSpLocks/>
          </p:cNvCxnSpPr>
          <p:nvPr/>
        </p:nvCxnSpPr>
        <p:spPr>
          <a:xfrm flipH="1">
            <a:off x="2209234" y="2216727"/>
            <a:ext cx="1103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1349197-96C8-6258-ACFA-C16BEF5C141F}"/>
              </a:ext>
            </a:extLst>
          </p:cNvPr>
          <p:cNvSpPr txBox="1"/>
          <p:nvPr/>
        </p:nvSpPr>
        <p:spPr>
          <a:xfrm>
            <a:off x="3312544" y="2032061"/>
            <a:ext cx="77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stop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EAE0EB8-698A-A575-BD32-50BBBEA1F95E}"/>
              </a:ext>
            </a:extLst>
          </p:cNvPr>
          <p:cNvCxnSpPr>
            <a:cxnSpLocks/>
          </p:cNvCxnSpPr>
          <p:nvPr/>
        </p:nvCxnSpPr>
        <p:spPr>
          <a:xfrm flipH="1">
            <a:off x="3914389" y="2216727"/>
            <a:ext cx="18435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FD41F6D6-C3ED-6615-2AE9-DD183EE77B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9606" y="4212937"/>
            <a:ext cx="6297879" cy="1292475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8C310819-0344-9E49-4170-18C659A5DB58}"/>
              </a:ext>
            </a:extLst>
          </p:cNvPr>
          <p:cNvSpPr/>
          <p:nvPr/>
        </p:nvSpPr>
        <p:spPr>
          <a:xfrm>
            <a:off x="5858905" y="5126004"/>
            <a:ext cx="1086928" cy="158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C4C7CD1B-6BE5-493A-5607-8B653DD5F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9606" y="1583564"/>
            <a:ext cx="6297879" cy="1286285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9B60FA6F-F037-FDDF-DD35-575E69738419}"/>
              </a:ext>
            </a:extLst>
          </p:cNvPr>
          <p:cNvSpPr/>
          <p:nvPr/>
        </p:nvSpPr>
        <p:spPr>
          <a:xfrm>
            <a:off x="7433094" y="2216726"/>
            <a:ext cx="1068237" cy="1846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DC04DE74-5DC1-BA87-64AB-281BEE1070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9606" y="3011572"/>
            <a:ext cx="3647692" cy="722456"/>
          </a:xfrm>
          <a:prstGeom prst="rect">
            <a:avLst/>
          </a:prstGeom>
        </p:spPr>
      </p:pic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851F10B-CB3D-F493-8CF0-AF0D66F1DB5B}"/>
              </a:ext>
            </a:extLst>
          </p:cNvPr>
          <p:cNvCxnSpPr/>
          <p:nvPr/>
        </p:nvCxnSpPr>
        <p:spPr>
          <a:xfrm>
            <a:off x="6096000" y="2401393"/>
            <a:ext cx="11070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FE4083C-F1FD-ACC2-04C6-F9F5123059DD}"/>
              </a:ext>
            </a:extLst>
          </p:cNvPr>
          <p:cNvCxnSpPr/>
          <p:nvPr/>
        </p:nvCxnSpPr>
        <p:spPr>
          <a:xfrm>
            <a:off x="6649528" y="3519952"/>
            <a:ext cx="11070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960E33EF-5489-2A48-B056-1CFF4E45C7F2}"/>
              </a:ext>
            </a:extLst>
          </p:cNvPr>
          <p:cNvSpPr/>
          <p:nvPr/>
        </p:nvSpPr>
        <p:spPr>
          <a:xfrm>
            <a:off x="8091577" y="3533640"/>
            <a:ext cx="267419" cy="12901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B164216B-8678-5AAE-928E-336C1D0C7153}"/>
              </a:ext>
            </a:extLst>
          </p:cNvPr>
          <p:cNvSpPr/>
          <p:nvPr/>
        </p:nvSpPr>
        <p:spPr>
          <a:xfrm>
            <a:off x="9913190" y="5284418"/>
            <a:ext cx="267419" cy="12901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081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4ECDE54D-4BD2-4764-A36A-8487DB61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US" altLang="ko-KR" b="1" cap="all" spc="10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15</a:t>
            </a:fld>
            <a:endParaRPr lang="ko-KR" altLang="en-US" b="1" cap="all" spc="1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20B5034-37E7-E983-F6B9-5426E36A4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752" y="356072"/>
            <a:ext cx="8174118" cy="167752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15FBC54-B3D0-C67F-A179-6CF212CE0EFD}"/>
              </a:ext>
            </a:extLst>
          </p:cNvPr>
          <p:cNvSpPr/>
          <p:nvPr/>
        </p:nvSpPr>
        <p:spPr>
          <a:xfrm>
            <a:off x="1751163" y="920503"/>
            <a:ext cx="914400" cy="2329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985C28-2C92-83A1-C522-E74318C41E81}"/>
              </a:ext>
            </a:extLst>
          </p:cNvPr>
          <p:cNvSpPr/>
          <p:nvPr/>
        </p:nvSpPr>
        <p:spPr>
          <a:xfrm>
            <a:off x="1269364" y="2268748"/>
            <a:ext cx="1189164" cy="336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ret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949B9B-B742-AB94-2AAC-8FFEBFCF456A}"/>
              </a:ext>
            </a:extLst>
          </p:cNvPr>
          <p:cNvSpPr/>
          <p:nvPr/>
        </p:nvSpPr>
        <p:spPr>
          <a:xfrm>
            <a:off x="1269364" y="2941608"/>
            <a:ext cx="1189164" cy="336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canary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47AADC-06DD-1EE6-C838-415562E36778}"/>
              </a:ext>
            </a:extLst>
          </p:cNvPr>
          <p:cNvSpPr/>
          <p:nvPr/>
        </p:nvSpPr>
        <p:spPr>
          <a:xfrm>
            <a:off x="1269364" y="2605178"/>
            <a:ext cx="1189164" cy="336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rbp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4CD8A4-FC12-C166-3F26-E53EE2F2573D}"/>
              </a:ext>
            </a:extLst>
          </p:cNvPr>
          <p:cNvSpPr/>
          <p:nvPr/>
        </p:nvSpPr>
        <p:spPr>
          <a:xfrm>
            <a:off x="1269364" y="3278037"/>
            <a:ext cx="1189164" cy="1395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buf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9E19FA2-174D-8751-327F-030F55FB116F}"/>
              </a:ext>
            </a:extLst>
          </p:cNvPr>
          <p:cNvCxnSpPr>
            <a:cxnSpLocks/>
          </p:cNvCxnSpPr>
          <p:nvPr/>
        </p:nvCxnSpPr>
        <p:spPr>
          <a:xfrm flipV="1">
            <a:off x="2458528" y="3280464"/>
            <a:ext cx="370936" cy="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8319DFD-6994-1948-036E-1ECA05C6A98C}"/>
              </a:ext>
            </a:extLst>
          </p:cNvPr>
          <p:cNvCxnSpPr/>
          <p:nvPr/>
        </p:nvCxnSpPr>
        <p:spPr>
          <a:xfrm flipV="1">
            <a:off x="2467154" y="2605178"/>
            <a:ext cx="370936" cy="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084A5F2-3743-2DED-30D8-771266C0F75E}"/>
              </a:ext>
            </a:extLst>
          </p:cNvPr>
          <p:cNvCxnSpPr/>
          <p:nvPr/>
        </p:nvCxnSpPr>
        <p:spPr>
          <a:xfrm flipV="1">
            <a:off x="2467154" y="2937692"/>
            <a:ext cx="370936" cy="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45461EC5-684A-2C5E-FBBD-42C936655AE4}"/>
              </a:ext>
            </a:extLst>
          </p:cNvPr>
          <p:cNvCxnSpPr/>
          <p:nvPr/>
        </p:nvCxnSpPr>
        <p:spPr>
          <a:xfrm flipV="1">
            <a:off x="2458528" y="4673501"/>
            <a:ext cx="370936" cy="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8FCB91B-48A2-9305-B3B9-EDB211A01EB9}"/>
              </a:ext>
            </a:extLst>
          </p:cNvPr>
          <p:cNvSpPr txBox="1"/>
          <p:nvPr/>
        </p:nvSpPr>
        <p:spPr>
          <a:xfrm>
            <a:off x="2809334" y="2458484"/>
            <a:ext cx="1020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rbp+0x8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106222-87B2-2FFA-4911-65C9050C08F4}"/>
              </a:ext>
            </a:extLst>
          </p:cNvPr>
          <p:cNvSpPr txBox="1"/>
          <p:nvPr/>
        </p:nvSpPr>
        <p:spPr>
          <a:xfrm>
            <a:off x="2809335" y="2800011"/>
            <a:ext cx="750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rbp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D2A3D1A-481B-4EF9-F71A-52648E8513AA}"/>
              </a:ext>
            </a:extLst>
          </p:cNvPr>
          <p:cNvSpPr txBox="1"/>
          <p:nvPr/>
        </p:nvSpPr>
        <p:spPr>
          <a:xfrm>
            <a:off x="2809335" y="3133303"/>
            <a:ext cx="750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rbp-0x8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3E6D54-0D1F-0BC9-D515-AE61DDE51858}"/>
              </a:ext>
            </a:extLst>
          </p:cNvPr>
          <p:cNvSpPr txBox="1"/>
          <p:nvPr/>
        </p:nvSpPr>
        <p:spPr>
          <a:xfrm>
            <a:off x="2829464" y="4535001"/>
            <a:ext cx="100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rbp-0x40</a:t>
            </a:r>
            <a:endParaRPr lang="ko-KR" altLang="en-US" sz="1200" dirty="0"/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B21F124E-63B1-EAF2-795D-322B73F1BA52}"/>
              </a:ext>
            </a:extLst>
          </p:cNvPr>
          <p:cNvSpPr/>
          <p:nvPr/>
        </p:nvSpPr>
        <p:spPr>
          <a:xfrm>
            <a:off x="3086975" y="2582341"/>
            <a:ext cx="1189164" cy="2225126"/>
          </a:xfrm>
          <a:prstGeom prst="arc">
            <a:avLst>
              <a:gd name="adj1" fmla="val 16359734"/>
              <a:gd name="adj2" fmla="val 1923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원호 26">
            <a:extLst>
              <a:ext uri="{FF2B5EF4-FFF2-40B4-BE49-F238E27FC236}">
                <a16:creationId xmlns:a16="http://schemas.microsoft.com/office/drawing/2014/main" id="{A8FE9840-31B3-7A64-A970-A65C3E4029C2}"/>
              </a:ext>
            </a:extLst>
          </p:cNvPr>
          <p:cNvSpPr/>
          <p:nvPr/>
        </p:nvSpPr>
        <p:spPr>
          <a:xfrm flipV="1">
            <a:off x="3086975" y="2605176"/>
            <a:ext cx="1189164" cy="2082965"/>
          </a:xfrm>
          <a:prstGeom prst="arc">
            <a:avLst>
              <a:gd name="adj1" fmla="val 16359734"/>
              <a:gd name="adj2" fmla="val 213873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6E21731-C1A6-DB00-1EDE-79ED79AA886E}"/>
              </a:ext>
            </a:extLst>
          </p:cNvPr>
          <p:cNvSpPr txBox="1"/>
          <p:nvPr/>
        </p:nvSpPr>
        <p:spPr>
          <a:xfrm>
            <a:off x="4345147" y="3536789"/>
            <a:ext cx="10006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0x48</a:t>
            </a:r>
            <a:endParaRPr lang="ko-KR" altLang="en-US" sz="1200" dirty="0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8FCD069-C22B-40E0-8FAA-BD73C66ED190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665563" y="1036960"/>
            <a:ext cx="19323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2125700-5A11-E486-3B05-AFD884EC82E3}"/>
              </a:ext>
            </a:extLst>
          </p:cNvPr>
          <p:cNvCxnSpPr>
            <a:cxnSpLocks/>
          </p:cNvCxnSpPr>
          <p:nvPr/>
        </p:nvCxnSpPr>
        <p:spPr>
          <a:xfrm>
            <a:off x="4597879" y="1036960"/>
            <a:ext cx="0" cy="2499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그림 43">
            <a:extLst>
              <a:ext uri="{FF2B5EF4-FFF2-40B4-BE49-F238E27FC236}">
                <a16:creationId xmlns:a16="http://schemas.microsoft.com/office/drawing/2014/main" id="{2F578265-EE84-31FC-49C6-6D00FDF5A8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9364" y="4921487"/>
            <a:ext cx="8168814" cy="1677525"/>
          </a:xfrm>
          <a:prstGeom prst="rect">
            <a:avLst/>
          </a:prstGeom>
        </p:spPr>
      </p:pic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E115591F-5BDE-0C8E-36E4-7940E1B15ACE}"/>
              </a:ext>
            </a:extLst>
          </p:cNvPr>
          <p:cNvCxnSpPr>
            <a:cxnSpLocks/>
          </p:cNvCxnSpPr>
          <p:nvPr/>
        </p:nvCxnSpPr>
        <p:spPr>
          <a:xfrm flipH="1">
            <a:off x="3674853" y="5915166"/>
            <a:ext cx="1570007" cy="14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BB73AE3-2722-161D-AA36-19D2F250F321}"/>
              </a:ext>
            </a:extLst>
          </p:cNvPr>
          <p:cNvSpPr txBox="1"/>
          <p:nvPr/>
        </p:nvSpPr>
        <p:spPr>
          <a:xfrm>
            <a:off x="5969478" y="2787109"/>
            <a:ext cx="47704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canary</a:t>
            </a:r>
            <a:r>
              <a:rPr lang="ko-KR" altLang="en-US" dirty="0"/>
              <a:t>는 </a:t>
            </a:r>
            <a:r>
              <a:rPr lang="en-US" altLang="ko-KR" dirty="0"/>
              <a:t>main</a:t>
            </a:r>
            <a:r>
              <a:rPr lang="ko-KR" altLang="en-US" dirty="0"/>
              <a:t>의 에필로그에서 확인함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잘못 덮어도 에필로그 가기전에 </a:t>
            </a:r>
            <a:r>
              <a:rPr lang="en-US" altLang="ko-KR" dirty="0"/>
              <a:t>free(</a:t>
            </a:r>
            <a:r>
              <a:rPr lang="en-US" altLang="ko-KR" dirty="0" err="1"/>
              <a:t>addr</a:t>
            </a:r>
            <a:r>
              <a:rPr lang="en-US" altLang="ko-KR" dirty="0"/>
              <a:t>)</a:t>
            </a:r>
            <a:r>
              <a:rPr lang="ko-KR" altLang="en-US" dirty="0"/>
              <a:t>을 실행하기 때문에 그냥 덮어 </a:t>
            </a:r>
            <a:r>
              <a:rPr lang="ko-KR" altLang="en-US" dirty="0" err="1"/>
              <a:t>씌워버림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13D5E5-7F5A-301B-C49B-8C76EE024E6A}"/>
              </a:ext>
            </a:extLst>
          </p:cNvPr>
          <p:cNvSpPr/>
          <p:nvPr/>
        </p:nvSpPr>
        <p:spPr>
          <a:xfrm>
            <a:off x="1388962" y="5972537"/>
            <a:ext cx="2222339" cy="1933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A1CD03-5474-D173-6E5D-E4ABFDB0EE6F}"/>
              </a:ext>
            </a:extLst>
          </p:cNvPr>
          <p:cNvSpPr txBox="1"/>
          <p:nvPr/>
        </p:nvSpPr>
        <p:spPr>
          <a:xfrm>
            <a:off x="2208363" y="6125393"/>
            <a:ext cx="1670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예시가 잘못됨</a:t>
            </a:r>
          </a:p>
        </p:txBody>
      </p:sp>
    </p:spTree>
    <p:extLst>
      <p:ext uri="{BB962C8B-B14F-4D97-AF65-F5344CB8AC3E}">
        <p14:creationId xmlns:p14="http://schemas.microsoft.com/office/powerpoint/2010/main" val="277827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E8040-5DE0-0A72-75F2-F05CDBB9C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FDD5E3A6-BD84-BD83-7BF3-9157F1F72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US" altLang="ko-KR" b="1" cap="all" spc="10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16</a:t>
            </a:fld>
            <a:endParaRPr lang="ko-KR" altLang="en-US" b="1" cap="all" spc="1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6AEF6CD-DEC6-D0FF-AA49-65F482509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222" y="390306"/>
            <a:ext cx="7872526" cy="63311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400B39B-4930-132A-4C30-980C8FC00F1C}"/>
              </a:ext>
            </a:extLst>
          </p:cNvPr>
          <p:cNvSpPr txBox="1"/>
          <p:nvPr/>
        </p:nvSpPr>
        <p:spPr>
          <a:xfrm>
            <a:off x="6461186" y="693545"/>
            <a:ext cx="278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 </a:t>
            </a:r>
            <a:r>
              <a:rPr lang="en-US" altLang="ko-KR" dirty="0"/>
              <a:t>Exploit Code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BEB0527-BFAF-E059-1D9E-DE27601D0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646" y="3914037"/>
            <a:ext cx="2390708" cy="271976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1EF7B9D-CEBD-9099-D46C-986F3E5039FC}"/>
              </a:ext>
            </a:extLst>
          </p:cNvPr>
          <p:cNvSpPr txBox="1"/>
          <p:nvPr/>
        </p:nvSpPr>
        <p:spPr>
          <a:xfrm>
            <a:off x="9092241" y="2993366"/>
            <a:ext cx="27863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???</a:t>
            </a:r>
          </a:p>
          <a:p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__</a:t>
            </a:r>
            <a:r>
              <a:rPr lang="en-US" altLang="ko-KR" dirty="0" err="1"/>
              <a:t>free_hook</a:t>
            </a:r>
            <a:r>
              <a:rPr lang="ko-KR" altLang="en-US" dirty="0"/>
              <a:t>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system</a:t>
            </a:r>
            <a:r>
              <a:rPr lang="ko-KR" altLang="en-US" dirty="0"/>
              <a:t>주소로 바꿨는데 왜</a:t>
            </a:r>
            <a:r>
              <a:rPr lang="en-US" altLang="ko-KR" dirty="0"/>
              <a:t> free</a:t>
            </a:r>
            <a:r>
              <a:rPr lang="ko-KR" altLang="en-US" dirty="0"/>
              <a:t>가 </a:t>
            </a:r>
            <a:r>
              <a:rPr lang="ko-KR" altLang="en-US" dirty="0" err="1"/>
              <a:t>바뀐것</a:t>
            </a:r>
            <a:r>
              <a:rPr lang="ko-KR" altLang="en-US" dirty="0"/>
              <a:t> 같지</a:t>
            </a:r>
            <a:r>
              <a:rPr lang="en-US" altLang="ko-K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6310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21FC0D-6B71-72E3-984F-2AAB276E7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D8DA9DAA-006C-4F4B-980E-E3DF019B24E2}" type="slidenum">
              <a:rPr lang="en-US" altLang="ko-KR" noProof="0" smtClean="0"/>
              <a:t>17</a:t>
            </a:fld>
            <a:endParaRPr lang="ko-KR" altLang="en-US" noProof="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81C476-8FCB-D0F5-5CAA-399DC43AB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42" y="388187"/>
            <a:ext cx="6669568" cy="633328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46EED8A-4935-B8F8-82B4-202AC07289F6}"/>
              </a:ext>
            </a:extLst>
          </p:cNvPr>
          <p:cNvSpPr/>
          <p:nvPr/>
        </p:nvSpPr>
        <p:spPr>
          <a:xfrm>
            <a:off x="1104181" y="1880558"/>
            <a:ext cx="2363638" cy="76775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92A0D6E-4F83-4FA9-6883-6CDD4CDAAB55}"/>
              </a:ext>
            </a:extLst>
          </p:cNvPr>
          <p:cNvCxnSpPr>
            <a:stCxn id="9" idx="3"/>
          </p:cNvCxnSpPr>
          <p:nvPr/>
        </p:nvCxnSpPr>
        <p:spPr>
          <a:xfrm flipV="1">
            <a:off x="3467819" y="2242868"/>
            <a:ext cx="4416724" cy="21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C268C9F-33E2-6A05-7CC2-1131151E0606}"/>
              </a:ext>
            </a:extLst>
          </p:cNvPr>
          <p:cNvSpPr txBox="1"/>
          <p:nvPr/>
        </p:nvSpPr>
        <p:spPr>
          <a:xfrm>
            <a:off x="7884543" y="1941267"/>
            <a:ext cx="3088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__</a:t>
            </a:r>
            <a:r>
              <a:rPr lang="en-US" altLang="ko-KR" dirty="0" err="1"/>
              <a:t>malloc_free</a:t>
            </a:r>
            <a:r>
              <a:rPr lang="ko-KR" altLang="en-US" dirty="0"/>
              <a:t>는 사용할 수 없다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8D6B403-657B-A47A-B2E0-ABE52BB06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375" y="1442347"/>
            <a:ext cx="3048425" cy="43821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257AFE-2F7F-87B6-632A-4A8E4CBD8A9B}"/>
              </a:ext>
            </a:extLst>
          </p:cNvPr>
          <p:cNvSpPr/>
          <p:nvPr/>
        </p:nvSpPr>
        <p:spPr>
          <a:xfrm>
            <a:off x="9790981" y="1587260"/>
            <a:ext cx="1078302" cy="3540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E1BAF5-E896-7396-CFCD-2A0AB1DA2B7E}"/>
              </a:ext>
            </a:extLst>
          </p:cNvPr>
          <p:cNvSpPr/>
          <p:nvPr/>
        </p:nvSpPr>
        <p:spPr>
          <a:xfrm>
            <a:off x="1679276" y="828136"/>
            <a:ext cx="710241" cy="30623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751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0149F-7EEF-DCF9-38CC-FE81340C2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90DFB4A-A082-B68B-6352-B24A57AE9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US" altLang="ko-KR" b="1" cap="all" spc="10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fld>
            <a:endParaRPr lang="ko-KR" altLang="en-US" b="1" cap="all" spc="1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E967F5C-460E-16AA-5C24-1E1E9169E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969" y="2271551"/>
            <a:ext cx="5630061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857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5B3AF-4808-26D9-FC19-0BAAE27A9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02F1F5-D2E6-BCC6-8903-49FFEDD53C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 fontScale="90000"/>
          </a:bodyPr>
          <a:lstStyle/>
          <a:p>
            <a:pPr rtl="0"/>
            <a:br>
              <a:rPr lang="en-US" altLang="ko-KR" spc="400" dirty="0"/>
            </a:br>
            <a:br>
              <a:rPr lang="en-US" altLang="ko-KR" spc="400" dirty="0"/>
            </a:br>
            <a:r>
              <a:rPr lang="en-US" altLang="ko-KR" b="1" cap="all" spc="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 gadget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29C959-D860-4CD0-7CA6-4683E2B47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2020"/>
            <a:ext cx="9144000" cy="1325880"/>
          </a:xfrm>
        </p:spPr>
        <p:txBody>
          <a:bodyPr rtlCol="0"/>
          <a:lstStyle/>
          <a:p>
            <a:pPr rtl="0"/>
            <a:r>
              <a:rPr lang="ko-KR" altLang="en-US"/>
              <a:t>번외</a:t>
            </a:r>
            <a:endParaRPr lang="en-US" altLang="ko-KR" dirty="0"/>
          </a:p>
          <a:p>
            <a:pPr rtl="0"/>
            <a:endParaRPr lang="en-US" altLang="ko-KR" dirty="0"/>
          </a:p>
          <a:p>
            <a:pPr rtl="0"/>
            <a:r>
              <a:rPr lang="en-US" altLang="ko-KR" dirty="0"/>
              <a:t>one gadget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86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1DDBBC93-70DF-4E4E-98E3-08124185A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altLang="ko-KR" sz="4000" dirty="0"/>
              <a:t>hook overwrite</a:t>
            </a:r>
            <a:endParaRPr lang="ko-KR" altLang="en-US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DE74E9-AA78-46C1-845A-0B72FA8AF3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rtlCol="0">
            <a:normAutofit/>
          </a:bodyPr>
          <a:lstStyle/>
          <a:p>
            <a:pPr marL="342900" indent="-342900" algn="r" rtl="0">
              <a:buAutoNum type="arabicPeriod"/>
            </a:pPr>
            <a:r>
              <a:rPr lang="en-US" altLang="ko-KR" dirty="0"/>
              <a:t>PIE?</a:t>
            </a:r>
          </a:p>
          <a:p>
            <a:pPr marL="342900" indent="-342900" algn="r" rtl="0">
              <a:buAutoNum type="arabicPeriod"/>
            </a:pPr>
            <a:r>
              <a:rPr lang="en-US" altLang="ko-KR" dirty="0"/>
              <a:t>RELRO?</a:t>
            </a:r>
          </a:p>
          <a:p>
            <a:pPr marL="342900" indent="-342900" algn="r" rtl="0">
              <a:buAutoNum type="arabicPeriod"/>
            </a:pPr>
            <a:r>
              <a:rPr lang="en-US" altLang="ko-KR" dirty="0"/>
              <a:t>Hook?</a:t>
            </a:r>
          </a:p>
          <a:p>
            <a:pPr marL="342900" indent="-342900" algn="r" rtl="0">
              <a:buAutoNum type="arabicPeriod"/>
            </a:pPr>
            <a:r>
              <a:rPr lang="en-US" altLang="ko-KR" dirty="0"/>
              <a:t>Hook overwrite</a:t>
            </a:r>
          </a:p>
          <a:p>
            <a:pPr marL="342900" indent="-342900" algn="r" rtl="0">
              <a:buAutoNum type="arabicPeriod"/>
            </a:pPr>
            <a:r>
              <a:rPr lang="en-US" altLang="ko-KR" sz="1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One gadget</a:t>
            </a:r>
          </a:p>
          <a:p>
            <a:pPr algn="r" rtl="0"/>
            <a:endParaRPr lang="en-US" altLang="ko-KR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r" rtl="0"/>
            <a:endParaRPr lang="en-US" altLang="ko-KR" sz="1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개체 틀 5" descr="일몰 중인 산">
            <a:extLst>
              <a:ext uri="{FF2B5EF4-FFF2-40B4-BE49-F238E27FC236}">
                <a16:creationId xmlns:a16="http://schemas.microsoft.com/office/drawing/2014/main" id="{4642631A-6ABE-41EA-A308-9CF1230F142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/>
          <a:stretch/>
        </p:blipFill>
        <p:spPr/>
      </p:pic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C25F72-F9A7-42F9-9720-0801ED77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/>
              <a:t>2025.07.09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DCF8D89-56D9-4E2B-9838-07DFB6E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26" name="Picture 2" descr="3&quot; Round Pins - Pulse Gallery">
            <a:extLst>
              <a:ext uri="{FF2B5EF4-FFF2-40B4-BE49-F238E27FC236}">
                <a16:creationId xmlns:a16="http://schemas.microsoft.com/office/drawing/2014/main" id="{81522A39-2ABF-9477-FCE5-A3214B1D7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6432" y="2530057"/>
            <a:ext cx="3707972" cy="370797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598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D9B73-8264-C86A-DDBC-E9E149EB7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84127D11-AC0B-29A8-69EE-EE558681F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92" y="1475701"/>
            <a:ext cx="6190488" cy="1179576"/>
          </a:xfrm>
        </p:spPr>
        <p:txBody>
          <a:bodyPr rtlCol="0"/>
          <a:lstStyle/>
          <a:p>
            <a:pPr rtl="0"/>
            <a:r>
              <a:rPr lang="en-US" altLang="ko-KR" dirty="0"/>
              <a:t>One gadget?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B6484BC6-B89A-D631-4DFB-1A657E2D2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20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D7C305-D02F-119D-B1D3-FB799C253053}"/>
              </a:ext>
            </a:extLst>
          </p:cNvPr>
          <p:cNvSpPr txBox="1"/>
          <p:nvPr/>
        </p:nvSpPr>
        <p:spPr>
          <a:xfrm>
            <a:off x="671292" y="3055409"/>
            <a:ext cx="6190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가젯</a:t>
            </a:r>
            <a:r>
              <a:rPr lang="ko-KR" altLang="en-US" dirty="0"/>
              <a:t> 하나만으로 쉘을 딸 수 있다</a:t>
            </a:r>
            <a:r>
              <a:rPr lang="en-US" altLang="ko-KR" dirty="0"/>
              <a:t>. (</a:t>
            </a:r>
            <a:r>
              <a:rPr lang="ko-KR" altLang="en-US" dirty="0"/>
              <a:t>코드 덩어리</a:t>
            </a:r>
            <a:r>
              <a:rPr lang="en-US" altLang="ko-KR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특정 조건을 만족해야 한다</a:t>
            </a:r>
            <a:r>
              <a:rPr lang="en-US" altLang="ko-KR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Glibc</a:t>
            </a:r>
            <a:r>
              <a:rPr lang="ko-KR" altLang="en-US" dirty="0"/>
              <a:t> 버전마다 다르게 존재하며</a:t>
            </a:r>
            <a:r>
              <a:rPr lang="en-US" altLang="ko-KR" dirty="0"/>
              <a:t>, </a:t>
            </a:r>
            <a:r>
              <a:rPr lang="ko-KR" altLang="en-US" dirty="0"/>
              <a:t>제약조건도 버전이 높아질 수록 까다로워진다</a:t>
            </a:r>
            <a:r>
              <a:rPr lang="en-US" altLang="ko-KR"/>
              <a:t>.</a:t>
            </a:r>
            <a:endParaRPr lang="en-US" altLang="ko-KR" dirty="0"/>
          </a:p>
        </p:txBody>
      </p:sp>
      <p:pic>
        <p:nvPicPr>
          <p:cNvPr id="16" name="그림 개체 틀 15" descr="텍스트, 페인팅, 예술, 그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80FB747-3438-C0A3-79F8-507B9DD0688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19338" b="1933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832532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7FCE9-DF19-C928-36F2-F9591C3B1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8179C692-42BC-9006-7379-D18CF3A6E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D8DA9DAA-006C-4F4B-980E-E3DF019B24E2}" type="slidenum">
              <a:rPr lang="en-US" altLang="ko-KR" b="1" cap="all" spc="100" smtClean="0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</a:t>
            </a:fld>
            <a:endParaRPr lang="ko-KR" altLang="en-US" b="1" cap="all" spc="100" dirty="0">
              <a:solidFill>
                <a:schemeClr val="accent2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58907E-7C74-D175-FDB8-9B163E0CF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094" y="361604"/>
            <a:ext cx="6179335" cy="517183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A132932-35FC-55EF-941E-EF956D343691}"/>
              </a:ext>
            </a:extLst>
          </p:cNvPr>
          <p:cNvCxnSpPr>
            <a:cxnSpLocks/>
          </p:cNvCxnSpPr>
          <p:nvPr/>
        </p:nvCxnSpPr>
        <p:spPr>
          <a:xfrm>
            <a:off x="2605177" y="1768415"/>
            <a:ext cx="18029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B153BD3-F48D-FE43-133E-081ADC4F829A}"/>
              </a:ext>
            </a:extLst>
          </p:cNvPr>
          <p:cNvCxnSpPr/>
          <p:nvPr/>
        </p:nvCxnSpPr>
        <p:spPr>
          <a:xfrm>
            <a:off x="6254151" y="1500996"/>
            <a:ext cx="18633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437E78-00A0-4899-0091-AE39CC6A8E9B}"/>
              </a:ext>
            </a:extLst>
          </p:cNvPr>
          <p:cNvSpPr txBox="1"/>
          <p:nvPr/>
        </p:nvSpPr>
        <p:spPr>
          <a:xfrm>
            <a:off x="4362089" y="1574001"/>
            <a:ext cx="2973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함수가 동작할 당시의 제약조건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D5ABA1-9F73-EC2C-1A04-D626FD0908A6}"/>
              </a:ext>
            </a:extLst>
          </p:cNvPr>
          <p:cNvSpPr txBox="1"/>
          <p:nvPr/>
        </p:nvSpPr>
        <p:spPr>
          <a:xfrm>
            <a:off x="8117457" y="1039331"/>
            <a:ext cx="3485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주소 </a:t>
            </a:r>
            <a:r>
              <a:rPr lang="en-US" altLang="ko-KR" dirty="0"/>
              <a:t>0x45216</a:t>
            </a:r>
            <a:r>
              <a:rPr lang="ko-KR" altLang="en-US" dirty="0"/>
              <a:t>를 </a:t>
            </a:r>
            <a:r>
              <a:rPr lang="en-US" altLang="ko-KR" dirty="0"/>
              <a:t>ret</a:t>
            </a:r>
            <a:r>
              <a:rPr lang="ko-KR" altLang="en-US" dirty="0"/>
              <a:t>에 집어넣으면 쉘을 바로 딸 수 있다</a:t>
            </a:r>
            <a:r>
              <a:rPr lang="en-US" altLang="ko-KR" dirty="0"/>
              <a:t>. </a:t>
            </a:r>
            <a:r>
              <a:rPr lang="ko-KR" altLang="en-US" dirty="0"/>
              <a:t>복잡한 작업 없이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4219E81-E942-9D91-C6A4-B98AF4129728}"/>
              </a:ext>
            </a:extLst>
          </p:cNvPr>
          <p:cNvSpPr/>
          <p:nvPr/>
        </p:nvSpPr>
        <p:spPr>
          <a:xfrm>
            <a:off x="8084217" y="2147984"/>
            <a:ext cx="1189164" cy="336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ret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3E0210-A187-9550-DAFD-3B847BAA5EE5}"/>
              </a:ext>
            </a:extLst>
          </p:cNvPr>
          <p:cNvSpPr/>
          <p:nvPr/>
        </p:nvSpPr>
        <p:spPr>
          <a:xfrm>
            <a:off x="8084217" y="2820844"/>
            <a:ext cx="1189164" cy="336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canary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5CDA733-4159-A728-E373-9102DBEBDCD5}"/>
              </a:ext>
            </a:extLst>
          </p:cNvPr>
          <p:cNvSpPr/>
          <p:nvPr/>
        </p:nvSpPr>
        <p:spPr>
          <a:xfrm>
            <a:off x="8084217" y="2484414"/>
            <a:ext cx="1189164" cy="336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rbp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E309B82-0094-14D8-DAFE-0B3D5711BDD3}"/>
              </a:ext>
            </a:extLst>
          </p:cNvPr>
          <p:cNvSpPr/>
          <p:nvPr/>
        </p:nvSpPr>
        <p:spPr>
          <a:xfrm>
            <a:off x="8084217" y="3157273"/>
            <a:ext cx="1189164" cy="13954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chemeClr val="tx1"/>
                </a:solidFill>
              </a:rPr>
              <a:t>buf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BE20F74-CC61-4A39-298E-E7682BAA078C}"/>
              </a:ext>
            </a:extLst>
          </p:cNvPr>
          <p:cNvCxnSpPr>
            <a:cxnSpLocks/>
          </p:cNvCxnSpPr>
          <p:nvPr/>
        </p:nvCxnSpPr>
        <p:spPr>
          <a:xfrm flipV="1">
            <a:off x="9273381" y="3159700"/>
            <a:ext cx="370936" cy="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165495F5-1270-A200-5005-58B259B7DD4B}"/>
              </a:ext>
            </a:extLst>
          </p:cNvPr>
          <p:cNvCxnSpPr/>
          <p:nvPr/>
        </p:nvCxnSpPr>
        <p:spPr>
          <a:xfrm flipV="1">
            <a:off x="9282007" y="2484414"/>
            <a:ext cx="370936" cy="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866E0C5-C00A-619E-45D9-0CD473CB7CDA}"/>
              </a:ext>
            </a:extLst>
          </p:cNvPr>
          <p:cNvCxnSpPr/>
          <p:nvPr/>
        </p:nvCxnSpPr>
        <p:spPr>
          <a:xfrm flipV="1">
            <a:off x="9282007" y="2816928"/>
            <a:ext cx="370936" cy="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54B7B62-D9F7-A6C4-B90A-F1627C5AE9A3}"/>
              </a:ext>
            </a:extLst>
          </p:cNvPr>
          <p:cNvCxnSpPr/>
          <p:nvPr/>
        </p:nvCxnSpPr>
        <p:spPr>
          <a:xfrm flipV="1">
            <a:off x="9273381" y="4552737"/>
            <a:ext cx="370936" cy="4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1205803-C355-050A-0CAE-3B2995507171}"/>
              </a:ext>
            </a:extLst>
          </p:cNvPr>
          <p:cNvSpPr txBox="1"/>
          <p:nvPr/>
        </p:nvSpPr>
        <p:spPr>
          <a:xfrm>
            <a:off x="9624188" y="2679247"/>
            <a:ext cx="750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rbp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A885AE-9C3D-2CE1-5092-53FEA26BAAA3}"/>
              </a:ext>
            </a:extLst>
          </p:cNvPr>
          <p:cNvSpPr txBox="1"/>
          <p:nvPr/>
        </p:nvSpPr>
        <p:spPr>
          <a:xfrm>
            <a:off x="9624188" y="3012539"/>
            <a:ext cx="750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rbp-0x8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1FA838-587B-0C78-C870-E06FF3B78673}"/>
              </a:ext>
            </a:extLst>
          </p:cNvPr>
          <p:cNvSpPr txBox="1"/>
          <p:nvPr/>
        </p:nvSpPr>
        <p:spPr>
          <a:xfrm>
            <a:off x="9624187" y="4414237"/>
            <a:ext cx="1029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rbp-0x40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9C1215-4600-2D69-B434-6CC7CD7BB92B}"/>
              </a:ext>
            </a:extLst>
          </p:cNvPr>
          <p:cNvSpPr txBox="1"/>
          <p:nvPr/>
        </p:nvSpPr>
        <p:spPr>
          <a:xfrm>
            <a:off x="9624186" y="2340786"/>
            <a:ext cx="1029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rbp+0x8</a:t>
            </a:r>
            <a:endParaRPr lang="ko-KR" altLang="en-US" sz="1200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E47BB0F-05B0-D304-E7D7-E29BC2901359}"/>
              </a:ext>
            </a:extLst>
          </p:cNvPr>
          <p:cNvSpPr/>
          <p:nvPr/>
        </p:nvSpPr>
        <p:spPr>
          <a:xfrm>
            <a:off x="1155940" y="1337094"/>
            <a:ext cx="948905" cy="30192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70322E4-CECE-8830-B4F8-EDCCF2937CDD}"/>
              </a:ext>
            </a:extLst>
          </p:cNvPr>
          <p:cNvCxnSpPr>
            <a:cxnSpLocks/>
            <a:stCxn id="24" idx="4"/>
          </p:cNvCxnSpPr>
          <p:nvPr/>
        </p:nvCxnSpPr>
        <p:spPr>
          <a:xfrm>
            <a:off x="1630393" y="1639015"/>
            <a:ext cx="17252" cy="673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532B6506-6090-A9EF-9CFE-4B8E549F978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647645" y="2312740"/>
            <a:ext cx="6436572" cy="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24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날짜 개체 틀 21">
            <a:extLst>
              <a:ext uri="{FF2B5EF4-FFF2-40B4-BE49-F238E27FC236}">
                <a16:creationId xmlns:a16="http://schemas.microsoft.com/office/drawing/2014/main" id="{692474E6-3035-46B8-9C05-9B4204E8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2025/07/09</a:t>
            </a:r>
          </a:p>
        </p:txBody>
      </p:sp>
      <p:sp>
        <p:nvSpPr>
          <p:cNvPr id="24" name="슬라이드 번호 개체 틀 23">
            <a:extLst>
              <a:ext uri="{FF2B5EF4-FFF2-40B4-BE49-F238E27FC236}">
                <a16:creationId xmlns:a16="http://schemas.microsoft.com/office/drawing/2014/main" id="{5D838446-B95D-4AB7-B8CA-D5804BB7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22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FF777B66-94CB-491C-AC6B-BDAC98E2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2731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227E9-2EAB-589F-B658-5040581C7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0DC322C-3519-1B29-D916-9004E301F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92" y="583462"/>
            <a:ext cx="6190488" cy="117957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PIE? </a:t>
            </a:r>
            <a:r>
              <a:rPr lang="en-US" altLang="ko-KR" sz="27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Position-Independent Executable</a:t>
            </a:r>
            <a:endParaRPr lang="ko-KR" altLang="en-US" sz="27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3688ED6C-4BA0-9BEC-0F96-B744EDAF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3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제목 2">
            <a:extLst>
              <a:ext uri="{FF2B5EF4-FFF2-40B4-BE49-F238E27FC236}">
                <a16:creationId xmlns:a16="http://schemas.microsoft.com/office/drawing/2014/main" id="{1A4A50A3-2646-FF6E-335D-E96157B6E278}"/>
              </a:ext>
            </a:extLst>
          </p:cNvPr>
          <p:cNvSpPr txBox="1">
            <a:spLocks/>
          </p:cNvSpPr>
          <p:nvPr/>
        </p:nvSpPr>
        <p:spPr>
          <a:xfrm>
            <a:off x="671292" y="2171852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ko-KR" altLang="en-US" sz="1800" dirty="0"/>
          </a:p>
        </p:txBody>
      </p:sp>
      <p:sp>
        <p:nvSpPr>
          <p:cNvPr id="2" name="제목 2">
            <a:extLst>
              <a:ext uri="{FF2B5EF4-FFF2-40B4-BE49-F238E27FC236}">
                <a16:creationId xmlns:a16="http://schemas.microsoft.com/office/drawing/2014/main" id="{E885ACAE-A97B-10A0-7401-691CE1A6D679}"/>
              </a:ext>
            </a:extLst>
          </p:cNvPr>
          <p:cNvSpPr txBox="1">
            <a:spLocks/>
          </p:cNvSpPr>
          <p:nvPr/>
        </p:nvSpPr>
        <p:spPr>
          <a:xfrm>
            <a:off x="671292" y="1582064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en-US" altLang="ko-KR" sz="1800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86D2402-2F91-E635-21F9-57A9CED5C06A}"/>
              </a:ext>
            </a:extLst>
          </p:cNvPr>
          <p:cNvSpPr txBox="1">
            <a:spLocks/>
          </p:cNvSpPr>
          <p:nvPr/>
        </p:nvSpPr>
        <p:spPr>
          <a:xfrm>
            <a:off x="671292" y="1974467"/>
            <a:ext cx="10515600" cy="46656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en-US" altLang="ko-KR" sz="18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54CE8F0-DA1D-2572-8277-5F8B8F597E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292" y="2352826"/>
            <a:ext cx="594012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>
                <a:latin typeface="+mn-lt"/>
                <a:ea typeface="굴림" panose="020B0600000101010101" pitchFamily="50" charset="-127"/>
              </a:rPr>
              <a:t>ASLR</a:t>
            </a:r>
            <a:r>
              <a:rPr lang="ko-KR" altLang="en-US" sz="2000" dirty="0">
                <a:latin typeface="+mn-lt"/>
                <a:ea typeface="굴림" panose="020B0600000101010101" pitchFamily="50" charset="-127"/>
              </a:rPr>
              <a:t>이 실행 파일 영역에도 적용되게 해주는 기술</a:t>
            </a:r>
            <a:endParaRPr lang="en-US" altLang="ko-KR" sz="2000" dirty="0">
              <a:latin typeface="+mn-lt"/>
              <a:ea typeface="굴림" panose="020B0600000101010101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+mn-lt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+mn-lt"/>
                <a:ea typeface="굴림" panose="020B0600000101010101" pitchFamily="50" charset="-127"/>
              </a:rPr>
              <a:t>- ASLR? Address-Space Layout Randomization</a:t>
            </a:r>
          </a:p>
          <a:p>
            <a:pPr marL="0" indent="0">
              <a:buNone/>
            </a:pPr>
            <a:r>
              <a:rPr lang="en-US" altLang="ko-KR" dirty="0">
                <a:latin typeface="+mn-lt"/>
                <a:ea typeface="굴림" panose="020B0600000101010101" pitchFamily="50" charset="-127"/>
              </a:rPr>
              <a:t>&gt;&gt; </a:t>
            </a:r>
            <a:r>
              <a:rPr lang="ko-KR" altLang="en-US" dirty="0">
                <a:latin typeface="+mn-lt"/>
                <a:ea typeface="굴림" panose="020B0600000101010101" pitchFamily="50" charset="-127"/>
              </a:rPr>
              <a:t>스택</a:t>
            </a:r>
            <a:r>
              <a:rPr lang="en-US" altLang="ko-KR" dirty="0">
                <a:latin typeface="+mn-lt"/>
                <a:ea typeface="굴림" panose="020B0600000101010101" pitchFamily="50" charset="-127"/>
              </a:rPr>
              <a:t>, </a:t>
            </a:r>
            <a:r>
              <a:rPr lang="ko-KR" altLang="en-US" dirty="0" err="1">
                <a:latin typeface="+mn-lt"/>
                <a:ea typeface="굴림" panose="020B0600000101010101" pitchFamily="50" charset="-127"/>
              </a:rPr>
              <a:t>힙</a:t>
            </a:r>
            <a:r>
              <a:rPr lang="en-US" altLang="ko-KR" dirty="0">
                <a:latin typeface="+mn-lt"/>
                <a:ea typeface="굴림" panose="020B0600000101010101" pitchFamily="50" charset="-127"/>
              </a:rPr>
              <a:t>, </a:t>
            </a:r>
            <a:r>
              <a:rPr lang="ko-KR" altLang="en-US" dirty="0">
                <a:latin typeface="+mn-lt"/>
                <a:ea typeface="굴림" panose="020B0600000101010101" pitchFamily="50" charset="-127"/>
              </a:rPr>
              <a:t>라이브러리의 주소가 랜덤하게</a:t>
            </a:r>
            <a:r>
              <a:rPr lang="en-US" altLang="ko-KR" dirty="0">
                <a:latin typeface="+mn-lt"/>
                <a:ea typeface="굴림" panose="020B0600000101010101" pitchFamily="50" charset="-127"/>
              </a:rPr>
              <a:t>..</a:t>
            </a:r>
          </a:p>
          <a:p>
            <a:pPr marL="0" indent="0">
              <a:buNone/>
            </a:pPr>
            <a:r>
              <a:rPr lang="en-US" altLang="ko-KR" sz="2000" dirty="0">
                <a:latin typeface="+mn-lt"/>
                <a:ea typeface="굴림" panose="020B0600000101010101" pitchFamily="50" charset="-127"/>
              </a:rPr>
              <a:t>ASLR</a:t>
            </a:r>
            <a:r>
              <a:rPr lang="ko-KR" altLang="en-US" dirty="0">
                <a:latin typeface="+mn-lt"/>
                <a:ea typeface="굴림" panose="020B0600000101010101" pitchFamily="50" charset="-127"/>
              </a:rPr>
              <a:t>만으로는 실행파일이 </a:t>
            </a:r>
            <a:r>
              <a:rPr lang="ko-KR" altLang="en-US" dirty="0" err="1">
                <a:latin typeface="+mn-lt"/>
                <a:ea typeface="굴림" panose="020B0600000101010101" pitchFamily="50" charset="-127"/>
              </a:rPr>
              <a:t>매핑되는</a:t>
            </a:r>
            <a:r>
              <a:rPr lang="ko-KR" altLang="en-US" dirty="0">
                <a:latin typeface="+mn-lt"/>
                <a:ea typeface="굴림" panose="020B0600000101010101" pitchFamily="50" charset="-127"/>
              </a:rPr>
              <a:t> 영역은 바뀌지 않고 고정된 주소를 가진다</a:t>
            </a:r>
            <a:r>
              <a:rPr lang="en-US" altLang="ko-KR" dirty="0">
                <a:latin typeface="+mn-lt"/>
                <a:ea typeface="굴림" panose="020B0600000101010101" pitchFamily="50" charset="-127"/>
              </a:rPr>
              <a:t>. </a:t>
            </a:r>
          </a:p>
          <a:p>
            <a:pPr marL="0" indent="0">
              <a:buNone/>
            </a:pPr>
            <a:endParaRPr lang="en-US" altLang="ko-KR" dirty="0">
              <a:latin typeface="+mn-lt"/>
              <a:ea typeface="굴림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+mn-lt"/>
                <a:ea typeface="굴림" panose="020B0600000101010101" pitchFamily="50" charset="-127"/>
              </a:rPr>
              <a:t>그래서 </a:t>
            </a:r>
            <a:r>
              <a:rPr lang="en-US" altLang="ko-KR" sz="2000" dirty="0">
                <a:latin typeface="+mn-lt"/>
                <a:ea typeface="굴림" panose="020B0600000101010101" pitchFamily="50" charset="-127"/>
              </a:rPr>
              <a:t>PIE</a:t>
            </a:r>
            <a:r>
              <a:rPr lang="ko-KR" altLang="en-US" sz="2000" dirty="0">
                <a:latin typeface="+mn-lt"/>
                <a:ea typeface="굴림" panose="020B0600000101010101" pitchFamily="50" charset="-127"/>
              </a:rPr>
              <a:t>를 이용해 실행파일에도 </a:t>
            </a:r>
            <a:r>
              <a:rPr lang="en-US" altLang="ko-KR" dirty="0">
                <a:latin typeface="+mn-lt"/>
                <a:ea typeface="굴림" panose="020B0600000101010101" pitchFamily="50" charset="-127"/>
              </a:rPr>
              <a:t>ASLR</a:t>
            </a:r>
            <a:r>
              <a:rPr lang="ko-KR" altLang="en-US" dirty="0">
                <a:latin typeface="+mn-lt"/>
                <a:ea typeface="굴림" panose="020B0600000101010101" pitchFamily="50" charset="-127"/>
              </a:rPr>
              <a:t>을 적용시킬 수 있도록 함</a:t>
            </a:r>
            <a:r>
              <a:rPr lang="en-US" altLang="ko-KR" dirty="0">
                <a:latin typeface="+mn-lt"/>
                <a:ea typeface="굴림" panose="020B0600000101010101" pitchFamily="50" charset="-127"/>
              </a:rPr>
              <a:t>.</a:t>
            </a:r>
            <a:endParaRPr lang="en-US" altLang="ko-KR" sz="2000" dirty="0">
              <a:latin typeface="+mn-lt"/>
              <a:ea typeface="굴림" panose="020B0600000101010101" pitchFamily="50" charset="-127"/>
            </a:endParaRPr>
          </a:p>
        </p:txBody>
      </p:sp>
      <p:pic>
        <p:nvPicPr>
          <p:cNvPr id="14" name="그림 개체 틀 13" descr="음식, 스낵, 제빵 제품, 디저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3E9E47A-3F6C-4024-F5A3-C5A71A900E8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9960" b="99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75439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5804A-7EA9-5F28-3340-E1C003926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74426FC-BDA9-DADA-5ACA-75C8F263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92" y="583462"/>
            <a:ext cx="6190488" cy="1179576"/>
          </a:xfrm>
        </p:spPr>
        <p:txBody>
          <a:bodyPr rtlCol="0">
            <a:normAutofit fontScale="90000"/>
          </a:bodyPr>
          <a:lstStyle/>
          <a:p>
            <a:pPr rtl="0"/>
            <a:r>
              <a:rPr lang="en-US" altLang="ko-KR" dirty="0"/>
              <a:t>R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ELRO? </a:t>
            </a:r>
            <a:r>
              <a:rPr lang="en-US" altLang="ko-KR" sz="3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RELocation</a:t>
            </a:r>
            <a:r>
              <a:rPr lang="en-US" altLang="ko-KR" sz="3100" dirty="0"/>
              <a:t> Read-Only</a:t>
            </a:r>
            <a:endParaRPr lang="ko-KR" altLang="en-US" sz="3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B01E8F-8EC9-4204-D69B-B31EA3A4A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4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2">
            <a:extLst>
              <a:ext uri="{FF2B5EF4-FFF2-40B4-BE49-F238E27FC236}">
                <a16:creationId xmlns:a16="http://schemas.microsoft.com/office/drawing/2014/main" id="{22DDD336-F522-59A6-82D7-BDC1EEE56894}"/>
              </a:ext>
            </a:extLst>
          </p:cNvPr>
          <p:cNvSpPr txBox="1">
            <a:spLocks/>
          </p:cNvSpPr>
          <p:nvPr/>
        </p:nvSpPr>
        <p:spPr>
          <a:xfrm>
            <a:off x="671292" y="1582064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en-US" altLang="ko-KR" sz="1800" dirty="0"/>
          </a:p>
        </p:txBody>
      </p:sp>
      <p:pic>
        <p:nvPicPr>
          <p:cNvPr id="15" name="그림 개체 틀 14" descr="클립아트, 그림, 일러스트레이션, 만화 영화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04FAA95-F73E-F69A-2101-B1C1C7CFBD3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1176" r="11176"/>
          <a:stretch>
            <a:fillRect/>
          </a:stretch>
        </p:blipFill>
        <p:spPr/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BE95BC1-39FE-8392-494A-282F14E74627}"/>
              </a:ext>
            </a:extLst>
          </p:cNvPr>
          <p:cNvSpPr txBox="1"/>
          <p:nvPr/>
        </p:nvSpPr>
        <p:spPr>
          <a:xfrm>
            <a:off x="671292" y="3244334"/>
            <a:ext cx="94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RELRO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1E9860F-8501-F796-0E9F-C50FF6350F45}"/>
              </a:ext>
            </a:extLst>
          </p:cNvPr>
          <p:cNvSpPr txBox="1"/>
          <p:nvPr/>
        </p:nvSpPr>
        <p:spPr>
          <a:xfrm>
            <a:off x="3221452" y="3911695"/>
            <a:ext cx="178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Partial RELRO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9AABA8-19EC-F7D9-695D-1E2E8E4E2C55}"/>
              </a:ext>
            </a:extLst>
          </p:cNvPr>
          <p:cNvSpPr txBox="1"/>
          <p:nvPr/>
        </p:nvSpPr>
        <p:spPr>
          <a:xfrm>
            <a:off x="3221452" y="2576974"/>
            <a:ext cx="141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Full RELRO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625B42E-7644-BB7E-FAEB-E73E3BE25407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>
            <a:off x="1615440" y="3429000"/>
            <a:ext cx="1606012" cy="66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282CB0B6-30DE-7EC0-C984-08AEFB4C2222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1615440" y="2761640"/>
            <a:ext cx="1606012" cy="667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CF19FFC-E055-5DE7-C1BC-A1E128057314}"/>
              </a:ext>
            </a:extLst>
          </p:cNvPr>
          <p:cNvSpPr txBox="1"/>
          <p:nvPr/>
        </p:nvSpPr>
        <p:spPr>
          <a:xfrm>
            <a:off x="671292" y="4579054"/>
            <a:ext cx="6420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쓰기 권한이 불필요한 데이터 세그먼트에 쓰기 권한을 제거함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376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6F597-E47F-E042-8392-C19718C9B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3CFFF5C-C1AC-C6FB-FAB6-B586373F8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5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2">
            <a:extLst>
              <a:ext uri="{FF2B5EF4-FFF2-40B4-BE49-F238E27FC236}">
                <a16:creationId xmlns:a16="http://schemas.microsoft.com/office/drawing/2014/main" id="{4CF9404E-DBE3-3D6A-0AA9-279323BB1189}"/>
              </a:ext>
            </a:extLst>
          </p:cNvPr>
          <p:cNvSpPr txBox="1">
            <a:spLocks/>
          </p:cNvSpPr>
          <p:nvPr/>
        </p:nvSpPr>
        <p:spPr>
          <a:xfrm>
            <a:off x="671292" y="1582064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en-US" altLang="ko-KR" sz="1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067C8B-A956-3FCC-C744-DABF952A0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92" y="1975928"/>
            <a:ext cx="4540788" cy="4359156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8B2A5B13-29E5-BAE0-4161-125F73FE8B88}"/>
              </a:ext>
            </a:extLst>
          </p:cNvPr>
          <p:cNvCxnSpPr/>
          <p:nvPr/>
        </p:nvCxnSpPr>
        <p:spPr>
          <a:xfrm>
            <a:off x="2499360" y="4023360"/>
            <a:ext cx="16967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D19CE790-65A0-75C2-19E2-C00617ADF4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9936" y="1975927"/>
            <a:ext cx="4359671" cy="4359671"/>
          </a:xfrm>
          <a:prstGeom prst="rect">
            <a:avLst/>
          </a:prstGeom>
        </p:spPr>
      </p:pic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B69CEEF-D6DC-D7DD-FBB6-926FAFFBC76D}"/>
              </a:ext>
            </a:extLst>
          </p:cNvPr>
          <p:cNvCxnSpPr/>
          <p:nvPr/>
        </p:nvCxnSpPr>
        <p:spPr>
          <a:xfrm>
            <a:off x="7158487" y="4023360"/>
            <a:ext cx="16967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2437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C9AB5-00D2-74BA-E756-A61F108F8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AB7D5792-3613-3004-4741-8FD64B21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6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2">
            <a:extLst>
              <a:ext uri="{FF2B5EF4-FFF2-40B4-BE49-F238E27FC236}">
                <a16:creationId xmlns:a16="http://schemas.microsoft.com/office/drawing/2014/main" id="{268AC392-0F8D-00CE-82BF-2CFEB113A651}"/>
              </a:ext>
            </a:extLst>
          </p:cNvPr>
          <p:cNvSpPr txBox="1">
            <a:spLocks/>
          </p:cNvSpPr>
          <p:nvPr/>
        </p:nvSpPr>
        <p:spPr>
          <a:xfrm>
            <a:off x="671292" y="1582064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en-US" altLang="ko-KR" sz="18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0F3A1AD-24C7-AB86-8290-61CDCA1FC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15" y="987400"/>
            <a:ext cx="8021169" cy="190526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A4D91B9-585F-EFAD-17E6-D4E7629E2944}"/>
              </a:ext>
            </a:extLst>
          </p:cNvPr>
          <p:cNvSpPr/>
          <p:nvPr/>
        </p:nvSpPr>
        <p:spPr>
          <a:xfrm>
            <a:off x="210536" y="2445930"/>
            <a:ext cx="3782344" cy="2159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A522BCA-B562-196B-2178-100F85612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015" y="3118960"/>
            <a:ext cx="6687483" cy="3419952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17275F-97CB-B705-3F27-F8F1BACCF341}"/>
              </a:ext>
            </a:extLst>
          </p:cNvPr>
          <p:cNvSpPr/>
          <p:nvPr/>
        </p:nvSpPr>
        <p:spPr>
          <a:xfrm>
            <a:off x="2468880" y="5155722"/>
            <a:ext cx="2814320" cy="965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BCD6C4-3E3E-08A7-7922-898D216A1ED7}"/>
              </a:ext>
            </a:extLst>
          </p:cNvPr>
          <p:cNvSpPr txBox="1"/>
          <p:nvPr/>
        </p:nvSpPr>
        <p:spPr>
          <a:xfrm>
            <a:off x="7034624" y="5181600"/>
            <a:ext cx="4243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</a:t>
            </a:r>
            <a:r>
              <a:rPr lang="en-US" altLang="ko-KR" dirty="0" err="1"/>
              <a:t>got.plt</a:t>
            </a:r>
            <a:r>
              <a:rPr lang="ko-KR" altLang="en-US" dirty="0"/>
              <a:t>가 쓰기 가능 영역에 존재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차후에</a:t>
            </a:r>
            <a:r>
              <a:rPr lang="en-US" altLang="ko-KR" dirty="0"/>
              <a:t>.. GOT overwrite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1659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3A63E-E10E-98C8-4122-1E2081A68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DDB1B492-4E51-9E64-BF4B-CE89E213C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7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2">
            <a:extLst>
              <a:ext uri="{FF2B5EF4-FFF2-40B4-BE49-F238E27FC236}">
                <a16:creationId xmlns:a16="http://schemas.microsoft.com/office/drawing/2014/main" id="{B06C3367-BE01-6827-F4E6-1D71B7084DDE}"/>
              </a:ext>
            </a:extLst>
          </p:cNvPr>
          <p:cNvSpPr txBox="1">
            <a:spLocks/>
          </p:cNvSpPr>
          <p:nvPr/>
        </p:nvSpPr>
        <p:spPr>
          <a:xfrm>
            <a:off x="671292" y="1582064"/>
            <a:ext cx="6190488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endParaRPr lang="en-US" altLang="ko-KR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2FBD21-97AC-7CE6-057E-D46F323C4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89" y="1030069"/>
            <a:ext cx="7716327" cy="2086266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758F772-AE21-CDA5-2EE1-AC5653157408}"/>
              </a:ext>
            </a:extLst>
          </p:cNvPr>
          <p:cNvSpPr/>
          <p:nvPr/>
        </p:nvSpPr>
        <p:spPr>
          <a:xfrm>
            <a:off x="327804" y="1733909"/>
            <a:ext cx="1035170" cy="1725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CB642F0-89ED-06DD-B6D4-1FBE771B180C}"/>
              </a:ext>
            </a:extLst>
          </p:cNvPr>
          <p:cNvCxnSpPr/>
          <p:nvPr/>
        </p:nvCxnSpPr>
        <p:spPr>
          <a:xfrm flipV="1">
            <a:off x="1362974" y="1500996"/>
            <a:ext cx="2147977" cy="319178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9947A07-300A-AB77-71F1-10FAF2DEE419}"/>
              </a:ext>
            </a:extLst>
          </p:cNvPr>
          <p:cNvSpPr txBox="1"/>
          <p:nvPr/>
        </p:nvSpPr>
        <p:spPr>
          <a:xfrm>
            <a:off x="3510950" y="1275796"/>
            <a:ext cx="4395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frelro</a:t>
            </a:r>
            <a:r>
              <a:rPr lang="ko-KR" altLang="en-US" dirty="0"/>
              <a:t>가 </a:t>
            </a:r>
            <a:r>
              <a:rPr lang="ko-KR" altLang="en-US" dirty="0" err="1"/>
              <a:t>매핑된</a:t>
            </a:r>
            <a:r>
              <a:rPr lang="ko-KR" altLang="en-US" dirty="0"/>
              <a:t> 시작 주소 </a:t>
            </a:r>
            <a:r>
              <a:rPr lang="en-US" altLang="ko-KR" dirty="0"/>
              <a:t>( Full RELRO )</a:t>
            </a:r>
            <a:r>
              <a:rPr lang="ko-KR" altLang="en-US" dirty="0"/>
              <a:t> 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2077C521-02D0-9609-6BD5-02E0450B8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89" y="3263031"/>
            <a:ext cx="6677957" cy="34104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731E81E-8AF3-2796-D5A8-0E47B8E74AA1}"/>
              </a:ext>
            </a:extLst>
          </p:cNvPr>
          <p:cNvSpPr txBox="1"/>
          <p:nvPr/>
        </p:nvSpPr>
        <p:spPr>
          <a:xfrm>
            <a:off x="7034624" y="4218210"/>
            <a:ext cx="5600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555bf89f7000 + 4000 = </a:t>
            </a:r>
            <a:r>
              <a:rPr lang="ko-KR" altLang="en-US" dirty="0"/>
              <a:t>555</a:t>
            </a:r>
            <a:r>
              <a:rPr lang="en-US" altLang="ko-KR" dirty="0"/>
              <a:t>bf</a:t>
            </a:r>
            <a:r>
              <a:rPr lang="ko-KR" altLang="en-US" dirty="0"/>
              <a:t>89</a:t>
            </a:r>
            <a:r>
              <a:rPr lang="en-US" altLang="ko-KR" dirty="0"/>
              <a:t>fb</a:t>
            </a:r>
            <a:r>
              <a:rPr lang="ko-KR" altLang="en-US" dirty="0"/>
              <a:t>000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F9AD7D0D-EBE4-6FC8-196F-5FBAACA7E94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2803585" y="2639790"/>
            <a:ext cx="7031389" cy="15784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0E82172-A3FF-4BDB-4007-70B4A45FC5A0}"/>
              </a:ext>
            </a:extLst>
          </p:cNvPr>
          <p:cNvSpPr/>
          <p:nvPr/>
        </p:nvSpPr>
        <p:spPr>
          <a:xfrm>
            <a:off x="327804" y="2518913"/>
            <a:ext cx="2475781" cy="1725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96D3960-CE76-28BF-B27F-86B3865DC32A}"/>
              </a:ext>
            </a:extLst>
          </p:cNvPr>
          <p:cNvSpPr/>
          <p:nvPr/>
        </p:nvSpPr>
        <p:spPr>
          <a:xfrm>
            <a:off x="327804" y="5641675"/>
            <a:ext cx="4986068" cy="621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0D609F6-5DE5-B915-9C29-CD3404DFBB92}"/>
              </a:ext>
            </a:extLst>
          </p:cNvPr>
          <p:cNvCxnSpPr>
            <a:cxnSpLocks/>
          </p:cNvCxnSpPr>
          <p:nvPr/>
        </p:nvCxnSpPr>
        <p:spPr>
          <a:xfrm flipV="1">
            <a:off x="3847381" y="4539800"/>
            <a:ext cx="5184476" cy="11496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795EECC-0CBB-EE10-B299-E8C7D002AD6E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362974" y="1820174"/>
            <a:ext cx="6357668" cy="239803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3D3885-E927-A540-083D-6A3E88426B84}"/>
              </a:ext>
            </a:extLst>
          </p:cNvPr>
          <p:cNvSpPr txBox="1"/>
          <p:nvPr/>
        </p:nvSpPr>
        <p:spPr>
          <a:xfrm>
            <a:off x="7263441" y="5148780"/>
            <a:ext cx="3985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아</a:t>
            </a:r>
            <a:r>
              <a:rPr lang="en-US" altLang="ko-KR" dirty="0"/>
              <a:t>! Full RELRO</a:t>
            </a:r>
            <a:r>
              <a:rPr lang="ko-KR" altLang="en-US" dirty="0"/>
              <a:t>는 </a:t>
            </a:r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plt.got</a:t>
            </a:r>
            <a:r>
              <a:rPr lang="en-US" altLang="ko-KR" dirty="0"/>
              <a:t> </a:t>
            </a:r>
            <a:r>
              <a:rPr lang="ko-KR" altLang="en-US" dirty="0"/>
              <a:t>가 쓰기 영역이 아니구나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.</a:t>
            </a:r>
            <a:r>
              <a:rPr lang="en-US" altLang="ko-KR" dirty="0" err="1"/>
              <a:t>bss</a:t>
            </a:r>
            <a:r>
              <a:rPr lang="ko-KR" altLang="en-US" dirty="0"/>
              <a:t>와 </a:t>
            </a:r>
            <a:r>
              <a:rPr lang="en-US" altLang="ko-KR" dirty="0"/>
              <a:t>.data</a:t>
            </a:r>
            <a:r>
              <a:rPr lang="ko-KR" altLang="en-US" dirty="0"/>
              <a:t>는 쓰기 영역이구나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210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AE50F-6488-21F0-5ADB-A817C8545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E8EC5A-FC9E-F7B6-DD62-A805281BB8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ko-KR" spc="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Hook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DD595D-7A42-5295-173F-0C93362E64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2020"/>
            <a:ext cx="9144000" cy="1325880"/>
          </a:xfrm>
        </p:spPr>
        <p:txBody>
          <a:bodyPr rtlCol="0"/>
          <a:lstStyle/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Full RELRO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PIE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 적용되어 있다면 </a:t>
            </a:r>
            <a:r>
              <a:rPr lang="en-US" altLang="ko-KR" dirty="0"/>
              <a:t>?</a:t>
            </a:r>
          </a:p>
          <a:p>
            <a:pPr rtl="0"/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rtl="0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Hook overwrite</a:t>
            </a:r>
          </a:p>
        </p:txBody>
      </p:sp>
    </p:spTree>
    <p:extLst>
      <p:ext uri="{BB962C8B-B14F-4D97-AF65-F5344CB8AC3E}">
        <p14:creationId xmlns:p14="http://schemas.microsoft.com/office/powerpoint/2010/main" val="2045606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115FF41-AFA4-4D25-AB42-AB034F4B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292" y="1475701"/>
            <a:ext cx="6190488" cy="1179576"/>
          </a:xfrm>
        </p:spPr>
        <p:txBody>
          <a:bodyPr rtlCol="0"/>
          <a:lstStyle/>
          <a:p>
            <a:pPr rtl="0"/>
            <a:r>
              <a:rPr lang="en-US" altLang="ko-KR" dirty="0"/>
              <a:t>Hook?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6AE2454-CE9A-4A6B-AB5A-349E0D96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8DA9DAA-006C-4F4B-980E-E3DF019B24E2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pPr rtl="0"/>
              <a:t>9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Picture 2" descr="3&quot; Round Pins - Pulse Gallery">
            <a:extLst>
              <a:ext uri="{FF2B5EF4-FFF2-40B4-BE49-F238E27FC236}">
                <a16:creationId xmlns:a16="http://schemas.microsoft.com/office/drawing/2014/main" id="{A202F6A7-065E-DB1F-50E4-D84395234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459" y="1945018"/>
            <a:ext cx="3707972" cy="3707972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0AB4CB-0FB7-C3F7-E43F-77BCBC3AE6CF}"/>
              </a:ext>
            </a:extLst>
          </p:cNvPr>
          <p:cNvSpPr txBox="1"/>
          <p:nvPr/>
        </p:nvSpPr>
        <p:spPr>
          <a:xfrm>
            <a:off x="671292" y="3055409"/>
            <a:ext cx="6190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운영체제가 어떤 코드를 실행하려 할 때</a:t>
            </a:r>
            <a:r>
              <a:rPr lang="en-US" altLang="ko-KR" dirty="0"/>
              <a:t>..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낚아채서 다른 코드가 실행되게 하는 것을 </a:t>
            </a:r>
            <a:r>
              <a:rPr lang="en-US" altLang="ko-KR" dirty="0"/>
              <a:t>Hooking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이때 실행되는 코드가 </a:t>
            </a:r>
            <a:r>
              <a:rPr lang="en-US" altLang="ko-KR" dirty="0"/>
              <a:t>Hook!</a:t>
            </a:r>
          </a:p>
        </p:txBody>
      </p:sp>
    </p:spTree>
    <p:extLst>
      <p:ext uri="{BB962C8B-B14F-4D97-AF65-F5344CB8AC3E}">
        <p14:creationId xmlns:p14="http://schemas.microsoft.com/office/powerpoint/2010/main" val="36533491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Univers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8167113_TF89338750_Win32.potx" id="{700DB809-292A-4B13-B444-555C3CA3BAF9}" vid="{A356E11F-EA95-4991-AC6F-0A9671DA644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C8E00D1-8EA3-4E42-801D-0253E1EAFC2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919F73-B6C2-4A43-95E2-833EC48925FE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BC329F5-30EE-4BF7-AA2A-B837B51416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{5E0C1C98-B379-4FB3-802D-5C0A04708CBB}tf89338750_win32</Template>
  <TotalTime>379</TotalTime>
  <Words>551</Words>
  <Application>Microsoft Office PowerPoint</Application>
  <PresentationFormat>와이드스크린</PresentationFormat>
  <Paragraphs>158</Paragraphs>
  <Slides>22</Slides>
  <Notes>21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ADLaM Display</vt:lpstr>
      <vt:lpstr>Arial</vt:lpstr>
      <vt:lpstr>GradientUnivers</vt:lpstr>
      <vt:lpstr>hook overwrite</vt:lpstr>
      <vt:lpstr>hook overwrite</vt:lpstr>
      <vt:lpstr>PIE? Position-Independent Executable</vt:lpstr>
      <vt:lpstr>RELRO? RELocation Read-Only</vt:lpstr>
      <vt:lpstr>PowerPoint 프레젠테이션</vt:lpstr>
      <vt:lpstr>PowerPoint 프레젠테이션</vt:lpstr>
      <vt:lpstr>PowerPoint 프레젠테이션</vt:lpstr>
      <vt:lpstr>Hook</vt:lpstr>
      <vt:lpstr>Hook?</vt:lpstr>
      <vt:lpstr>Hook?</vt:lpstr>
      <vt:lpstr>Hook?</vt:lpstr>
      <vt:lpstr>Types of Hook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  one gadget</vt:lpstr>
      <vt:lpstr>One gadget?</vt:lpstr>
      <vt:lpstr>PowerPoint 프레젠테이션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박세원</dc:creator>
  <cp:lastModifiedBy>박세원</cp:lastModifiedBy>
  <cp:revision>79</cp:revision>
  <dcterms:created xsi:type="dcterms:W3CDTF">2025-07-01T02:46:36Z</dcterms:created>
  <dcterms:modified xsi:type="dcterms:W3CDTF">2025-07-09T07:20:27Z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