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58" r:id="rId3"/>
    <p:sldId id="303" r:id="rId4"/>
    <p:sldId id="310" r:id="rId5"/>
    <p:sldId id="319" r:id="rId6"/>
    <p:sldId id="311" r:id="rId7"/>
    <p:sldId id="318" r:id="rId8"/>
    <p:sldId id="317" r:id="rId9"/>
    <p:sldId id="326" r:id="rId10"/>
    <p:sldId id="327" r:id="rId11"/>
    <p:sldId id="328" r:id="rId12"/>
    <p:sldId id="312" r:id="rId13"/>
    <p:sldId id="316" r:id="rId14"/>
    <p:sldId id="329" r:id="rId15"/>
    <p:sldId id="334" r:id="rId16"/>
    <p:sldId id="332" r:id="rId17"/>
    <p:sldId id="321" r:id="rId18"/>
    <p:sldId id="314" r:id="rId19"/>
    <p:sldId id="33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C0466-9134-4B91-B050-D2E9E28A97D7}" v="133" dt="2025-07-09T06:56:00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84414" autoAdjust="0"/>
  </p:normalViewPr>
  <p:slideViewPr>
    <p:cSldViewPr snapToGrid="0">
      <p:cViewPr>
        <p:scale>
          <a:sx n="80" d="100"/>
          <a:sy n="80" d="100"/>
        </p:scale>
        <p:origin x="510" y="-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현 김" userId="4e62a0cd71f6508f" providerId="LiveId" clId="{9C0C0466-9134-4B91-B050-D2E9E28A97D7}"/>
    <pc:docChg chg="undo custSel addSld delSld modSld sldOrd">
      <pc:chgData name="종현 김" userId="4e62a0cd71f6508f" providerId="LiveId" clId="{9C0C0466-9134-4B91-B050-D2E9E28A97D7}" dt="2025-07-09T06:56:12.539" v="8522"/>
      <pc:docMkLst>
        <pc:docMk/>
      </pc:docMkLst>
      <pc:sldChg chg="modSp mod">
        <pc:chgData name="종현 김" userId="4e62a0cd71f6508f" providerId="LiveId" clId="{9C0C0466-9134-4B91-B050-D2E9E28A97D7}" dt="2025-07-09T04:38:01.221" v="7780" actId="14100"/>
        <pc:sldMkLst>
          <pc:docMk/>
          <pc:sldMk cId="3906222446" sldId="258"/>
        </pc:sldMkLst>
        <pc:spChg chg="mod">
          <ac:chgData name="종현 김" userId="4e62a0cd71f6508f" providerId="LiveId" clId="{9C0C0466-9134-4B91-B050-D2E9E28A97D7}" dt="2025-07-09T04:38:01.221" v="7780" actId="14100"/>
          <ac:spMkLst>
            <pc:docMk/>
            <pc:sldMk cId="3906222446" sldId="258"/>
            <ac:spMk id="3" creationId="{7C778E5D-C179-E5E5-01C2-F5C104F2A85B}"/>
          </ac:spMkLst>
        </pc:spChg>
      </pc:sldChg>
      <pc:sldChg chg="modSp mod">
        <pc:chgData name="종현 김" userId="4e62a0cd71f6508f" providerId="LiveId" clId="{9C0C0466-9134-4B91-B050-D2E9E28A97D7}" dt="2025-07-09T04:38:20.650" v="7810" actId="20577"/>
        <pc:sldMkLst>
          <pc:docMk/>
          <pc:sldMk cId="2937531716" sldId="259"/>
        </pc:sldMkLst>
        <pc:spChg chg="mod">
          <ac:chgData name="종현 김" userId="4e62a0cd71f6508f" providerId="LiveId" clId="{9C0C0466-9134-4B91-B050-D2E9E28A97D7}" dt="2025-07-09T04:38:20.650" v="7810" actId="20577"/>
          <ac:spMkLst>
            <pc:docMk/>
            <pc:sldMk cId="2937531716" sldId="259"/>
            <ac:spMk id="2" creationId="{005A92FA-518A-0B6D-16FB-CD7306E21572}"/>
          </ac:spMkLst>
        </pc:spChg>
        <pc:spChg chg="mod">
          <ac:chgData name="종현 김" userId="4e62a0cd71f6508f" providerId="LiveId" clId="{9C0C0466-9134-4B91-B050-D2E9E28A97D7}" dt="2025-07-08T11:20:48.696" v="2921" actId="20577"/>
          <ac:spMkLst>
            <pc:docMk/>
            <pc:sldMk cId="2937531716" sldId="259"/>
            <ac:spMk id="4" creationId="{C9087AB0-D8D5-7543-BEEF-A82F9DA2BBE9}"/>
          </ac:spMkLst>
        </pc:spChg>
      </pc:sldChg>
      <pc:sldChg chg="addSp delSp modSp mod">
        <pc:chgData name="종현 김" userId="4e62a0cd71f6508f" providerId="LiveId" clId="{9C0C0466-9134-4B91-B050-D2E9E28A97D7}" dt="2025-07-09T06:03:36.731" v="7949" actId="20577"/>
        <pc:sldMkLst>
          <pc:docMk/>
          <pc:sldMk cId="625091368" sldId="303"/>
        </pc:sldMkLst>
        <pc:spChg chg="add del mod">
          <ac:chgData name="종현 김" userId="4e62a0cd71f6508f" providerId="LiveId" clId="{9C0C0466-9134-4B91-B050-D2E9E28A97D7}" dt="2025-07-08T08:04:14.608" v="859" actId="478"/>
          <ac:spMkLst>
            <pc:docMk/>
            <pc:sldMk cId="625091368" sldId="303"/>
            <ac:spMk id="4" creationId="{90A7318F-248B-A177-945D-B5EF0CCF4EC9}"/>
          </ac:spMkLst>
        </pc:spChg>
        <pc:spChg chg="add mod">
          <ac:chgData name="종현 김" userId="4e62a0cd71f6508f" providerId="LiveId" clId="{9C0C0466-9134-4B91-B050-D2E9E28A97D7}" dt="2025-07-09T06:03:36.731" v="7949" actId="20577"/>
          <ac:spMkLst>
            <pc:docMk/>
            <pc:sldMk cId="625091368" sldId="303"/>
            <ac:spMk id="6" creationId="{4D7752D0-F6B1-D2CE-B288-27FBFEB8840D}"/>
          </ac:spMkLst>
        </pc:spChg>
        <pc:spChg chg="add del">
          <ac:chgData name="종현 김" userId="4e62a0cd71f6508f" providerId="LiveId" clId="{9C0C0466-9134-4B91-B050-D2E9E28A97D7}" dt="2025-07-08T07:59:09.503" v="529" actId="21"/>
          <ac:spMkLst>
            <pc:docMk/>
            <pc:sldMk cId="625091368" sldId="303"/>
            <ac:spMk id="9" creationId="{90A7318F-248B-A177-945D-B5EF0CCF4EC9}"/>
          </ac:spMkLst>
        </pc:spChg>
      </pc:sldChg>
      <pc:sldChg chg="addSp delSp modSp mod modNotesTx">
        <pc:chgData name="종현 김" userId="4e62a0cd71f6508f" providerId="LiveId" clId="{9C0C0466-9134-4B91-B050-D2E9E28A97D7}" dt="2025-07-08T08:45:41.259" v="1243" actId="20577"/>
        <pc:sldMkLst>
          <pc:docMk/>
          <pc:sldMk cId="2617950727" sldId="310"/>
        </pc:sldMkLst>
        <pc:spChg chg="add mod">
          <ac:chgData name="종현 김" userId="4e62a0cd71f6508f" providerId="LiveId" clId="{9C0C0466-9134-4B91-B050-D2E9E28A97D7}" dt="2025-07-08T08:08:16.171" v="1013" actId="1076"/>
          <ac:spMkLst>
            <pc:docMk/>
            <pc:sldMk cId="2617950727" sldId="310"/>
            <ac:spMk id="6" creationId="{8E571C9F-5AEA-47E7-F2D6-06DB2C7CE862}"/>
          </ac:spMkLst>
        </pc:spChg>
        <pc:spChg chg="del mod">
          <ac:chgData name="종현 김" userId="4e62a0cd71f6508f" providerId="LiveId" clId="{9C0C0466-9134-4B91-B050-D2E9E28A97D7}" dt="2025-07-08T08:08:01.839" v="1011" actId="478"/>
          <ac:spMkLst>
            <pc:docMk/>
            <pc:sldMk cId="2617950727" sldId="310"/>
            <ac:spMk id="9" creationId="{0D41E67E-04F0-BC0B-C947-2F278096A0F6}"/>
          </ac:spMkLst>
        </pc:spChg>
        <pc:picChg chg="add del mod">
          <ac:chgData name="종현 김" userId="4e62a0cd71f6508f" providerId="LiveId" clId="{9C0C0466-9134-4B91-B050-D2E9E28A97D7}" dt="2025-07-08T06:49:46.774" v="9" actId="478"/>
          <ac:picMkLst>
            <pc:docMk/>
            <pc:sldMk cId="2617950727" sldId="310"/>
            <ac:picMk id="4" creationId="{1DB7531B-1FB5-0183-1A30-416F983D222E}"/>
          </ac:picMkLst>
        </pc:picChg>
        <pc:picChg chg="add del">
          <ac:chgData name="종현 김" userId="4e62a0cd71f6508f" providerId="LiveId" clId="{9C0C0466-9134-4B91-B050-D2E9E28A97D7}" dt="2025-07-08T06:49:44.028" v="7" actId="478"/>
          <ac:picMkLst>
            <pc:docMk/>
            <pc:sldMk cId="2617950727" sldId="310"/>
            <ac:picMk id="5" creationId="{78CC5EFF-C430-8C9A-6F8C-59E420F054BE}"/>
          </ac:picMkLst>
        </pc:picChg>
      </pc:sldChg>
      <pc:sldChg chg="del">
        <pc:chgData name="종현 김" userId="4e62a0cd71f6508f" providerId="LiveId" clId="{9C0C0466-9134-4B91-B050-D2E9E28A97D7}" dt="2025-07-08T06:49:33.704" v="2" actId="47"/>
        <pc:sldMkLst>
          <pc:docMk/>
          <pc:sldMk cId="1692247096" sldId="311"/>
        </pc:sldMkLst>
      </pc:sldChg>
      <pc:sldChg chg="addSp delSp modSp add mod ord modNotesTx">
        <pc:chgData name="종현 김" userId="4e62a0cd71f6508f" providerId="LiveId" clId="{9C0C0466-9134-4B91-B050-D2E9E28A97D7}" dt="2025-07-09T06:14:47.295" v="8396" actId="20577"/>
        <pc:sldMkLst>
          <pc:docMk/>
          <pc:sldMk cId="1992312743" sldId="311"/>
        </pc:sldMkLst>
        <pc:spChg chg="mod">
          <ac:chgData name="종현 김" userId="4e62a0cd71f6508f" providerId="LiveId" clId="{9C0C0466-9134-4B91-B050-D2E9E28A97D7}" dt="2025-07-08T11:08:15.543" v="2028" actId="20577"/>
          <ac:spMkLst>
            <pc:docMk/>
            <pc:sldMk cId="1992312743" sldId="311"/>
            <ac:spMk id="2" creationId="{6B94CF30-DF53-24D1-35EB-EF6D0BCCBF33}"/>
          </ac:spMkLst>
        </pc:spChg>
        <pc:spChg chg="mod">
          <ac:chgData name="종현 김" userId="4e62a0cd71f6508f" providerId="LiveId" clId="{9C0C0466-9134-4B91-B050-D2E9E28A97D7}" dt="2025-07-09T06:14:47.295" v="8396" actId="20577"/>
          <ac:spMkLst>
            <pc:docMk/>
            <pc:sldMk cId="1992312743" sldId="311"/>
            <ac:spMk id="3" creationId="{6E1E711C-C60E-20B7-3AC7-F3A0C174A0AC}"/>
          </ac:spMkLst>
        </pc:spChg>
        <pc:spChg chg="add del mod">
          <ac:chgData name="종현 김" userId="4e62a0cd71f6508f" providerId="LiveId" clId="{9C0C0466-9134-4B91-B050-D2E9E28A97D7}" dt="2025-07-08T08:43:04.120" v="1025" actId="478"/>
          <ac:spMkLst>
            <pc:docMk/>
            <pc:sldMk cId="1992312743" sldId="311"/>
            <ac:spMk id="4" creationId="{9D856552-CB99-F60F-37D4-6BD8529C2846}"/>
          </ac:spMkLst>
        </pc:spChg>
        <pc:spChg chg="del">
          <ac:chgData name="종현 김" userId="4e62a0cd71f6508f" providerId="LiveId" clId="{9C0C0466-9134-4B91-B050-D2E9E28A97D7}" dt="2025-07-08T08:44:28.066" v="1041" actId="478"/>
          <ac:spMkLst>
            <pc:docMk/>
            <pc:sldMk cId="1992312743" sldId="311"/>
            <ac:spMk id="9" creationId="{3723F190-D463-6AF8-6CF6-3C11BBE27F2D}"/>
          </ac:spMkLst>
        </pc:spChg>
        <pc:spChg chg="add mod">
          <ac:chgData name="종현 김" userId="4e62a0cd71f6508f" providerId="LiveId" clId="{9C0C0466-9134-4B91-B050-D2E9E28A97D7}" dt="2025-07-09T02:00:05.742" v="5483" actId="255"/>
          <ac:spMkLst>
            <pc:docMk/>
            <pc:sldMk cId="1992312743" sldId="311"/>
            <ac:spMk id="11" creationId="{E3865FBD-C552-545B-A249-0A3DC54A9EF3}"/>
          </ac:spMkLst>
        </pc:spChg>
        <pc:spChg chg="add mod">
          <ac:chgData name="종현 김" userId="4e62a0cd71f6508f" providerId="LiveId" clId="{9C0C0466-9134-4B91-B050-D2E9E28A97D7}" dt="2025-07-08T11:03:43.307" v="1836" actId="1076"/>
          <ac:spMkLst>
            <pc:docMk/>
            <pc:sldMk cId="1992312743" sldId="311"/>
            <ac:spMk id="12" creationId="{CC4780B9-8491-4023-19B9-F206237EFA27}"/>
          </ac:spMkLst>
        </pc:spChg>
        <pc:picChg chg="del">
          <ac:chgData name="종현 김" userId="4e62a0cd71f6508f" providerId="LiveId" clId="{9C0C0466-9134-4B91-B050-D2E9E28A97D7}" dt="2025-07-08T06:50:42.367" v="70" actId="478"/>
          <ac:picMkLst>
            <pc:docMk/>
            <pc:sldMk cId="1992312743" sldId="311"/>
            <ac:picMk id="5" creationId="{62629730-4028-A32F-3C60-FF58D057044C}"/>
          </ac:picMkLst>
        </pc:picChg>
        <pc:picChg chg="add del mod ord">
          <ac:chgData name="종현 김" userId="4e62a0cd71f6508f" providerId="LiveId" clId="{9C0C0466-9134-4B91-B050-D2E9E28A97D7}" dt="2025-07-09T02:00:06.956" v="5485" actId="1076"/>
          <ac:picMkLst>
            <pc:docMk/>
            <pc:sldMk cId="1992312743" sldId="311"/>
            <ac:picMk id="7" creationId="{B58F2B66-A507-CA5F-BA1D-81DAB33CDB30}"/>
          </ac:picMkLst>
        </pc:picChg>
        <pc:picChg chg="add mod ord">
          <ac:chgData name="종현 김" userId="4e62a0cd71f6508f" providerId="LiveId" clId="{9C0C0466-9134-4B91-B050-D2E9E28A97D7}" dt="2025-07-09T02:00:06.611" v="5484" actId="1076"/>
          <ac:picMkLst>
            <pc:docMk/>
            <pc:sldMk cId="1992312743" sldId="311"/>
            <ac:picMk id="10" creationId="{35DFAF6E-4FBB-5D02-3311-98AAFCA99EB8}"/>
          </ac:picMkLst>
        </pc:picChg>
        <pc:picChg chg="add mod">
          <ac:chgData name="종현 김" userId="4e62a0cd71f6508f" providerId="LiveId" clId="{9C0C0466-9134-4B91-B050-D2E9E28A97D7}" dt="2025-07-08T11:03:49.423" v="1837" actId="1076"/>
          <ac:picMkLst>
            <pc:docMk/>
            <pc:sldMk cId="1992312743" sldId="311"/>
            <ac:picMk id="14" creationId="{3DBA1DB1-4A63-2482-9019-7EA06B9F1613}"/>
          </ac:picMkLst>
        </pc:picChg>
      </pc:sldChg>
      <pc:sldChg chg="addSp delSp modSp add mod modNotesTx">
        <pc:chgData name="종현 김" userId="4e62a0cd71f6508f" providerId="LiveId" clId="{9C0C0466-9134-4B91-B050-D2E9E28A97D7}" dt="2025-07-09T06:15:07.250" v="8411" actId="20577"/>
        <pc:sldMkLst>
          <pc:docMk/>
          <pc:sldMk cId="1134467207" sldId="312"/>
        </pc:sldMkLst>
        <pc:spChg chg="mod">
          <ac:chgData name="종현 김" userId="4e62a0cd71f6508f" providerId="LiveId" clId="{9C0C0466-9134-4B91-B050-D2E9E28A97D7}" dt="2025-07-08T07:49:04.803" v="486" actId="20577"/>
          <ac:spMkLst>
            <pc:docMk/>
            <pc:sldMk cId="1134467207" sldId="312"/>
            <ac:spMk id="2" creationId="{5E11C444-ACA8-8AB7-D553-ECC01B64BC23}"/>
          </ac:spMkLst>
        </pc:spChg>
        <pc:spChg chg="mod">
          <ac:chgData name="종현 김" userId="4e62a0cd71f6508f" providerId="LiveId" clId="{9C0C0466-9134-4B91-B050-D2E9E28A97D7}" dt="2025-07-09T06:15:07.250" v="8411" actId="20577"/>
          <ac:spMkLst>
            <pc:docMk/>
            <pc:sldMk cId="1134467207" sldId="312"/>
            <ac:spMk id="3" creationId="{0608EE57-8FB6-58B7-BFA6-8B00E240E6B4}"/>
          </ac:spMkLst>
        </pc:spChg>
        <pc:spChg chg="add del mod">
          <ac:chgData name="종현 김" userId="4e62a0cd71f6508f" providerId="LiveId" clId="{9C0C0466-9134-4B91-B050-D2E9E28A97D7}" dt="2025-07-08T07:21:15.462" v="452" actId="478"/>
          <ac:spMkLst>
            <pc:docMk/>
            <pc:sldMk cId="1134467207" sldId="312"/>
            <ac:spMk id="4" creationId="{FD1A1207-780B-DFD5-7E33-9528202E186B}"/>
          </ac:spMkLst>
        </pc:spChg>
        <pc:spChg chg="del mod">
          <ac:chgData name="종현 김" userId="4e62a0cd71f6508f" providerId="LiveId" clId="{9C0C0466-9134-4B91-B050-D2E9E28A97D7}" dt="2025-07-09T02:30:00.631" v="5698" actId="478"/>
          <ac:spMkLst>
            <pc:docMk/>
            <pc:sldMk cId="1134467207" sldId="312"/>
            <ac:spMk id="9" creationId="{2B5315E9-A28D-0AD8-4CC9-DD240D472FFA}"/>
          </ac:spMkLst>
        </pc:spChg>
        <pc:picChg chg="del">
          <ac:chgData name="종현 김" userId="4e62a0cd71f6508f" providerId="LiveId" clId="{9C0C0466-9134-4B91-B050-D2E9E28A97D7}" dt="2025-07-08T06:51:03.137" v="81" actId="478"/>
          <ac:picMkLst>
            <pc:docMk/>
            <pc:sldMk cId="1134467207" sldId="312"/>
            <ac:picMk id="5" creationId="{960329B8-9D3C-25AA-3303-337115ED32CD}"/>
          </ac:picMkLst>
        </pc:picChg>
        <pc:picChg chg="add mod">
          <ac:chgData name="종현 김" userId="4e62a0cd71f6508f" providerId="LiveId" clId="{9C0C0466-9134-4B91-B050-D2E9E28A97D7}" dt="2025-07-08T07:21:33.091" v="459" actId="1076"/>
          <ac:picMkLst>
            <pc:docMk/>
            <pc:sldMk cId="1134467207" sldId="312"/>
            <ac:picMk id="7" creationId="{ADE5FB91-236C-22A2-ADF2-E77976D51563}"/>
          </ac:picMkLst>
        </pc:picChg>
        <pc:picChg chg="add mod">
          <ac:chgData name="종현 김" userId="4e62a0cd71f6508f" providerId="LiveId" clId="{9C0C0466-9134-4B91-B050-D2E9E28A97D7}" dt="2025-07-08T07:21:40.901" v="461" actId="1076"/>
          <ac:picMkLst>
            <pc:docMk/>
            <pc:sldMk cId="1134467207" sldId="312"/>
            <ac:picMk id="10" creationId="{74342950-71A7-C332-49F3-6517E8E5FF29}"/>
          </ac:picMkLst>
        </pc:picChg>
      </pc:sldChg>
      <pc:sldChg chg="del">
        <pc:chgData name="종현 김" userId="4e62a0cd71f6508f" providerId="LiveId" clId="{9C0C0466-9134-4B91-B050-D2E9E28A97D7}" dt="2025-07-08T06:49:34.235" v="3" actId="47"/>
        <pc:sldMkLst>
          <pc:docMk/>
          <pc:sldMk cId="1751479350" sldId="312"/>
        </pc:sldMkLst>
      </pc:sldChg>
      <pc:sldChg chg="delSp modSp add del mod ord">
        <pc:chgData name="종현 김" userId="4e62a0cd71f6508f" providerId="LiveId" clId="{9C0C0466-9134-4B91-B050-D2E9E28A97D7}" dt="2025-07-09T06:13:53.607" v="8390" actId="47"/>
        <pc:sldMkLst>
          <pc:docMk/>
          <pc:sldMk cId="1231324468" sldId="313"/>
        </pc:sldMkLst>
        <pc:spChg chg="mod">
          <ac:chgData name="종현 김" userId="4e62a0cd71f6508f" providerId="LiveId" clId="{9C0C0466-9134-4B91-B050-D2E9E28A97D7}" dt="2025-07-09T06:04:01.315" v="8029" actId="20577"/>
          <ac:spMkLst>
            <pc:docMk/>
            <pc:sldMk cId="1231324468" sldId="313"/>
            <ac:spMk id="2" creationId="{5CA51E71-6128-5727-1C41-6542C83C2D4C}"/>
          </ac:spMkLst>
        </pc:spChg>
        <pc:spChg chg="del mod">
          <ac:chgData name="종현 김" userId="4e62a0cd71f6508f" providerId="LiveId" clId="{9C0C0466-9134-4B91-B050-D2E9E28A97D7}" dt="2025-07-09T06:09:25.284" v="8197"/>
          <ac:spMkLst>
            <pc:docMk/>
            <pc:sldMk cId="1231324468" sldId="313"/>
            <ac:spMk id="4" creationId="{3789FA1D-40B7-2851-3BDC-2657A9A3A2B1}"/>
          </ac:spMkLst>
        </pc:spChg>
        <pc:spChg chg="mod">
          <ac:chgData name="종현 김" userId="4e62a0cd71f6508f" providerId="LiveId" clId="{9C0C0466-9134-4B91-B050-D2E9E28A97D7}" dt="2025-07-09T06:13:10.411" v="8333" actId="21"/>
          <ac:spMkLst>
            <pc:docMk/>
            <pc:sldMk cId="1231324468" sldId="313"/>
            <ac:spMk id="9" creationId="{174074EC-10E7-12B7-486D-85BD93B7E53E}"/>
          </ac:spMkLst>
        </pc:spChg>
      </pc:sldChg>
      <pc:sldChg chg="del">
        <pc:chgData name="종현 김" userId="4e62a0cd71f6508f" providerId="LiveId" clId="{9C0C0466-9134-4B91-B050-D2E9E28A97D7}" dt="2025-07-08T06:49:32.768" v="1" actId="47"/>
        <pc:sldMkLst>
          <pc:docMk/>
          <pc:sldMk cId="1739111451" sldId="314"/>
        </pc:sldMkLst>
      </pc:sldChg>
      <pc:sldChg chg="addSp delSp modSp add mod ord">
        <pc:chgData name="종현 김" userId="4e62a0cd71f6508f" providerId="LiveId" clId="{9C0C0466-9134-4B91-B050-D2E9E28A97D7}" dt="2025-07-09T06:43:06.510" v="8518" actId="20577"/>
        <pc:sldMkLst>
          <pc:docMk/>
          <pc:sldMk cId="2220509103" sldId="314"/>
        </pc:sldMkLst>
        <pc:spChg chg="mod">
          <ac:chgData name="종현 김" userId="4e62a0cd71f6508f" providerId="LiveId" clId="{9C0C0466-9134-4B91-B050-D2E9E28A97D7}" dt="2025-07-09T06:04:10.752" v="8067" actId="20577"/>
          <ac:spMkLst>
            <pc:docMk/>
            <pc:sldMk cId="2220509103" sldId="314"/>
            <ac:spMk id="2" creationId="{36AF8EAC-D41D-B825-CB0A-C093BE5A93C7}"/>
          </ac:spMkLst>
        </pc:spChg>
        <pc:spChg chg="mod">
          <ac:chgData name="종현 김" userId="4e62a0cd71f6508f" providerId="LiveId" clId="{9C0C0466-9134-4B91-B050-D2E9E28A97D7}" dt="2025-07-09T06:15:22.062" v="8429" actId="20577"/>
          <ac:spMkLst>
            <pc:docMk/>
            <pc:sldMk cId="2220509103" sldId="314"/>
            <ac:spMk id="3" creationId="{AFF998F8-3168-D3B7-ABA4-0C6287E82D6E}"/>
          </ac:spMkLst>
        </pc:spChg>
        <pc:spChg chg="del">
          <ac:chgData name="종현 김" userId="4e62a0cd71f6508f" providerId="LiveId" clId="{9C0C0466-9134-4B91-B050-D2E9E28A97D7}" dt="2025-07-09T06:40:15.748" v="8433" actId="478"/>
          <ac:spMkLst>
            <pc:docMk/>
            <pc:sldMk cId="2220509103" sldId="314"/>
            <ac:spMk id="4" creationId="{D6DA1AFF-4B08-C905-C004-103A9FD8AF70}"/>
          </ac:spMkLst>
        </pc:spChg>
        <pc:spChg chg="del mod">
          <ac:chgData name="종현 김" userId="4e62a0cd71f6508f" providerId="LiveId" clId="{9C0C0466-9134-4B91-B050-D2E9E28A97D7}" dt="2025-07-09T06:40:28.547" v="8438" actId="478"/>
          <ac:spMkLst>
            <pc:docMk/>
            <pc:sldMk cId="2220509103" sldId="314"/>
            <ac:spMk id="9" creationId="{A3F6ADED-B943-40EC-105C-9BC67A26204D}"/>
          </ac:spMkLst>
        </pc:spChg>
        <pc:spChg chg="add mod">
          <ac:chgData name="종현 김" userId="4e62a0cd71f6508f" providerId="LiveId" clId="{9C0C0466-9134-4B91-B050-D2E9E28A97D7}" dt="2025-07-09T06:43:06.510" v="8518" actId="20577"/>
          <ac:spMkLst>
            <pc:docMk/>
            <pc:sldMk cId="2220509103" sldId="314"/>
            <ac:spMk id="10" creationId="{B6D6F4A8-2106-44A4-0035-9673E6BC50D1}"/>
          </ac:spMkLst>
        </pc:spChg>
        <pc:picChg chg="add mod">
          <ac:chgData name="종현 김" userId="4e62a0cd71f6508f" providerId="LiveId" clId="{9C0C0466-9134-4B91-B050-D2E9E28A97D7}" dt="2025-07-09T06:42:32.052" v="8448" actId="1076"/>
          <ac:picMkLst>
            <pc:docMk/>
            <pc:sldMk cId="2220509103" sldId="314"/>
            <ac:picMk id="6" creationId="{558693DC-8C46-10DB-E401-F7A89C890B44}"/>
          </ac:picMkLst>
        </pc:picChg>
        <pc:picChg chg="add mod">
          <ac:chgData name="종현 김" userId="4e62a0cd71f6508f" providerId="LiveId" clId="{9C0C0466-9134-4B91-B050-D2E9E28A97D7}" dt="2025-07-09T06:42:45.761" v="8451" actId="1076"/>
          <ac:picMkLst>
            <pc:docMk/>
            <pc:sldMk cId="2220509103" sldId="314"/>
            <ac:picMk id="8" creationId="{857BD4DE-FDB0-3756-87B7-A8442B827B46}"/>
          </ac:picMkLst>
        </pc:picChg>
      </pc:sldChg>
      <pc:sldChg chg="modSp add del mod modNotesTx">
        <pc:chgData name="종현 김" userId="4e62a0cd71f6508f" providerId="LiveId" clId="{9C0C0466-9134-4B91-B050-D2E9E28A97D7}" dt="2025-07-09T03:50:41.919" v="7021" actId="47"/>
        <pc:sldMkLst>
          <pc:docMk/>
          <pc:sldMk cId="1299831553" sldId="315"/>
        </pc:sldMkLst>
        <pc:spChg chg="mod">
          <ac:chgData name="종현 김" userId="4e62a0cd71f6508f" providerId="LiveId" clId="{9C0C0466-9134-4B91-B050-D2E9E28A97D7}" dt="2025-07-08T07:49:32.902" v="499" actId="20577"/>
          <ac:spMkLst>
            <pc:docMk/>
            <pc:sldMk cId="1299831553" sldId="315"/>
            <ac:spMk id="2" creationId="{13CDBF9C-24E4-27FA-71E1-FBA566271993}"/>
          </ac:spMkLst>
        </pc:spChg>
        <pc:spChg chg="mod">
          <ac:chgData name="종현 김" userId="4e62a0cd71f6508f" providerId="LiveId" clId="{9C0C0466-9134-4B91-B050-D2E9E28A97D7}" dt="2025-07-08T11:11:52.460" v="2341" actId="20577"/>
          <ac:spMkLst>
            <pc:docMk/>
            <pc:sldMk cId="1299831553" sldId="315"/>
            <ac:spMk id="9" creationId="{E1DE4B16-A414-F5D7-9553-6C95D99E4B35}"/>
          </ac:spMkLst>
        </pc:spChg>
      </pc:sldChg>
      <pc:sldChg chg="del">
        <pc:chgData name="종현 김" userId="4e62a0cd71f6508f" providerId="LiveId" clId="{9C0C0466-9134-4B91-B050-D2E9E28A97D7}" dt="2025-07-08T06:49:34.736" v="4" actId="47"/>
        <pc:sldMkLst>
          <pc:docMk/>
          <pc:sldMk cId="2949995841" sldId="315"/>
        </pc:sldMkLst>
      </pc:sldChg>
      <pc:sldChg chg="del">
        <pc:chgData name="종현 김" userId="4e62a0cd71f6508f" providerId="LiveId" clId="{9C0C0466-9134-4B91-B050-D2E9E28A97D7}" dt="2025-07-08T06:49:35.369" v="5" actId="47"/>
        <pc:sldMkLst>
          <pc:docMk/>
          <pc:sldMk cId="1944325100" sldId="316"/>
        </pc:sldMkLst>
      </pc:sldChg>
      <pc:sldChg chg="addSp delSp modSp add mod modNotesTx">
        <pc:chgData name="종현 김" userId="4e62a0cd71f6508f" providerId="LiveId" clId="{9C0C0466-9134-4B91-B050-D2E9E28A97D7}" dt="2025-07-09T06:54:49.708" v="8519" actId="14100"/>
        <pc:sldMkLst>
          <pc:docMk/>
          <pc:sldMk cId="3148331300" sldId="316"/>
        </pc:sldMkLst>
        <pc:spChg chg="mod">
          <ac:chgData name="종현 김" userId="4e62a0cd71f6508f" providerId="LiveId" clId="{9C0C0466-9134-4B91-B050-D2E9E28A97D7}" dt="2025-07-08T07:49:14.111" v="496" actId="20577"/>
          <ac:spMkLst>
            <pc:docMk/>
            <pc:sldMk cId="3148331300" sldId="316"/>
            <ac:spMk id="2" creationId="{1A65C995-551A-8049-1EA4-F2D5E95BC119}"/>
          </ac:spMkLst>
        </pc:spChg>
        <pc:spChg chg="mod">
          <ac:chgData name="종현 김" userId="4e62a0cd71f6508f" providerId="LiveId" clId="{9C0C0466-9134-4B91-B050-D2E9E28A97D7}" dt="2025-07-09T06:15:10.182" v="8414" actId="20577"/>
          <ac:spMkLst>
            <pc:docMk/>
            <pc:sldMk cId="3148331300" sldId="316"/>
            <ac:spMk id="3" creationId="{055A352F-E2B5-7947-49FE-1A063E54A411}"/>
          </ac:spMkLst>
        </pc:spChg>
        <pc:spChg chg="del">
          <ac:chgData name="종현 김" userId="4e62a0cd71f6508f" providerId="LiveId" clId="{9C0C0466-9134-4B91-B050-D2E9E28A97D7}" dt="2025-07-08T07:21:45.042" v="462" actId="478"/>
          <ac:spMkLst>
            <pc:docMk/>
            <pc:sldMk cId="3148331300" sldId="316"/>
            <ac:spMk id="4" creationId="{E91785C4-9F95-AC25-E3BB-513F016A8C12}"/>
          </ac:spMkLst>
        </pc:spChg>
        <pc:spChg chg="add del mod">
          <ac:chgData name="종현 김" userId="4e62a0cd71f6508f" providerId="LiveId" clId="{9C0C0466-9134-4B91-B050-D2E9E28A97D7}" dt="2025-07-09T02:30:03.314" v="5699" actId="478"/>
          <ac:spMkLst>
            <pc:docMk/>
            <pc:sldMk cId="3148331300" sldId="316"/>
            <ac:spMk id="7" creationId="{7434AD21-2751-4342-B19F-86EA5B647D60}"/>
          </ac:spMkLst>
        </pc:spChg>
        <pc:spChg chg="del">
          <ac:chgData name="종현 김" userId="4e62a0cd71f6508f" providerId="LiveId" clId="{9C0C0466-9134-4B91-B050-D2E9E28A97D7}" dt="2025-07-08T07:52:49.392" v="524" actId="21"/>
          <ac:spMkLst>
            <pc:docMk/>
            <pc:sldMk cId="3148331300" sldId="316"/>
            <ac:spMk id="9" creationId="{7434AD21-2751-4342-B19F-86EA5B647D60}"/>
          </ac:spMkLst>
        </pc:spChg>
        <pc:picChg chg="add mod">
          <ac:chgData name="종현 김" userId="4e62a0cd71f6508f" providerId="LiveId" clId="{9C0C0466-9134-4B91-B050-D2E9E28A97D7}" dt="2025-07-09T06:54:49.708" v="8519" actId="14100"/>
          <ac:picMkLst>
            <pc:docMk/>
            <pc:sldMk cId="3148331300" sldId="316"/>
            <ac:picMk id="4" creationId="{52267C49-1275-C3F4-BC92-EBBDEE5284A8}"/>
          </ac:picMkLst>
        </pc:picChg>
        <pc:picChg chg="add mod ord">
          <ac:chgData name="종현 김" userId="4e62a0cd71f6508f" providerId="LiveId" clId="{9C0C0466-9134-4B91-B050-D2E9E28A97D7}" dt="2025-07-09T02:43:46.844" v="6753" actId="1076"/>
          <ac:picMkLst>
            <pc:docMk/>
            <pc:sldMk cId="3148331300" sldId="316"/>
            <ac:picMk id="6" creationId="{4BFCA73D-0FF3-4EB3-8295-3722F2B436D9}"/>
          </ac:picMkLst>
        </pc:picChg>
      </pc:sldChg>
      <pc:sldChg chg="addSp delSp modSp add mod modNotesTx">
        <pc:chgData name="종현 김" userId="4e62a0cd71f6508f" providerId="LiveId" clId="{9C0C0466-9134-4B91-B050-D2E9E28A97D7}" dt="2025-07-09T06:14:52.766" v="8400" actId="20577"/>
        <pc:sldMkLst>
          <pc:docMk/>
          <pc:sldMk cId="1142993225" sldId="317"/>
        </pc:sldMkLst>
        <pc:spChg chg="mod">
          <ac:chgData name="종현 김" userId="4e62a0cd71f6508f" providerId="LiveId" clId="{9C0C0466-9134-4B91-B050-D2E9E28A97D7}" dt="2025-07-09T06:14:52.766" v="8400" actId="20577"/>
          <ac:spMkLst>
            <pc:docMk/>
            <pc:sldMk cId="1142993225" sldId="317"/>
            <ac:spMk id="3" creationId="{412CE1BD-78AF-F53D-D06A-6B88AE638549}"/>
          </ac:spMkLst>
        </pc:spChg>
        <pc:spChg chg="del mod">
          <ac:chgData name="종현 김" userId="4e62a0cd71f6508f" providerId="LiveId" clId="{9C0C0466-9134-4B91-B050-D2E9E28A97D7}" dt="2025-07-09T02:05:21.318" v="5486" actId="478"/>
          <ac:spMkLst>
            <pc:docMk/>
            <pc:sldMk cId="1142993225" sldId="317"/>
            <ac:spMk id="4" creationId="{C17613BE-1C5F-2C1A-2316-4AE3D81907EC}"/>
          </ac:spMkLst>
        </pc:spChg>
        <pc:spChg chg="del mod">
          <ac:chgData name="종현 김" userId="4e62a0cd71f6508f" providerId="LiveId" clId="{9C0C0466-9134-4B91-B050-D2E9E28A97D7}" dt="2025-07-09T02:05:23.046" v="5487" actId="478"/>
          <ac:spMkLst>
            <pc:docMk/>
            <pc:sldMk cId="1142993225" sldId="317"/>
            <ac:spMk id="9" creationId="{A2E2853D-8FA2-567C-0BBA-3985F94AA3E7}"/>
          </ac:spMkLst>
        </pc:spChg>
        <pc:spChg chg="add mod">
          <ac:chgData name="종현 김" userId="4e62a0cd71f6508f" providerId="LiveId" clId="{9C0C0466-9134-4B91-B050-D2E9E28A97D7}" dt="2025-07-09T02:09:26.237" v="5697" actId="20577"/>
          <ac:spMkLst>
            <pc:docMk/>
            <pc:sldMk cId="1142993225" sldId="317"/>
            <ac:spMk id="10" creationId="{0954373F-3C0A-821C-6505-18123D4E0E50}"/>
          </ac:spMkLst>
        </pc:spChg>
        <pc:picChg chg="add mod">
          <ac:chgData name="종현 김" userId="4e62a0cd71f6508f" providerId="LiveId" clId="{9C0C0466-9134-4B91-B050-D2E9E28A97D7}" dt="2025-07-09T02:05:35.361" v="5496" actId="1076"/>
          <ac:picMkLst>
            <pc:docMk/>
            <pc:sldMk cId="1142993225" sldId="317"/>
            <ac:picMk id="6" creationId="{5CA99C96-F9E4-710F-9AF1-220866C5F612}"/>
          </ac:picMkLst>
        </pc:picChg>
        <pc:picChg chg="add mod">
          <ac:chgData name="종현 김" userId="4e62a0cd71f6508f" providerId="LiveId" clId="{9C0C0466-9134-4B91-B050-D2E9E28A97D7}" dt="2025-07-09T02:05:38.378" v="5497" actId="1076"/>
          <ac:picMkLst>
            <pc:docMk/>
            <pc:sldMk cId="1142993225" sldId="317"/>
            <ac:picMk id="8" creationId="{B0D74089-C359-C960-3A20-A1D071D806C7}"/>
          </ac:picMkLst>
        </pc:picChg>
      </pc:sldChg>
      <pc:sldChg chg="del">
        <pc:chgData name="종현 김" userId="4e62a0cd71f6508f" providerId="LiveId" clId="{9C0C0466-9134-4B91-B050-D2E9E28A97D7}" dt="2025-07-08T06:49:31.443" v="0" actId="47"/>
        <pc:sldMkLst>
          <pc:docMk/>
          <pc:sldMk cId="2304729461" sldId="317"/>
        </pc:sldMkLst>
      </pc:sldChg>
      <pc:sldChg chg="addSp delSp modSp add mod modNotesTx">
        <pc:chgData name="종현 김" userId="4e62a0cd71f6508f" providerId="LiveId" clId="{9C0C0466-9134-4B91-B050-D2E9E28A97D7}" dt="2025-07-09T06:14:50.441" v="8398" actId="20577"/>
        <pc:sldMkLst>
          <pc:docMk/>
          <pc:sldMk cId="737194201" sldId="318"/>
        </pc:sldMkLst>
        <pc:spChg chg="mod">
          <ac:chgData name="종현 김" userId="4e62a0cd71f6508f" providerId="LiveId" clId="{9C0C0466-9134-4B91-B050-D2E9E28A97D7}" dt="2025-07-08T11:08:23.711" v="2056" actId="20577"/>
          <ac:spMkLst>
            <pc:docMk/>
            <pc:sldMk cId="737194201" sldId="318"/>
            <ac:spMk id="2" creationId="{DCF2B8C7-6AF1-8F9F-451E-1A2133776D68}"/>
          </ac:spMkLst>
        </pc:spChg>
        <pc:spChg chg="mod">
          <ac:chgData name="종현 김" userId="4e62a0cd71f6508f" providerId="LiveId" clId="{9C0C0466-9134-4B91-B050-D2E9E28A97D7}" dt="2025-07-09T06:14:50.441" v="8398" actId="20577"/>
          <ac:spMkLst>
            <pc:docMk/>
            <pc:sldMk cId="737194201" sldId="318"/>
            <ac:spMk id="3" creationId="{535064FF-AF3A-A75B-30B9-5837B18D7BB1}"/>
          </ac:spMkLst>
        </pc:spChg>
        <pc:spChg chg="add mod">
          <ac:chgData name="종현 김" userId="4e62a0cd71f6508f" providerId="LiveId" clId="{9C0C0466-9134-4B91-B050-D2E9E28A97D7}" dt="2025-07-09T01:20:49.462" v="4346" actId="1076"/>
          <ac:spMkLst>
            <pc:docMk/>
            <pc:sldMk cId="737194201" sldId="318"/>
            <ac:spMk id="4" creationId="{36E1DE50-25A2-F16F-79C3-A714F16AC441}"/>
          </ac:spMkLst>
        </pc:spChg>
        <pc:spChg chg="add mod">
          <ac:chgData name="종현 김" userId="4e62a0cd71f6508f" providerId="LiveId" clId="{9C0C0466-9134-4B91-B050-D2E9E28A97D7}" dt="2025-07-09T01:20:45.037" v="4345" actId="1076"/>
          <ac:spMkLst>
            <pc:docMk/>
            <pc:sldMk cId="737194201" sldId="318"/>
            <ac:spMk id="6" creationId="{FA87D799-7FFE-C4D6-09ED-819A6AFCDDC6}"/>
          </ac:spMkLst>
        </pc:spChg>
        <pc:spChg chg="add mod">
          <ac:chgData name="종현 김" userId="4e62a0cd71f6508f" providerId="LiveId" clId="{9C0C0466-9134-4B91-B050-D2E9E28A97D7}" dt="2025-07-09T01:20:45.037" v="4345" actId="1076"/>
          <ac:spMkLst>
            <pc:docMk/>
            <pc:sldMk cId="737194201" sldId="318"/>
            <ac:spMk id="9" creationId="{F2D9EF14-7D6C-CCB3-5882-E8D8005473D7}"/>
          </ac:spMkLst>
        </pc:spChg>
        <pc:spChg chg="mod">
          <ac:chgData name="종현 김" userId="4e62a0cd71f6508f" providerId="LiveId" clId="{9C0C0466-9134-4B91-B050-D2E9E28A97D7}" dt="2025-07-08T11:05:10.372" v="1839" actId="1076"/>
          <ac:spMkLst>
            <pc:docMk/>
            <pc:sldMk cId="737194201" sldId="318"/>
            <ac:spMk id="11" creationId="{92481C05-438A-1C60-3DF3-E6D9E608AFB1}"/>
          </ac:spMkLst>
        </pc:spChg>
        <pc:spChg chg="del mod">
          <ac:chgData name="종현 김" userId="4e62a0cd71f6508f" providerId="LiveId" clId="{9C0C0466-9134-4B91-B050-D2E9E28A97D7}" dt="2025-07-09T01:07:53.476" v="4312" actId="478"/>
          <ac:spMkLst>
            <pc:docMk/>
            <pc:sldMk cId="737194201" sldId="318"/>
            <ac:spMk id="12" creationId="{76B4042C-BBF8-4D14-B4F3-EB6AD6AD9825}"/>
          </ac:spMkLst>
        </pc:spChg>
        <pc:spChg chg="add mod">
          <ac:chgData name="종현 김" userId="4e62a0cd71f6508f" providerId="LiveId" clId="{9C0C0466-9134-4B91-B050-D2E9E28A97D7}" dt="2025-07-09T01:20:45.037" v="4345" actId="1076"/>
          <ac:spMkLst>
            <pc:docMk/>
            <pc:sldMk cId="737194201" sldId="318"/>
            <ac:spMk id="15" creationId="{A3D3F647-CB00-0FC1-9370-58E59B33B2A1}"/>
          </ac:spMkLst>
        </pc:spChg>
        <pc:spChg chg="add mod">
          <ac:chgData name="종현 김" userId="4e62a0cd71f6508f" providerId="LiveId" clId="{9C0C0466-9134-4B91-B050-D2E9E28A97D7}" dt="2025-07-09T01:20:45.037" v="4345" actId="1076"/>
          <ac:spMkLst>
            <pc:docMk/>
            <pc:sldMk cId="737194201" sldId="318"/>
            <ac:spMk id="19" creationId="{DB4CBC6A-E1C4-3D31-038D-78C4A500AC40}"/>
          </ac:spMkLst>
        </pc:spChg>
        <pc:picChg chg="add mod">
          <ac:chgData name="종현 김" userId="4e62a0cd71f6508f" providerId="LiveId" clId="{9C0C0466-9134-4B91-B050-D2E9E28A97D7}" dt="2025-07-08T11:05:12.314" v="1840" actId="1076"/>
          <ac:picMkLst>
            <pc:docMk/>
            <pc:sldMk cId="737194201" sldId="318"/>
            <ac:picMk id="5" creationId="{B730D4F9-283D-6385-5DDF-60098CADCD64}"/>
          </ac:picMkLst>
        </pc:picChg>
        <pc:picChg chg="del">
          <ac:chgData name="종현 김" userId="4e62a0cd71f6508f" providerId="LiveId" clId="{9C0C0466-9134-4B91-B050-D2E9E28A97D7}" dt="2025-07-08T09:23:38.039" v="1769" actId="478"/>
          <ac:picMkLst>
            <pc:docMk/>
            <pc:sldMk cId="737194201" sldId="318"/>
            <ac:picMk id="7" creationId="{19797765-96FE-E842-9839-00BEE4F5E682}"/>
          </ac:picMkLst>
        </pc:picChg>
        <pc:picChg chg="del">
          <ac:chgData name="종현 김" userId="4e62a0cd71f6508f" providerId="LiveId" clId="{9C0C0466-9134-4B91-B050-D2E9E28A97D7}" dt="2025-07-08T09:23:39.855" v="1770" actId="478"/>
          <ac:picMkLst>
            <pc:docMk/>
            <pc:sldMk cId="737194201" sldId="318"/>
            <ac:picMk id="10" creationId="{02BC41DF-9B8A-C248-7583-40AA0BB54965}"/>
          </ac:picMkLst>
        </pc:picChg>
        <pc:cxnChg chg="add mod">
          <ac:chgData name="종현 김" userId="4e62a0cd71f6508f" providerId="LiveId" clId="{9C0C0466-9134-4B91-B050-D2E9E28A97D7}" dt="2025-07-09T01:20:45.037" v="4345" actId="1076"/>
          <ac:cxnSpMkLst>
            <pc:docMk/>
            <pc:sldMk cId="737194201" sldId="318"/>
            <ac:cxnSpMk id="7" creationId="{33454063-4D8D-C61A-421F-FE519C060FAA}"/>
          </ac:cxnSpMkLst>
        </pc:cxnChg>
        <pc:cxnChg chg="add mod">
          <ac:chgData name="종현 김" userId="4e62a0cd71f6508f" providerId="LiveId" clId="{9C0C0466-9134-4B91-B050-D2E9E28A97D7}" dt="2025-07-09T01:20:45.037" v="4345" actId="1076"/>
          <ac:cxnSpMkLst>
            <pc:docMk/>
            <pc:sldMk cId="737194201" sldId="318"/>
            <ac:cxnSpMk id="8" creationId="{60B8E8D1-EEB9-7728-685C-A1EDA0839BEB}"/>
          </ac:cxnSpMkLst>
        </pc:cxnChg>
        <pc:cxnChg chg="add mod">
          <ac:chgData name="종현 김" userId="4e62a0cd71f6508f" providerId="LiveId" clId="{9C0C0466-9134-4B91-B050-D2E9E28A97D7}" dt="2025-07-09T01:20:45.037" v="4345" actId="1076"/>
          <ac:cxnSpMkLst>
            <pc:docMk/>
            <pc:sldMk cId="737194201" sldId="318"/>
            <ac:cxnSpMk id="14" creationId="{07E7B5BF-D778-79EC-3CAE-049E4E03BD00}"/>
          </ac:cxnSpMkLst>
        </pc:cxnChg>
        <pc:cxnChg chg="add mod">
          <ac:chgData name="종현 김" userId="4e62a0cd71f6508f" providerId="LiveId" clId="{9C0C0466-9134-4B91-B050-D2E9E28A97D7}" dt="2025-07-09T01:20:45.037" v="4345" actId="1076"/>
          <ac:cxnSpMkLst>
            <pc:docMk/>
            <pc:sldMk cId="737194201" sldId="318"/>
            <ac:cxnSpMk id="16" creationId="{65D9D663-79B5-7912-D202-31CE6C5FC8BE}"/>
          </ac:cxnSpMkLst>
        </pc:cxnChg>
      </pc:sldChg>
      <pc:sldChg chg="addSp delSp modSp add mod modNotesTx">
        <pc:chgData name="종현 김" userId="4e62a0cd71f6508f" providerId="LiveId" clId="{9C0C0466-9134-4B91-B050-D2E9E28A97D7}" dt="2025-07-09T06:14:43.161" v="8392" actId="20577"/>
        <pc:sldMkLst>
          <pc:docMk/>
          <pc:sldMk cId="1023925452" sldId="319"/>
        </pc:sldMkLst>
        <pc:spChg chg="mod">
          <ac:chgData name="종현 김" userId="4e62a0cd71f6508f" providerId="LiveId" clId="{9C0C0466-9134-4B91-B050-D2E9E28A97D7}" dt="2025-07-09T06:14:43.161" v="8392" actId="20577"/>
          <ac:spMkLst>
            <pc:docMk/>
            <pc:sldMk cId="1023925452" sldId="319"/>
            <ac:spMk id="3" creationId="{C62D888F-C346-C288-EEA1-50036794E5DC}"/>
          </ac:spMkLst>
        </pc:spChg>
        <pc:spChg chg="del">
          <ac:chgData name="종현 김" userId="4e62a0cd71f6508f" providerId="LiveId" clId="{9C0C0466-9134-4B91-B050-D2E9E28A97D7}" dt="2025-07-08T10:58:36.202" v="1819" actId="478"/>
          <ac:spMkLst>
            <pc:docMk/>
            <pc:sldMk cId="1023925452" sldId="319"/>
            <ac:spMk id="11" creationId="{B5D01A9D-4E0A-6354-7FBA-6EBB31C1495F}"/>
          </ac:spMkLst>
        </pc:spChg>
        <pc:spChg chg="del">
          <ac:chgData name="종현 김" userId="4e62a0cd71f6508f" providerId="LiveId" clId="{9C0C0466-9134-4B91-B050-D2E9E28A97D7}" dt="2025-07-08T10:58:16.170" v="1818" actId="478"/>
          <ac:spMkLst>
            <pc:docMk/>
            <pc:sldMk cId="1023925452" sldId="319"/>
            <ac:spMk id="12" creationId="{2405EFDA-0AF0-E393-FC11-F421CB7DBE9D}"/>
          </ac:spMkLst>
        </pc:spChg>
        <pc:picChg chg="add mod">
          <ac:chgData name="종현 김" userId="4e62a0cd71f6508f" providerId="LiveId" clId="{9C0C0466-9134-4B91-B050-D2E9E28A97D7}" dt="2025-07-08T10:59:07.994" v="1825" actId="1076"/>
          <ac:picMkLst>
            <pc:docMk/>
            <pc:sldMk cId="1023925452" sldId="319"/>
            <ac:picMk id="5" creationId="{8FBE5C84-D8B6-15D9-6F3B-E2B3F3F3A5A3}"/>
          </ac:picMkLst>
        </pc:picChg>
        <pc:picChg chg="del">
          <ac:chgData name="종현 김" userId="4e62a0cd71f6508f" providerId="LiveId" clId="{9C0C0466-9134-4B91-B050-D2E9E28A97D7}" dt="2025-07-08T10:58:12.846" v="1817" actId="478"/>
          <ac:picMkLst>
            <pc:docMk/>
            <pc:sldMk cId="1023925452" sldId="319"/>
            <ac:picMk id="7" creationId="{29633153-49DC-250A-A8BF-EE17C5D93834}"/>
          </ac:picMkLst>
        </pc:picChg>
        <pc:picChg chg="del">
          <ac:chgData name="종현 김" userId="4e62a0cd71f6508f" providerId="LiveId" clId="{9C0C0466-9134-4B91-B050-D2E9E28A97D7}" dt="2025-07-08T10:58:11.571" v="1816" actId="478"/>
          <ac:picMkLst>
            <pc:docMk/>
            <pc:sldMk cId="1023925452" sldId="319"/>
            <ac:picMk id="10" creationId="{ADFF584F-ABBA-4DA0-5BB9-CC24BA41D125}"/>
          </ac:picMkLst>
        </pc:picChg>
      </pc:sldChg>
      <pc:sldChg chg="modSp add del mod">
        <pc:chgData name="종현 김" userId="4e62a0cd71f6508f" providerId="LiveId" clId="{9C0C0466-9134-4B91-B050-D2E9E28A97D7}" dt="2025-07-09T03:48:45.963" v="7018" actId="47"/>
        <pc:sldMkLst>
          <pc:docMk/>
          <pc:sldMk cId="1132103324" sldId="320"/>
        </pc:sldMkLst>
        <pc:spChg chg="mod">
          <ac:chgData name="종현 김" userId="4e62a0cd71f6508f" providerId="LiveId" clId="{9C0C0466-9134-4B91-B050-D2E9E28A97D7}" dt="2025-07-08T11:13:01.585" v="2378" actId="20577"/>
          <ac:spMkLst>
            <pc:docMk/>
            <pc:sldMk cId="1132103324" sldId="320"/>
            <ac:spMk id="2" creationId="{8F4F23B5-4E8A-5598-5527-28FDD766632B}"/>
          </ac:spMkLst>
        </pc:spChg>
        <pc:spChg chg="mod">
          <ac:chgData name="종현 김" userId="4e62a0cd71f6508f" providerId="LiveId" clId="{9C0C0466-9134-4B91-B050-D2E9E28A97D7}" dt="2025-07-08T11:13:21.391" v="2435" actId="20577"/>
          <ac:spMkLst>
            <pc:docMk/>
            <pc:sldMk cId="1132103324" sldId="320"/>
            <ac:spMk id="9" creationId="{BF584A34-A6D3-F0D3-0D34-6F038C68030E}"/>
          </ac:spMkLst>
        </pc:spChg>
      </pc:sldChg>
      <pc:sldChg chg="addSp delSp modSp add mod ord">
        <pc:chgData name="종현 김" userId="4e62a0cd71f6508f" providerId="LiveId" clId="{9C0C0466-9134-4B91-B050-D2E9E28A97D7}" dt="2025-07-09T06:15:19.860" v="8426" actId="20577"/>
        <pc:sldMkLst>
          <pc:docMk/>
          <pc:sldMk cId="290252623" sldId="321"/>
        </pc:sldMkLst>
        <pc:spChg chg="mod">
          <ac:chgData name="종현 김" userId="4e62a0cd71f6508f" providerId="LiveId" clId="{9C0C0466-9134-4B91-B050-D2E9E28A97D7}" dt="2025-07-09T06:04:05.495" v="8048" actId="20577"/>
          <ac:spMkLst>
            <pc:docMk/>
            <pc:sldMk cId="290252623" sldId="321"/>
            <ac:spMk id="2" creationId="{D2C77220-0269-ED6A-CF59-E0C8268C84A9}"/>
          </ac:spMkLst>
        </pc:spChg>
        <pc:spChg chg="mod">
          <ac:chgData name="종현 김" userId="4e62a0cd71f6508f" providerId="LiveId" clId="{9C0C0466-9134-4B91-B050-D2E9E28A97D7}" dt="2025-07-09T06:15:19.860" v="8426" actId="20577"/>
          <ac:spMkLst>
            <pc:docMk/>
            <pc:sldMk cId="290252623" sldId="321"/>
            <ac:spMk id="3" creationId="{1475532F-14CF-8A75-14D8-AB84A0853DA7}"/>
          </ac:spMkLst>
        </pc:spChg>
        <pc:spChg chg="del">
          <ac:chgData name="종현 김" userId="4e62a0cd71f6508f" providerId="LiveId" clId="{9C0C0466-9134-4B91-B050-D2E9E28A97D7}" dt="2025-07-09T06:10:32.589" v="8198" actId="478"/>
          <ac:spMkLst>
            <pc:docMk/>
            <pc:sldMk cId="290252623" sldId="321"/>
            <ac:spMk id="4" creationId="{224B40A3-39B6-40F8-3897-422F1E612F08}"/>
          </ac:spMkLst>
        </pc:spChg>
        <pc:spChg chg="add mod">
          <ac:chgData name="종현 김" userId="4e62a0cd71f6508f" providerId="LiveId" clId="{9C0C0466-9134-4B91-B050-D2E9E28A97D7}" dt="2025-07-09T06:12:56.255" v="8330" actId="1076"/>
          <ac:spMkLst>
            <pc:docMk/>
            <pc:sldMk cId="290252623" sldId="321"/>
            <ac:spMk id="5" creationId="{92CCF335-49F2-EC45-76C1-EFE2B13D5860}"/>
          </ac:spMkLst>
        </pc:spChg>
        <pc:spChg chg="add mod">
          <ac:chgData name="종현 김" userId="4e62a0cd71f6508f" providerId="LiveId" clId="{9C0C0466-9134-4B91-B050-D2E9E28A97D7}" dt="2025-07-09T06:12:51.614" v="8329" actId="1076"/>
          <ac:spMkLst>
            <pc:docMk/>
            <pc:sldMk cId="290252623" sldId="321"/>
            <ac:spMk id="6" creationId="{937F3F41-1204-105E-75E5-7E5F83FA92F0}"/>
          </ac:spMkLst>
        </pc:spChg>
        <pc:spChg chg="add mod">
          <ac:chgData name="종현 김" userId="4e62a0cd71f6508f" providerId="LiveId" clId="{9C0C0466-9134-4B91-B050-D2E9E28A97D7}" dt="2025-07-09T06:13:18.903" v="8335" actId="14100"/>
          <ac:spMkLst>
            <pc:docMk/>
            <pc:sldMk cId="290252623" sldId="321"/>
            <ac:spMk id="7" creationId="{975A71CC-A0AE-776D-4B1F-00543DB79C43}"/>
          </ac:spMkLst>
        </pc:spChg>
        <pc:spChg chg="add mod">
          <ac:chgData name="종현 김" userId="4e62a0cd71f6508f" providerId="LiveId" clId="{9C0C0466-9134-4B91-B050-D2E9E28A97D7}" dt="2025-07-09T06:13:42.970" v="8389" actId="20577"/>
          <ac:spMkLst>
            <pc:docMk/>
            <pc:sldMk cId="290252623" sldId="321"/>
            <ac:spMk id="8" creationId="{3F3F1902-DDAD-CED8-8232-2C49C20557A5}"/>
          </ac:spMkLst>
        </pc:spChg>
        <pc:spChg chg="del mod">
          <ac:chgData name="종현 김" userId="4e62a0cd71f6508f" providerId="LiveId" clId="{9C0C0466-9134-4B91-B050-D2E9E28A97D7}" dt="2025-07-09T06:11:38.494" v="8235" actId="478"/>
          <ac:spMkLst>
            <pc:docMk/>
            <pc:sldMk cId="290252623" sldId="321"/>
            <ac:spMk id="9" creationId="{C0DC8019-8FC9-2AD8-14AE-6E890E49A3C7}"/>
          </ac:spMkLst>
        </pc:spChg>
      </pc:sldChg>
      <pc:sldChg chg="modSp add del mod">
        <pc:chgData name="종현 김" userId="4e62a0cd71f6508f" providerId="LiveId" clId="{9C0C0466-9134-4B91-B050-D2E9E28A97D7}" dt="2025-07-09T03:48:49.021" v="7019" actId="47"/>
        <pc:sldMkLst>
          <pc:docMk/>
          <pc:sldMk cId="184491896" sldId="322"/>
        </pc:sldMkLst>
        <pc:spChg chg="mod">
          <ac:chgData name="종현 김" userId="4e62a0cd71f6508f" providerId="LiveId" clId="{9C0C0466-9134-4B91-B050-D2E9E28A97D7}" dt="2025-07-08T11:15:48.513" v="2629" actId="20577"/>
          <ac:spMkLst>
            <pc:docMk/>
            <pc:sldMk cId="184491896" sldId="322"/>
            <ac:spMk id="9" creationId="{C7A2E7D0-22AE-A8BF-E3F6-E95059FB5D0E}"/>
          </ac:spMkLst>
        </pc:spChg>
      </pc:sldChg>
      <pc:sldChg chg="modSp add del mod">
        <pc:chgData name="종현 김" userId="4e62a0cd71f6508f" providerId="LiveId" clId="{9C0C0466-9134-4B91-B050-D2E9E28A97D7}" dt="2025-07-09T03:48:50.258" v="7020" actId="47"/>
        <pc:sldMkLst>
          <pc:docMk/>
          <pc:sldMk cId="3373946965" sldId="323"/>
        </pc:sldMkLst>
        <pc:spChg chg="mod">
          <ac:chgData name="종현 김" userId="4e62a0cd71f6508f" providerId="LiveId" clId="{9C0C0466-9134-4B91-B050-D2E9E28A97D7}" dt="2025-07-08T11:15:52.783" v="2635" actId="20577"/>
          <ac:spMkLst>
            <pc:docMk/>
            <pc:sldMk cId="3373946965" sldId="323"/>
            <ac:spMk id="9" creationId="{20711147-D6CC-5320-F88D-64444ACF4D41}"/>
          </ac:spMkLst>
        </pc:spChg>
      </pc:sldChg>
      <pc:sldChg chg="modSp add del mod">
        <pc:chgData name="종현 김" userId="4e62a0cd71f6508f" providerId="LiveId" clId="{9C0C0466-9134-4B91-B050-D2E9E28A97D7}" dt="2025-07-09T03:50:44.243" v="7023" actId="47"/>
        <pc:sldMkLst>
          <pc:docMk/>
          <pc:sldMk cId="3746874533" sldId="324"/>
        </pc:sldMkLst>
        <pc:spChg chg="mod">
          <ac:chgData name="종현 김" userId="4e62a0cd71f6508f" providerId="LiveId" clId="{9C0C0466-9134-4B91-B050-D2E9E28A97D7}" dt="2025-07-08T11:19:51.981" v="2816" actId="20577"/>
          <ac:spMkLst>
            <pc:docMk/>
            <pc:sldMk cId="3746874533" sldId="324"/>
            <ac:spMk id="9" creationId="{4D61665C-70B6-BEA5-81AD-3AB8BC511878}"/>
          </ac:spMkLst>
        </pc:spChg>
      </pc:sldChg>
      <pc:sldChg chg="modSp add del mod">
        <pc:chgData name="종현 김" userId="4e62a0cd71f6508f" providerId="LiveId" clId="{9C0C0466-9134-4B91-B050-D2E9E28A97D7}" dt="2025-07-09T03:50:43.612" v="7022" actId="47"/>
        <pc:sldMkLst>
          <pc:docMk/>
          <pc:sldMk cId="945567680" sldId="325"/>
        </pc:sldMkLst>
        <pc:spChg chg="mod">
          <ac:chgData name="종현 김" userId="4e62a0cd71f6508f" providerId="LiveId" clId="{9C0C0466-9134-4B91-B050-D2E9E28A97D7}" dt="2025-07-08T11:20:19.423" v="2915" actId="20577"/>
          <ac:spMkLst>
            <pc:docMk/>
            <pc:sldMk cId="945567680" sldId="325"/>
            <ac:spMk id="9" creationId="{4DDCEAA7-310D-8AEE-FA1B-7545C3AE35E6}"/>
          </ac:spMkLst>
        </pc:spChg>
      </pc:sldChg>
      <pc:sldChg chg="addSp delSp modSp add mod">
        <pc:chgData name="종현 김" userId="4e62a0cd71f6508f" providerId="LiveId" clId="{9C0C0466-9134-4B91-B050-D2E9E28A97D7}" dt="2025-07-09T06:14:55.249" v="8402" actId="20577"/>
        <pc:sldMkLst>
          <pc:docMk/>
          <pc:sldMk cId="66174390" sldId="326"/>
        </pc:sldMkLst>
        <pc:spChg chg="mod">
          <ac:chgData name="종현 김" userId="4e62a0cd71f6508f" providerId="LiveId" clId="{9C0C0466-9134-4B91-B050-D2E9E28A97D7}" dt="2025-07-09T01:52:27.385" v="5432" actId="20577"/>
          <ac:spMkLst>
            <pc:docMk/>
            <pc:sldMk cId="66174390" sldId="326"/>
            <ac:spMk id="2" creationId="{502C68E2-2F17-A3B4-640C-35134C0AB8F6}"/>
          </ac:spMkLst>
        </pc:spChg>
        <pc:spChg chg="mod">
          <ac:chgData name="종현 김" userId="4e62a0cd71f6508f" providerId="LiveId" clId="{9C0C0466-9134-4B91-B050-D2E9E28A97D7}" dt="2025-07-09T06:14:55.249" v="8402" actId="20577"/>
          <ac:spMkLst>
            <pc:docMk/>
            <pc:sldMk cId="66174390" sldId="326"/>
            <ac:spMk id="3" creationId="{146E0845-86BF-C62B-5F5B-93BA7983BB36}"/>
          </ac:spMkLst>
        </pc:spChg>
        <pc:spChg chg="del">
          <ac:chgData name="종현 김" userId="4e62a0cd71f6508f" providerId="LiveId" clId="{9C0C0466-9134-4B91-B050-D2E9E28A97D7}" dt="2025-07-09T01:34:49.263" v="4703" actId="478"/>
          <ac:spMkLst>
            <pc:docMk/>
            <pc:sldMk cId="66174390" sldId="326"/>
            <ac:spMk id="4" creationId="{84FF0278-00B7-E032-9B08-1D3FF6F52CD3}"/>
          </ac:spMkLst>
        </pc:spChg>
        <pc:spChg chg="add mod">
          <ac:chgData name="종현 김" userId="4e62a0cd71f6508f" providerId="LiveId" clId="{9C0C0466-9134-4B91-B050-D2E9E28A97D7}" dt="2025-07-09T06:08:58.664" v="8194" actId="1076"/>
          <ac:spMkLst>
            <pc:docMk/>
            <pc:sldMk cId="66174390" sldId="326"/>
            <ac:spMk id="4" creationId="{A3B39821-9622-24E6-F10E-66D2DEBE2CA5}"/>
          </ac:spMkLst>
        </pc:spChg>
        <pc:spChg chg="add mod">
          <ac:chgData name="종현 김" userId="4e62a0cd71f6508f" providerId="LiveId" clId="{9C0C0466-9134-4B91-B050-D2E9E28A97D7}" dt="2025-07-09T06:08:58.664" v="8194" actId="1076"/>
          <ac:spMkLst>
            <pc:docMk/>
            <pc:sldMk cId="66174390" sldId="326"/>
            <ac:spMk id="5" creationId="{AA3471E6-553A-6B07-FB2A-6822DC193280}"/>
          </ac:spMkLst>
        </pc:spChg>
        <pc:spChg chg="add del mod">
          <ac:chgData name="종현 김" userId="4e62a0cd71f6508f" providerId="LiveId" clId="{9C0C0466-9134-4B91-B050-D2E9E28A97D7}" dt="2025-07-09T01:35:51.898" v="4708"/>
          <ac:spMkLst>
            <pc:docMk/>
            <pc:sldMk cId="66174390" sldId="326"/>
            <ac:spMk id="5" creationId="{ABACB8C0-0B23-8AFE-7617-8AF2B321B754}"/>
          </ac:spMkLst>
        </pc:spChg>
        <pc:spChg chg="add del mod">
          <ac:chgData name="종현 김" userId="4e62a0cd71f6508f" providerId="LiveId" clId="{9C0C0466-9134-4B91-B050-D2E9E28A97D7}" dt="2025-07-09T06:05:26.055" v="8110" actId="478"/>
          <ac:spMkLst>
            <pc:docMk/>
            <pc:sldMk cId="66174390" sldId="326"/>
            <ac:spMk id="6" creationId="{B24DD98D-B629-B0B7-5CC7-29C58B878E78}"/>
          </ac:spMkLst>
        </pc:spChg>
        <pc:spChg chg="add del mod">
          <ac:chgData name="종현 김" userId="4e62a0cd71f6508f" providerId="LiveId" clId="{9C0C0466-9134-4B91-B050-D2E9E28A97D7}" dt="2025-07-09T06:05:27.106" v="8111" actId="478"/>
          <ac:spMkLst>
            <pc:docMk/>
            <pc:sldMk cId="66174390" sldId="326"/>
            <ac:spMk id="7" creationId="{DA7610F8-3915-D245-1604-AD66EA1394D9}"/>
          </ac:spMkLst>
        </pc:spChg>
        <pc:spChg chg="add del mod">
          <ac:chgData name="종현 김" userId="4e62a0cd71f6508f" providerId="LiveId" clId="{9C0C0466-9134-4B91-B050-D2E9E28A97D7}" dt="2025-07-09T06:05:28.115" v="8112" actId="478"/>
          <ac:spMkLst>
            <pc:docMk/>
            <pc:sldMk cId="66174390" sldId="326"/>
            <ac:spMk id="8" creationId="{A79ACD0C-76DC-7AC5-A0BC-19DE26D150BD}"/>
          </ac:spMkLst>
        </pc:spChg>
        <pc:spChg chg="del">
          <ac:chgData name="종현 김" userId="4e62a0cd71f6508f" providerId="LiveId" clId="{9C0C0466-9134-4B91-B050-D2E9E28A97D7}" dt="2025-07-09T01:34:51.498" v="4704" actId="478"/>
          <ac:spMkLst>
            <pc:docMk/>
            <pc:sldMk cId="66174390" sldId="326"/>
            <ac:spMk id="9" creationId="{6D0CBF7D-6225-CB2D-3A04-2BEDA7A47C32}"/>
          </ac:spMkLst>
        </pc:spChg>
        <pc:spChg chg="add mod">
          <ac:chgData name="종현 김" userId="4e62a0cd71f6508f" providerId="LiveId" clId="{9C0C0466-9134-4B91-B050-D2E9E28A97D7}" dt="2025-07-09T06:08:58.664" v="8194" actId="1076"/>
          <ac:spMkLst>
            <pc:docMk/>
            <pc:sldMk cId="66174390" sldId="326"/>
            <ac:spMk id="9" creationId="{733E143A-598D-2C35-1913-66400252286E}"/>
          </ac:spMkLst>
        </pc:spChg>
        <pc:spChg chg="add del mod">
          <ac:chgData name="종현 김" userId="4e62a0cd71f6508f" providerId="LiveId" clId="{9C0C0466-9134-4B91-B050-D2E9E28A97D7}" dt="2025-07-09T01:50:07.119" v="5315" actId="21"/>
          <ac:spMkLst>
            <pc:docMk/>
            <pc:sldMk cId="66174390" sldId="326"/>
            <ac:spMk id="10" creationId="{BC31DDE0-1499-13E4-427F-F2573126CFF6}"/>
          </ac:spMkLst>
        </pc:spChg>
        <pc:spChg chg="add del mod">
          <ac:chgData name="종현 김" userId="4e62a0cd71f6508f" providerId="LiveId" clId="{9C0C0466-9134-4B91-B050-D2E9E28A97D7}" dt="2025-07-09T01:50:07.119" v="5315" actId="21"/>
          <ac:spMkLst>
            <pc:docMk/>
            <pc:sldMk cId="66174390" sldId="326"/>
            <ac:spMk id="11" creationId="{DE14861C-421F-53DC-19A3-65CECC64D69C}"/>
          </ac:spMkLst>
        </pc:spChg>
        <pc:spChg chg="add del mod">
          <ac:chgData name="종현 김" userId="4e62a0cd71f6508f" providerId="LiveId" clId="{9C0C0466-9134-4B91-B050-D2E9E28A97D7}" dt="2025-07-09T01:50:07.119" v="5315" actId="21"/>
          <ac:spMkLst>
            <pc:docMk/>
            <pc:sldMk cId="66174390" sldId="326"/>
            <ac:spMk id="12" creationId="{1177FDAA-825A-B6EE-89EB-9FF76AFBDDBB}"/>
          </ac:spMkLst>
        </pc:spChg>
        <pc:cxnChg chg="add mod">
          <ac:chgData name="종현 김" userId="4e62a0cd71f6508f" providerId="LiveId" clId="{9C0C0466-9134-4B91-B050-D2E9E28A97D7}" dt="2025-07-09T06:08:58.664" v="8194" actId="1076"/>
          <ac:cxnSpMkLst>
            <pc:docMk/>
            <pc:sldMk cId="66174390" sldId="326"/>
            <ac:cxnSpMk id="11" creationId="{EFB3F780-1099-017B-57B9-559D2FFBB404}"/>
          </ac:cxnSpMkLst>
        </pc:cxnChg>
        <pc:cxnChg chg="add mod">
          <ac:chgData name="종현 김" userId="4e62a0cd71f6508f" providerId="LiveId" clId="{9C0C0466-9134-4B91-B050-D2E9E28A97D7}" dt="2025-07-09T06:08:58.664" v="8194" actId="1076"/>
          <ac:cxnSpMkLst>
            <pc:docMk/>
            <pc:sldMk cId="66174390" sldId="326"/>
            <ac:cxnSpMk id="13" creationId="{5E5DEFBC-404A-6CA2-3E28-E3D5094BE20C}"/>
          </ac:cxnSpMkLst>
        </pc:cxnChg>
      </pc:sldChg>
      <pc:sldChg chg="addSp delSp modSp add del mod">
        <pc:chgData name="종현 김" userId="4e62a0cd71f6508f" providerId="LiveId" clId="{9C0C0466-9134-4B91-B050-D2E9E28A97D7}" dt="2025-07-09T01:18:30.441" v="4328" actId="47"/>
        <pc:sldMkLst>
          <pc:docMk/>
          <pc:sldMk cId="1363130449" sldId="326"/>
        </pc:sldMkLst>
        <pc:spChg chg="add mod">
          <ac:chgData name="종현 김" userId="4e62a0cd71f6508f" providerId="LiveId" clId="{9C0C0466-9134-4B91-B050-D2E9E28A97D7}" dt="2025-07-09T01:04:15.309" v="4240" actId="1076"/>
          <ac:spMkLst>
            <pc:docMk/>
            <pc:sldMk cId="1363130449" sldId="326"/>
            <ac:spMk id="4" creationId="{E394E13F-F67D-8054-F24D-17DABA01F55E}"/>
          </ac:spMkLst>
        </pc:spChg>
        <pc:spChg chg="add del mod">
          <ac:chgData name="종현 김" userId="4e62a0cd71f6508f" providerId="LiveId" clId="{9C0C0466-9134-4B91-B050-D2E9E28A97D7}" dt="2025-07-09T01:04:47.327" v="4243"/>
          <ac:spMkLst>
            <pc:docMk/>
            <pc:sldMk cId="1363130449" sldId="326"/>
            <ac:spMk id="6" creationId="{15F32D2C-0121-9543-38FE-2B7F628DD511}"/>
          </ac:spMkLst>
        </pc:spChg>
        <pc:spChg chg="add mod">
          <ac:chgData name="종현 김" userId="4e62a0cd71f6508f" providerId="LiveId" clId="{9C0C0466-9134-4B91-B050-D2E9E28A97D7}" dt="2025-07-09T01:05:23.352" v="4253" actId="20577"/>
          <ac:spMkLst>
            <pc:docMk/>
            <pc:sldMk cId="1363130449" sldId="326"/>
            <ac:spMk id="7" creationId="{7ECA487E-8790-2299-8E06-810A0E94F500}"/>
          </ac:spMkLst>
        </pc:spChg>
        <pc:spChg chg="del">
          <ac:chgData name="종현 김" userId="4e62a0cd71f6508f" providerId="LiveId" clId="{9C0C0466-9134-4B91-B050-D2E9E28A97D7}" dt="2025-07-09T01:01:53.835" v="4025" actId="478"/>
          <ac:spMkLst>
            <pc:docMk/>
            <pc:sldMk cId="1363130449" sldId="326"/>
            <ac:spMk id="11" creationId="{78F4C8A8-2F5A-05DE-8CC3-162036CC0BF5}"/>
          </ac:spMkLst>
        </pc:spChg>
        <pc:spChg chg="del">
          <ac:chgData name="종현 김" userId="4e62a0cd71f6508f" providerId="LiveId" clId="{9C0C0466-9134-4B91-B050-D2E9E28A97D7}" dt="2025-07-09T01:02:15.536" v="4026" actId="478"/>
          <ac:spMkLst>
            <pc:docMk/>
            <pc:sldMk cId="1363130449" sldId="326"/>
            <ac:spMk id="12" creationId="{6311312A-6FBD-4ABC-4D49-18FFC6865F52}"/>
          </ac:spMkLst>
        </pc:spChg>
        <pc:spChg chg="add mod">
          <ac:chgData name="종현 김" userId="4e62a0cd71f6508f" providerId="LiveId" clId="{9C0C0466-9134-4B91-B050-D2E9E28A97D7}" dt="2025-07-09T01:06:12.174" v="4308" actId="1076"/>
          <ac:spMkLst>
            <pc:docMk/>
            <pc:sldMk cId="1363130449" sldId="326"/>
            <ac:spMk id="14" creationId="{259064ED-92ED-2C49-B86B-AB56A87FD26F}"/>
          </ac:spMkLst>
        </pc:spChg>
        <pc:picChg chg="del">
          <ac:chgData name="종현 김" userId="4e62a0cd71f6508f" providerId="LiveId" clId="{9C0C0466-9134-4B91-B050-D2E9E28A97D7}" dt="2025-07-09T01:01:53.036" v="4024" actId="478"/>
          <ac:picMkLst>
            <pc:docMk/>
            <pc:sldMk cId="1363130449" sldId="326"/>
            <ac:picMk id="5" creationId="{7936CB3E-D806-E1DA-E8E1-4DCACBC50169}"/>
          </ac:picMkLst>
        </pc:picChg>
        <pc:cxnChg chg="add mod">
          <ac:chgData name="종현 김" userId="4e62a0cd71f6508f" providerId="LiveId" clId="{9C0C0466-9134-4B91-B050-D2E9E28A97D7}" dt="2025-07-09T01:06:31.411" v="4311" actId="14100"/>
          <ac:cxnSpMkLst>
            <pc:docMk/>
            <pc:sldMk cId="1363130449" sldId="326"/>
            <ac:cxnSpMk id="9" creationId="{C9A0AC68-CFD9-225D-6A4C-B4669E042FBD}"/>
          </ac:cxnSpMkLst>
        </pc:cxnChg>
        <pc:cxnChg chg="add mod">
          <ac:chgData name="종현 김" userId="4e62a0cd71f6508f" providerId="LiveId" clId="{9C0C0466-9134-4B91-B050-D2E9E28A97D7}" dt="2025-07-09T01:06:28.154" v="4310" actId="14100"/>
          <ac:cxnSpMkLst>
            <pc:docMk/>
            <pc:sldMk cId="1363130449" sldId="326"/>
            <ac:cxnSpMk id="13" creationId="{A3A596E3-D264-D094-57ED-FE314D03C391}"/>
          </ac:cxnSpMkLst>
        </pc:cxnChg>
      </pc:sldChg>
      <pc:sldChg chg="modSp add del mod">
        <pc:chgData name="종현 김" userId="4e62a0cd71f6508f" providerId="LiveId" clId="{9C0C0466-9134-4B91-B050-D2E9E28A97D7}" dt="2025-07-08T12:19:06.086" v="4020" actId="47"/>
        <pc:sldMkLst>
          <pc:docMk/>
          <pc:sldMk cId="1623804289" sldId="326"/>
        </pc:sldMkLst>
        <pc:spChg chg="mod">
          <ac:chgData name="종현 김" userId="4e62a0cd71f6508f" providerId="LiveId" clId="{9C0C0466-9134-4B91-B050-D2E9E28A97D7}" dt="2025-07-08T12:19:03.776" v="4019" actId="20577"/>
          <ac:spMkLst>
            <pc:docMk/>
            <pc:sldMk cId="1623804289" sldId="326"/>
            <ac:spMk id="2" creationId="{85186603-CA60-D9D3-EAF6-FC030F5CC770}"/>
          </ac:spMkLst>
        </pc:spChg>
      </pc:sldChg>
      <pc:sldChg chg="addSp delSp modSp add mod">
        <pc:chgData name="종현 김" userId="4e62a0cd71f6508f" providerId="LiveId" clId="{9C0C0466-9134-4B91-B050-D2E9E28A97D7}" dt="2025-07-09T06:15:01.490" v="8405" actId="20577"/>
        <pc:sldMkLst>
          <pc:docMk/>
          <pc:sldMk cId="2470495501" sldId="327"/>
        </pc:sldMkLst>
        <pc:spChg chg="mod">
          <ac:chgData name="종현 김" userId="4e62a0cd71f6508f" providerId="LiveId" clId="{9C0C0466-9134-4B91-B050-D2E9E28A97D7}" dt="2025-07-09T01:52:45.835" v="5466" actId="20577"/>
          <ac:spMkLst>
            <pc:docMk/>
            <pc:sldMk cId="2470495501" sldId="327"/>
            <ac:spMk id="2" creationId="{FBE6C3F0-9F9A-690A-C0BE-3918DD2EAC02}"/>
          </ac:spMkLst>
        </pc:spChg>
        <pc:spChg chg="mod">
          <ac:chgData name="종현 김" userId="4e62a0cd71f6508f" providerId="LiveId" clId="{9C0C0466-9134-4B91-B050-D2E9E28A97D7}" dt="2025-07-09T06:15:01.490" v="8405" actId="20577"/>
          <ac:spMkLst>
            <pc:docMk/>
            <pc:sldMk cId="2470495501" sldId="327"/>
            <ac:spMk id="3" creationId="{DBE256DF-887F-9F77-180A-B91674EB16F6}"/>
          </ac:spMkLst>
        </pc:spChg>
        <pc:spChg chg="add mod">
          <ac:chgData name="종현 김" userId="4e62a0cd71f6508f" providerId="LiveId" clId="{9C0C0466-9134-4B91-B050-D2E9E28A97D7}" dt="2025-07-09T06:07:26.711" v="8163" actId="1076"/>
          <ac:spMkLst>
            <pc:docMk/>
            <pc:sldMk cId="2470495501" sldId="327"/>
            <ac:spMk id="4" creationId="{97E16CAA-A45B-9AA9-CC0D-411B228A5564}"/>
          </ac:spMkLst>
        </pc:spChg>
        <pc:spChg chg="add mod">
          <ac:chgData name="종현 김" userId="4e62a0cd71f6508f" providerId="LiveId" clId="{9C0C0466-9134-4B91-B050-D2E9E28A97D7}" dt="2025-07-09T06:08:44.848" v="8193" actId="20577"/>
          <ac:spMkLst>
            <pc:docMk/>
            <pc:sldMk cId="2470495501" sldId="327"/>
            <ac:spMk id="5" creationId="{2580B36B-467B-1F19-DDC1-0DE83E5F3E46}"/>
          </ac:spMkLst>
        </pc:spChg>
        <pc:spChg chg="add mod">
          <ac:chgData name="종현 김" userId="4e62a0cd71f6508f" providerId="LiveId" clId="{9C0C0466-9134-4B91-B050-D2E9E28A97D7}" dt="2025-07-09T06:07:26.711" v="8163" actId="1076"/>
          <ac:spMkLst>
            <pc:docMk/>
            <pc:sldMk cId="2470495501" sldId="327"/>
            <ac:spMk id="6" creationId="{091CECE7-ED3C-D1AD-F7DF-6DE556C168F9}"/>
          </ac:spMkLst>
        </pc:spChg>
        <pc:spChg chg="add mod">
          <ac:chgData name="종현 김" userId="4e62a0cd71f6508f" providerId="LiveId" clId="{9C0C0466-9134-4B91-B050-D2E9E28A97D7}" dt="2025-07-09T06:07:31.197" v="8165" actId="14100"/>
          <ac:spMkLst>
            <pc:docMk/>
            <pc:sldMk cId="2470495501" sldId="327"/>
            <ac:spMk id="7" creationId="{A75DF180-9CD3-A98D-FB3D-F6FB0D193524}"/>
          </ac:spMkLst>
        </pc:spChg>
        <pc:spChg chg="add del mod">
          <ac:chgData name="종현 김" userId="4e62a0cd71f6508f" providerId="LiveId" clId="{9C0C0466-9134-4B91-B050-D2E9E28A97D7}" dt="2025-07-09T06:06:23.831" v="8139" actId="478"/>
          <ac:spMkLst>
            <pc:docMk/>
            <pc:sldMk cId="2470495501" sldId="327"/>
            <ac:spMk id="8" creationId="{0FD9E396-42AD-A1B1-2D1E-E59E39D60506}"/>
          </ac:spMkLst>
        </pc:spChg>
        <pc:spChg chg="add del mod">
          <ac:chgData name="종현 김" userId="4e62a0cd71f6508f" providerId="LiveId" clId="{9C0C0466-9134-4B91-B050-D2E9E28A97D7}" dt="2025-07-09T06:06:14.133" v="8135"/>
          <ac:spMkLst>
            <pc:docMk/>
            <pc:sldMk cId="2470495501" sldId="327"/>
            <ac:spMk id="10" creationId="{BC31DDE0-1499-13E4-427F-F2573126CFF6}"/>
          </ac:spMkLst>
        </pc:spChg>
        <pc:spChg chg="add del mod">
          <ac:chgData name="종현 김" userId="4e62a0cd71f6508f" providerId="LiveId" clId="{9C0C0466-9134-4B91-B050-D2E9E28A97D7}" dt="2025-07-09T06:06:27.162" v="8142"/>
          <ac:spMkLst>
            <pc:docMk/>
            <pc:sldMk cId="2470495501" sldId="327"/>
            <ac:spMk id="11" creationId="{DE14861C-421F-53DC-19A3-65CECC64D69C}"/>
          </ac:spMkLst>
        </pc:spChg>
        <pc:spChg chg="add del mod">
          <ac:chgData name="종현 김" userId="4e62a0cd71f6508f" providerId="LiveId" clId="{9C0C0466-9134-4B91-B050-D2E9E28A97D7}" dt="2025-07-09T06:07:00.308" v="8156"/>
          <ac:spMkLst>
            <pc:docMk/>
            <pc:sldMk cId="2470495501" sldId="327"/>
            <ac:spMk id="12" creationId="{1177FDAA-825A-B6EE-89EB-9FF76AFBDDBB}"/>
          </ac:spMkLst>
        </pc:spChg>
        <pc:cxnChg chg="add mod">
          <ac:chgData name="종현 김" userId="4e62a0cd71f6508f" providerId="LiveId" clId="{9C0C0466-9134-4B91-B050-D2E9E28A97D7}" dt="2025-07-09T06:07:39.901" v="8167" actId="13822"/>
          <ac:cxnSpMkLst>
            <pc:docMk/>
            <pc:sldMk cId="2470495501" sldId="327"/>
            <ac:cxnSpMk id="13" creationId="{F3A5365A-562B-5D3D-4E95-449D484FC2F3}"/>
          </ac:cxnSpMkLst>
        </pc:cxnChg>
        <pc:cxnChg chg="add mod">
          <ac:chgData name="종현 김" userId="4e62a0cd71f6508f" providerId="LiveId" clId="{9C0C0466-9134-4B91-B050-D2E9E28A97D7}" dt="2025-07-09T06:07:44.612" v="8169" actId="1076"/>
          <ac:cxnSpMkLst>
            <pc:docMk/>
            <pc:sldMk cId="2470495501" sldId="327"/>
            <ac:cxnSpMk id="14" creationId="{D6AE4043-7757-060D-746A-086D72361839}"/>
          </ac:cxnSpMkLst>
        </pc:cxnChg>
        <pc:cxnChg chg="add mod">
          <ac:chgData name="종현 김" userId="4e62a0cd71f6508f" providerId="LiveId" clId="{9C0C0466-9134-4B91-B050-D2E9E28A97D7}" dt="2025-07-09T06:07:48.096" v="8171" actId="1076"/>
          <ac:cxnSpMkLst>
            <pc:docMk/>
            <pc:sldMk cId="2470495501" sldId="327"/>
            <ac:cxnSpMk id="15" creationId="{CA78120F-C8D7-846C-D743-6E2041AEA932}"/>
          </ac:cxnSpMkLst>
        </pc:cxnChg>
      </pc:sldChg>
      <pc:sldChg chg="addSp delSp modSp add mod">
        <pc:chgData name="종현 김" userId="4e62a0cd71f6508f" providerId="LiveId" clId="{9C0C0466-9134-4B91-B050-D2E9E28A97D7}" dt="2025-07-09T06:15:04.221" v="8408" actId="20577"/>
        <pc:sldMkLst>
          <pc:docMk/>
          <pc:sldMk cId="1923664532" sldId="328"/>
        </pc:sldMkLst>
        <pc:spChg chg="mod">
          <ac:chgData name="종현 김" userId="4e62a0cd71f6508f" providerId="LiveId" clId="{9C0C0466-9134-4B91-B050-D2E9E28A97D7}" dt="2025-07-09T01:52:57.141" v="5475" actId="20577"/>
          <ac:spMkLst>
            <pc:docMk/>
            <pc:sldMk cId="1923664532" sldId="328"/>
            <ac:spMk id="2" creationId="{C17F5B14-3814-27CF-853D-B7C3E6071699}"/>
          </ac:spMkLst>
        </pc:spChg>
        <pc:spChg chg="mod">
          <ac:chgData name="종현 김" userId="4e62a0cd71f6508f" providerId="LiveId" clId="{9C0C0466-9134-4B91-B050-D2E9E28A97D7}" dt="2025-07-09T06:15:04.221" v="8408" actId="20577"/>
          <ac:spMkLst>
            <pc:docMk/>
            <pc:sldMk cId="1923664532" sldId="328"/>
            <ac:spMk id="3" creationId="{59941AD6-FF19-AAED-29FD-9C3F6CDD3DA2}"/>
          </ac:spMkLst>
        </pc:spChg>
        <pc:spChg chg="add mod">
          <ac:chgData name="종현 김" userId="4e62a0cd71f6508f" providerId="LiveId" clId="{9C0C0466-9134-4B91-B050-D2E9E28A97D7}" dt="2025-07-09T06:07:56.783" v="8174"/>
          <ac:spMkLst>
            <pc:docMk/>
            <pc:sldMk cId="1923664532" sldId="328"/>
            <ac:spMk id="4" creationId="{C8E89561-3F97-CF7B-4BDC-87C9AC0C8E15}"/>
          </ac:spMkLst>
        </pc:spChg>
        <pc:spChg chg="add mod">
          <ac:chgData name="종현 김" userId="4e62a0cd71f6508f" providerId="LiveId" clId="{9C0C0466-9134-4B91-B050-D2E9E28A97D7}" dt="2025-07-09T06:08:42.715" v="8192" actId="20577"/>
          <ac:spMkLst>
            <pc:docMk/>
            <pc:sldMk cId="1923664532" sldId="328"/>
            <ac:spMk id="5" creationId="{E18DB391-66D8-D8B5-2048-39803B992563}"/>
          </ac:spMkLst>
        </pc:spChg>
        <pc:spChg chg="add mod">
          <ac:chgData name="종현 김" userId="4e62a0cd71f6508f" providerId="LiveId" clId="{9C0C0466-9134-4B91-B050-D2E9E28A97D7}" dt="2025-07-09T06:08:20.796" v="8185" actId="21"/>
          <ac:spMkLst>
            <pc:docMk/>
            <pc:sldMk cId="1923664532" sldId="328"/>
            <ac:spMk id="6" creationId="{2BDDFF7A-6E06-D357-5266-3513C169746A}"/>
          </ac:spMkLst>
        </pc:spChg>
        <pc:spChg chg="add mod">
          <ac:chgData name="종현 김" userId="4e62a0cd71f6508f" providerId="LiveId" clId="{9C0C0466-9134-4B91-B050-D2E9E28A97D7}" dt="2025-07-09T06:08:21.858" v="8186"/>
          <ac:spMkLst>
            <pc:docMk/>
            <pc:sldMk cId="1923664532" sldId="328"/>
            <ac:spMk id="7" creationId="{09BDE5F8-1894-CF63-5ED9-47AB39FEC34F}"/>
          </ac:spMkLst>
        </pc:spChg>
        <pc:spChg chg="del mod">
          <ac:chgData name="종현 김" userId="4e62a0cd71f6508f" providerId="LiveId" clId="{9C0C0466-9134-4B91-B050-D2E9E28A97D7}" dt="2025-07-09T06:07:57.975" v="8176"/>
          <ac:spMkLst>
            <pc:docMk/>
            <pc:sldMk cId="1923664532" sldId="328"/>
            <ac:spMk id="10" creationId="{B3376E89-5BD9-E47B-217A-D2F93B14FDE6}"/>
          </ac:spMkLst>
        </pc:spChg>
        <pc:spChg chg="del mod">
          <ac:chgData name="종현 김" userId="4e62a0cd71f6508f" providerId="LiveId" clId="{9C0C0466-9134-4B91-B050-D2E9E28A97D7}" dt="2025-07-09T06:08:06.710" v="8181"/>
          <ac:spMkLst>
            <pc:docMk/>
            <pc:sldMk cId="1923664532" sldId="328"/>
            <ac:spMk id="11" creationId="{C1860360-F911-4AEF-441E-687D50371417}"/>
          </ac:spMkLst>
        </pc:spChg>
        <pc:spChg chg="del mod">
          <ac:chgData name="종현 김" userId="4e62a0cd71f6508f" providerId="LiveId" clId="{9C0C0466-9134-4B91-B050-D2E9E28A97D7}" dt="2025-07-09T06:08:22.856" v="8188"/>
          <ac:spMkLst>
            <pc:docMk/>
            <pc:sldMk cId="1923664532" sldId="328"/>
            <ac:spMk id="12" creationId="{C840AA1F-30D5-64FD-8CE3-F3581E6D1A9F}"/>
          </ac:spMkLst>
        </pc:spChg>
        <pc:cxnChg chg="add mod">
          <ac:chgData name="종현 김" userId="4e62a0cd71f6508f" providerId="LiveId" clId="{9C0C0466-9134-4B91-B050-D2E9E28A97D7}" dt="2025-07-09T06:08:15.123" v="8182"/>
          <ac:cxnSpMkLst>
            <pc:docMk/>
            <pc:sldMk cId="1923664532" sldId="328"/>
            <ac:cxnSpMk id="8" creationId="{1AFDB30A-D994-426B-A118-54F11BC38661}"/>
          </ac:cxnSpMkLst>
        </pc:cxnChg>
        <pc:cxnChg chg="add mod">
          <ac:chgData name="종현 김" userId="4e62a0cd71f6508f" providerId="LiveId" clId="{9C0C0466-9134-4B91-B050-D2E9E28A97D7}" dt="2025-07-09T06:08:27.655" v="8189"/>
          <ac:cxnSpMkLst>
            <pc:docMk/>
            <pc:sldMk cId="1923664532" sldId="328"/>
            <ac:cxnSpMk id="9" creationId="{CC4653AE-42F0-991F-4844-2EE7D324FC5A}"/>
          </ac:cxnSpMkLst>
        </pc:cxnChg>
        <pc:cxnChg chg="add mod">
          <ac:chgData name="종현 김" userId="4e62a0cd71f6508f" providerId="LiveId" clId="{9C0C0466-9134-4B91-B050-D2E9E28A97D7}" dt="2025-07-09T06:08:27.655" v="8189"/>
          <ac:cxnSpMkLst>
            <pc:docMk/>
            <pc:sldMk cId="1923664532" sldId="328"/>
            <ac:cxnSpMk id="13" creationId="{F91EDE41-BA84-9649-491E-B690103BB685}"/>
          </ac:cxnSpMkLst>
        </pc:cxnChg>
      </pc:sldChg>
      <pc:sldChg chg="addSp delSp modSp add mod">
        <pc:chgData name="종현 김" userId="4e62a0cd71f6508f" providerId="LiveId" clId="{9C0C0466-9134-4B91-B050-D2E9E28A97D7}" dt="2025-07-09T06:56:12.539" v="8522"/>
        <pc:sldMkLst>
          <pc:docMk/>
          <pc:sldMk cId="3376395471" sldId="329"/>
        </pc:sldMkLst>
        <pc:spChg chg="mod">
          <ac:chgData name="종현 김" userId="4e62a0cd71f6508f" providerId="LiveId" clId="{9C0C0466-9134-4B91-B050-D2E9E28A97D7}" dt="2025-07-09T02:54:03.106" v="6837" actId="20577"/>
          <ac:spMkLst>
            <pc:docMk/>
            <pc:sldMk cId="3376395471" sldId="329"/>
            <ac:spMk id="2" creationId="{E97A77EC-2335-C166-B48E-E50FD3690728}"/>
          </ac:spMkLst>
        </pc:spChg>
        <pc:spChg chg="mod">
          <ac:chgData name="종현 김" userId="4e62a0cd71f6508f" providerId="LiveId" clId="{9C0C0466-9134-4B91-B050-D2E9E28A97D7}" dt="2025-07-09T06:15:12.775" v="8417" actId="20577"/>
          <ac:spMkLst>
            <pc:docMk/>
            <pc:sldMk cId="3376395471" sldId="329"/>
            <ac:spMk id="3" creationId="{D42628B5-0C6E-FC77-0840-5DFA0E21E2EA}"/>
          </ac:spMkLst>
        </pc:spChg>
        <pc:spChg chg="del">
          <ac:chgData name="종현 김" userId="4e62a0cd71f6508f" providerId="LiveId" clId="{9C0C0466-9134-4B91-B050-D2E9E28A97D7}" dt="2025-07-09T02:45:40.040" v="6776" actId="478"/>
          <ac:spMkLst>
            <pc:docMk/>
            <pc:sldMk cId="3376395471" sldId="329"/>
            <ac:spMk id="4" creationId="{860C3CEF-FF98-FC17-955C-88213D9F9903}"/>
          </ac:spMkLst>
        </pc:spChg>
        <pc:spChg chg="add del mod">
          <ac:chgData name="종현 김" userId="4e62a0cd71f6508f" providerId="LiveId" clId="{9C0C0466-9134-4B91-B050-D2E9E28A97D7}" dt="2025-07-09T06:56:12.539" v="8522"/>
          <ac:spMkLst>
            <pc:docMk/>
            <pc:sldMk cId="3376395471" sldId="329"/>
            <ac:spMk id="4" creationId="{FBD42CF5-14AE-2FFA-0755-6ED182AD10E4}"/>
          </ac:spMkLst>
        </pc:spChg>
        <pc:spChg chg="del mod">
          <ac:chgData name="종현 김" userId="4e62a0cd71f6508f" providerId="LiveId" clId="{9C0C0466-9134-4B91-B050-D2E9E28A97D7}" dt="2025-07-09T02:50:15.084" v="6783" actId="478"/>
          <ac:spMkLst>
            <pc:docMk/>
            <pc:sldMk cId="3376395471" sldId="329"/>
            <ac:spMk id="9" creationId="{9A0F6094-CD11-EC8A-FBDA-BC3D75D184C2}"/>
          </ac:spMkLst>
        </pc:spChg>
        <pc:picChg chg="add mod">
          <ac:chgData name="종현 김" userId="4e62a0cd71f6508f" providerId="LiveId" clId="{9C0C0466-9134-4B91-B050-D2E9E28A97D7}" dt="2025-07-09T02:50:18.751" v="6784" actId="14100"/>
          <ac:picMkLst>
            <pc:docMk/>
            <pc:sldMk cId="3376395471" sldId="329"/>
            <ac:picMk id="6" creationId="{68CE8222-20ED-2F43-4449-A635F44B4CB0}"/>
          </ac:picMkLst>
        </pc:picChg>
      </pc:sldChg>
      <pc:sldChg chg="addSp delSp modSp add del mod">
        <pc:chgData name="종현 김" userId="4e62a0cd71f6508f" providerId="LiveId" clId="{9C0C0466-9134-4B91-B050-D2E9E28A97D7}" dt="2025-07-09T03:46:33.047" v="7017" actId="47"/>
        <pc:sldMkLst>
          <pc:docMk/>
          <pc:sldMk cId="670575453" sldId="330"/>
        </pc:sldMkLst>
        <pc:spChg chg="mod">
          <ac:chgData name="종현 김" userId="4e62a0cd71f6508f" providerId="LiveId" clId="{9C0C0466-9134-4B91-B050-D2E9E28A97D7}" dt="2025-07-09T02:53:59.244" v="6836" actId="20577"/>
          <ac:spMkLst>
            <pc:docMk/>
            <pc:sldMk cId="670575453" sldId="330"/>
            <ac:spMk id="2" creationId="{DC1D89B8-7108-BF10-5CBD-EC437BE1B133}"/>
          </ac:spMkLst>
        </pc:spChg>
        <pc:spChg chg="add mod">
          <ac:chgData name="종현 김" userId="4e62a0cd71f6508f" providerId="LiveId" clId="{9C0C0466-9134-4B91-B050-D2E9E28A97D7}" dt="2025-07-09T02:54:22.710" v="6847" actId="20577"/>
          <ac:spMkLst>
            <pc:docMk/>
            <pc:sldMk cId="670575453" sldId="330"/>
            <ac:spMk id="4" creationId="{2E3E553D-0872-64EE-CAEB-4D00D6D2AE22}"/>
          </ac:spMkLst>
        </pc:spChg>
        <pc:spChg chg="add mod">
          <ac:chgData name="종현 김" userId="4e62a0cd71f6508f" providerId="LiveId" clId="{9C0C0466-9134-4B91-B050-D2E9E28A97D7}" dt="2025-07-09T02:56:29.069" v="6981" actId="20577"/>
          <ac:spMkLst>
            <pc:docMk/>
            <pc:sldMk cId="670575453" sldId="330"/>
            <ac:spMk id="5" creationId="{14FAED6F-FEED-8C12-BB59-AAED388775EB}"/>
          </ac:spMkLst>
        </pc:spChg>
        <pc:picChg chg="del">
          <ac:chgData name="종현 김" userId="4e62a0cd71f6508f" providerId="LiveId" clId="{9C0C0466-9134-4B91-B050-D2E9E28A97D7}" dt="2025-07-09T02:52:11.669" v="6786" actId="478"/>
          <ac:picMkLst>
            <pc:docMk/>
            <pc:sldMk cId="670575453" sldId="330"/>
            <ac:picMk id="6" creationId="{803FDEE6-4712-41E5-B94E-CF2038A2F6BA}"/>
          </ac:picMkLst>
        </pc:picChg>
      </pc:sldChg>
      <pc:sldChg chg="addSp modSp add del mod">
        <pc:chgData name="종현 김" userId="4e62a0cd71f6508f" providerId="LiveId" clId="{9C0C0466-9134-4B91-B050-D2E9E28A97D7}" dt="2025-07-09T04:36:17.306" v="7378" actId="47"/>
        <pc:sldMkLst>
          <pc:docMk/>
          <pc:sldMk cId="2922918195" sldId="331"/>
        </pc:sldMkLst>
        <pc:spChg chg="mod">
          <ac:chgData name="종현 김" userId="4e62a0cd71f6508f" providerId="LiveId" clId="{9C0C0466-9134-4B91-B050-D2E9E28A97D7}" dt="2025-07-09T04:30:31.513" v="7272" actId="1076"/>
          <ac:spMkLst>
            <pc:docMk/>
            <pc:sldMk cId="2922918195" sldId="331"/>
            <ac:spMk id="4" creationId="{259FA980-F377-5436-A5CF-B97C1F406C41}"/>
          </ac:spMkLst>
        </pc:spChg>
        <pc:spChg chg="mod">
          <ac:chgData name="종현 김" userId="4e62a0cd71f6508f" providerId="LiveId" clId="{9C0C0466-9134-4B91-B050-D2E9E28A97D7}" dt="2025-07-09T04:30:27.213" v="7271" actId="1076"/>
          <ac:spMkLst>
            <pc:docMk/>
            <pc:sldMk cId="2922918195" sldId="331"/>
            <ac:spMk id="5" creationId="{5F41B16C-E47C-AF3E-54EE-4BE73CE9A057}"/>
          </ac:spMkLst>
        </pc:spChg>
        <pc:spChg chg="add mod">
          <ac:chgData name="종현 김" userId="4e62a0cd71f6508f" providerId="LiveId" clId="{9C0C0466-9134-4B91-B050-D2E9E28A97D7}" dt="2025-07-09T03:30:00.302" v="7016" actId="1076"/>
          <ac:spMkLst>
            <pc:docMk/>
            <pc:sldMk cId="2922918195" sldId="331"/>
            <ac:spMk id="6" creationId="{0DC3E02F-9C7A-C2AD-6B3B-29EAD2173F4A}"/>
          </ac:spMkLst>
        </pc:spChg>
      </pc:sldChg>
      <pc:sldChg chg="addSp delSp modSp add mod modNotesTx">
        <pc:chgData name="종현 김" userId="4e62a0cd71f6508f" providerId="LiveId" clId="{9C0C0466-9134-4B91-B050-D2E9E28A97D7}" dt="2025-07-09T06:15:17.416" v="8423" actId="20577"/>
        <pc:sldMkLst>
          <pc:docMk/>
          <pc:sldMk cId="1886074849" sldId="332"/>
        </pc:sldMkLst>
        <pc:spChg chg="mod">
          <ac:chgData name="종현 김" userId="4e62a0cd71f6508f" providerId="LiveId" clId="{9C0C0466-9134-4B91-B050-D2E9E28A97D7}" dt="2025-07-09T06:15:17.416" v="8423" actId="20577"/>
          <ac:spMkLst>
            <pc:docMk/>
            <pc:sldMk cId="1886074849" sldId="332"/>
            <ac:spMk id="3" creationId="{E4701C5B-9764-6AC9-2616-344CF0C37DCB}"/>
          </ac:spMkLst>
        </pc:spChg>
        <pc:spChg chg="add mod">
          <ac:chgData name="종현 김" userId="4e62a0cd71f6508f" providerId="LiveId" clId="{9C0C0466-9134-4B91-B050-D2E9E28A97D7}" dt="2025-07-09T06:01:08.218" v="7883" actId="1076"/>
          <ac:spMkLst>
            <pc:docMk/>
            <pc:sldMk cId="1886074849" sldId="332"/>
            <ac:spMk id="4" creationId="{087CF76D-7895-9F34-BD0E-A61457E1AC01}"/>
          </ac:spMkLst>
        </pc:spChg>
        <pc:spChg chg="del mod">
          <ac:chgData name="종현 김" userId="4e62a0cd71f6508f" providerId="LiveId" clId="{9C0C0466-9134-4B91-B050-D2E9E28A97D7}" dt="2025-07-09T03:29:55.856" v="7014" actId="21"/>
          <ac:spMkLst>
            <pc:docMk/>
            <pc:sldMk cId="1886074849" sldId="332"/>
            <ac:spMk id="4" creationId="{0DC3E02F-9C7A-C2AD-6B3B-29EAD2173F4A}"/>
          </ac:spMkLst>
        </pc:spChg>
        <pc:spChg chg="del">
          <ac:chgData name="종현 김" userId="4e62a0cd71f6508f" providerId="LiveId" clId="{9C0C0466-9134-4B91-B050-D2E9E28A97D7}" dt="2025-07-09T02:57:41.997" v="7012" actId="478"/>
          <ac:spMkLst>
            <pc:docMk/>
            <pc:sldMk cId="1886074849" sldId="332"/>
            <ac:spMk id="5" creationId="{8526AF2B-A62D-35BA-A490-A2D7F63C33D5}"/>
          </ac:spMkLst>
        </pc:spChg>
        <pc:spChg chg="add del mod">
          <ac:chgData name="종현 김" userId="4e62a0cd71f6508f" providerId="LiveId" clId="{9C0C0466-9134-4B91-B050-D2E9E28A97D7}" dt="2025-07-09T06:01:13.561" v="7884" actId="478"/>
          <ac:spMkLst>
            <pc:docMk/>
            <pc:sldMk cId="1886074849" sldId="332"/>
            <ac:spMk id="6" creationId="{488EEEAF-EB22-76E8-664D-8DE58367D5D6}"/>
          </ac:spMkLst>
        </pc:spChg>
        <pc:spChg chg="add mod">
          <ac:chgData name="종현 김" userId="4e62a0cd71f6508f" providerId="LiveId" clId="{9C0C0466-9134-4B91-B050-D2E9E28A97D7}" dt="2025-07-09T06:01:47.979" v="7914" actId="1076"/>
          <ac:spMkLst>
            <pc:docMk/>
            <pc:sldMk cId="1886074849" sldId="332"/>
            <ac:spMk id="8" creationId="{8FF17522-3DEE-4BD6-D708-11F703B9657A}"/>
          </ac:spMkLst>
        </pc:spChg>
        <pc:picChg chg="add mod">
          <ac:chgData name="종현 김" userId="4e62a0cd71f6508f" providerId="LiveId" clId="{9C0C0466-9134-4B91-B050-D2E9E28A97D7}" dt="2025-07-09T06:01:28.339" v="7888" actId="1076"/>
          <ac:picMkLst>
            <pc:docMk/>
            <pc:sldMk cId="1886074849" sldId="332"/>
            <ac:picMk id="7" creationId="{4D00F580-CF59-10E3-9D30-AC298B57A928}"/>
          </ac:picMkLst>
        </pc:picChg>
      </pc:sldChg>
      <pc:sldChg chg="addSp delSp modSp add mod">
        <pc:chgData name="종현 김" userId="4e62a0cd71f6508f" providerId="LiveId" clId="{9C0C0466-9134-4B91-B050-D2E9E28A97D7}" dt="2025-07-09T06:15:25.995" v="8432" actId="20577"/>
        <pc:sldMkLst>
          <pc:docMk/>
          <pc:sldMk cId="1044892973" sldId="333"/>
        </pc:sldMkLst>
        <pc:spChg chg="mod">
          <ac:chgData name="종현 김" userId="4e62a0cd71f6508f" providerId="LiveId" clId="{9C0C0466-9134-4B91-B050-D2E9E28A97D7}" dt="2025-07-09T06:04:19.026" v="8095" actId="20577"/>
          <ac:spMkLst>
            <pc:docMk/>
            <pc:sldMk cId="1044892973" sldId="333"/>
            <ac:spMk id="2" creationId="{66024F96-49D1-6B5D-C9C1-D7F09E7560E4}"/>
          </ac:spMkLst>
        </pc:spChg>
        <pc:spChg chg="mod">
          <ac:chgData name="종현 김" userId="4e62a0cd71f6508f" providerId="LiveId" clId="{9C0C0466-9134-4B91-B050-D2E9E28A97D7}" dt="2025-07-09T06:15:25.995" v="8432" actId="20577"/>
          <ac:spMkLst>
            <pc:docMk/>
            <pc:sldMk cId="1044892973" sldId="333"/>
            <ac:spMk id="3" creationId="{E786EE9C-1F05-2C0F-839A-D4DC2E964003}"/>
          </ac:spMkLst>
        </pc:spChg>
        <pc:spChg chg="del">
          <ac:chgData name="종현 김" userId="4e62a0cd71f6508f" providerId="LiveId" clId="{9C0C0466-9134-4B91-B050-D2E9E28A97D7}" dt="2025-07-09T03:50:49.884" v="7025" actId="478"/>
          <ac:spMkLst>
            <pc:docMk/>
            <pc:sldMk cId="1044892973" sldId="333"/>
            <ac:spMk id="4" creationId="{4D9C888A-F6C2-C4CB-1E5A-E1A7CEBE83E7}"/>
          </ac:spMkLst>
        </pc:spChg>
        <pc:spChg chg="del">
          <ac:chgData name="종현 김" userId="4e62a0cd71f6508f" providerId="LiveId" clId="{9C0C0466-9134-4B91-B050-D2E9E28A97D7}" dt="2025-07-09T03:51:08.260" v="7033" actId="478"/>
          <ac:spMkLst>
            <pc:docMk/>
            <pc:sldMk cId="1044892973" sldId="333"/>
            <ac:spMk id="9" creationId="{C76CF462-029C-BE0F-A5E1-04090352B75A}"/>
          </ac:spMkLst>
        </pc:spChg>
        <pc:picChg chg="add mod">
          <ac:chgData name="종현 김" userId="4e62a0cd71f6508f" providerId="LiveId" clId="{9C0C0466-9134-4B91-B050-D2E9E28A97D7}" dt="2025-07-09T03:54:50.533" v="7039" actId="14100"/>
          <ac:picMkLst>
            <pc:docMk/>
            <pc:sldMk cId="1044892973" sldId="333"/>
            <ac:picMk id="6" creationId="{01A12A14-7F51-4B64-0F24-BBAC590FF77A}"/>
          </ac:picMkLst>
        </pc:picChg>
        <pc:picChg chg="add mod">
          <ac:chgData name="종현 김" userId="4e62a0cd71f6508f" providerId="LiveId" clId="{9C0C0466-9134-4B91-B050-D2E9E28A97D7}" dt="2025-07-09T03:54:50.533" v="7039" actId="14100"/>
          <ac:picMkLst>
            <pc:docMk/>
            <pc:sldMk cId="1044892973" sldId="333"/>
            <ac:picMk id="8" creationId="{A16C8C96-6F4C-2D65-27CC-11F158413F43}"/>
          </ac:picMkLst>
        </pc:picChg>
        <pc:picChg chg="add mod">
          <ac:chgData name="종현 김" userId="4e62a0cd71f6508f" providerId="LiveId" clId="{9C0C0466-9134-4B91-B050-D2E9E28A97D7}" dt="2025-07-09T03:54:54.223" v="7040" actId="1076"/>
          <ac:picMkLst>
            <pc:docMk/>
            <pc:sldMk cId="1044892973" sldId="333"/>
            <ac:picMk id="11" creationId="{67C033C1-3379-E14F-8AF4-0999A2582648}"/>
          </ac:picMkLst>
        </pc:picChg>
      </pc:sldChg>
      <pc:sldChg chg="addSp delSp modSp add mod">
        <pc:chgData name="종현 김" userId="4e62a0cd71f6508f" providerId="LiveId" clId="{9C0C0466-9134-4B91-B050-D2E9E28A97D7}" dt="2025-07-09T06:15:15.176" v="8420" actId="20577"/>
        <pc:sldMkLst>
          <pc:docMk/>
          <pc:sldMk cId="1339304307" sldId="334"/>
        </pc:sldMkLst>
        <pc:spChg chg="mod">
          <ac:chgData name="종현 김" userId="4e62a0cd71f6508f" providerId="LiveId" clId="{9C0C0466-9134-4B91-B050-D2E9E28A97D7}" dt="2025-07-09T06:15:15.176" v="8420" actId="20577"/>
          <ac:spMkLst>
            <pc:docMk/>
            <pc:sldMk cId="1339304307" sldId="334"/>
            <ac:spMk id="3" creationId="{4385A9A3-A700-86FC-4909-C68544A203CC}"/>
          </ac:spMkLst>
        </pc:spChg>
        <pc:spChg chg="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4" creationId="{30453AA4-A753-8D10-E46A-86175D9CCCDF}"/>
          </ac:spMkLst>
        </pc:spChg>
        <pc:spChg chg="del mod">
          <ac:chgData name="종현 김" userId="4e62a0cd71f6508f" providerId="LiveId" clId="{9C0C0466-9134-4B91-B050-D2E9E28A97D7}" dt="2025-07-09T04:33:07.434" v="7323" actId="478"/>
          <ac:spMkLst>
            <pc:docMk/>
            <pc:sldMk cId="1339304307" sldId="334"/>
            <ac:spMk id="5" creationId="{BD297061-22E3-BEB1-35A6-7E81C2BE6B8D}"/>
          </ac:spMkLst>
        </pc:spChg>
        <pc:spChg chg="del mod">
          <ac:chgData name="종현 김" userId="4e62a0cd71f6508f" providerId="LiveId" clId="{9C0C0466-9134-4B91-B050-D2E9E28A97D7}" dt="2025-07-09T04:35:41.982" v="7374" actId="478"/>
          <ac:spMkLst>
            <pc:docMk/>
            <pc:sldMk cId="1339304307" sldId="334"/>
            <ac:spMk id="6" creationId="{943BDDF1-67DA-F9BA-2EF6-3CEE3B9E116B}"/>
          </ac:spMkLst>
        </pc:spChg>
        <pc:spChg chg="add 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7" creationId="{D958DB3F-1D0C-5B18-53BA-715ADA660A37}"/>
          </ac:spMkLst>
        </pc:spChg>
        <pc:spChg chg="add mod">
          <ac:chgData name="종현 김" userId="4e62a0cd71f6508f" providerId="LiveId" clId="{9C0C0466-9134-4B91-B050-D2E9E28A97D7}" dt="2025-07-09T04:33:25.632" v="7326" actId="1076"/>
          <ac:spMkLst>
            <pc:docMk/>
            <pc:sldMk cId="1339304307" sldId="334"/>
            <ac:spMk id="8" creationId="{A3627F6F-F5F1-5716-85AD-D3002A69CECA}"/>
          </ac:spMkLst>
        </pc:spChg>
        <pc:spChg chg="add 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9" creationId="{8A969E64-8E06-D9D1-A22F-AC7A95DE86BB}"/>
          </ac:spMkLst>
        </pc:spChg>
        <pc:spChg chg="add 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10" creationId="{ED2F3931-6794-5026-AB89-D6209483A905}"/>
          </ac:spMkLst>
        </pc:spChg>
        <pc:spChg chg="add 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11" creationId="{0EC8D2CF-2CE6-7D00-A034-49D8FDD9FAA1}"/>
          </ac:spMkLst>
        </pc:spChg>
        <pc:spChg chg="add 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12" creationId="{EA5C8B43-752B-3C55-83F2-8D180973B179}"/>
          </ac:spMkLst>
        </pc:spChg>
        <pc:spChg chg="add 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13" creationId="{48311E49-D6E0-CCC2-6F15-A88B1CF0C505}"/>
          </ac:spMkLst>
        </pc:spChg>
        <pc:spChg chg="add 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14" creationId="{A363EEF8-8E77-24F5-3981-1EDC6012357A}"/>
          </ac:spMkLst>
        </pc:spChg>
        <pc:spChg chg="add 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34" creationId="{E72DF2CE-D10A-4B8D-1EC2-84D23FFF33C9}"/>
          </ac:spMkLst>
        </pc:spChg>
        <pc:spChg chg="add mod">
          <ac:chgData name="종현 김" userId="4e62a0cd71f6508f" providerId="LiveId" clId="{9C0C0466-9134-4B91-B050-D2E9E28A97D7}" dt="2025-07-09T04:36:03.898" v="7377" actId="1076"/>
          <ac:spMkLst>
            <pc:docMk/>
            <pc:sldMk cId="1339304307" sldId="334"/>
            <ac:spMk id="35" creationId="{041D186D-E1DF-3577-62EE-0A869BEE4FAF}"/>
          </ac:spMkLst>
        </pc:spChg>
        <pc:spChg chg="add mod">
          <ac:chgData name="종현 김" userId="4e62a0cd71f6508f" providerId="LiveId" clId="{9C0C0466-9134-4B91-B050-D2E9E28A97D7}" dt="2025-07-09T04:35:13.390" v="7365" actId="1076"/>
          <ac:spMkLst>
            <pc:docMk/>
            <pc:sldMk cId="1339304307" sldId="334"/>
            <ac:spMk id="36" creationId="{ED6743C4-9AB8-F082-2B80-4FD4559A4118}"/>
          </ac:spMkLst>
        </pc:spChg>
        <pc:spChg chg="add mod">
          <ac:chgData name="종현 김" userId="4e62a0cd71f6508f" providerId="LiveId" clId="{9C0C0466-9134-4B91-B050-D2E9E28A97D7}" dt="2025-07-09T04:34:59.082" v="7362" actId="20577"/>
          <ac:spMkLst>
            <pc:docMk/>
            <pc:sldMk cId="1339304307" sldId="334"/>
            <ac:spMk id="37" creationId="{340E1B48-9724-93F0-3B8C-80D304FE0A7F}"/>
          </ac:spMkLst>
        </pc:spChg>
        <pc:cxnChg chg="add mod">
          <ac:chgData name="종현 김" userId="4e62a0cd71f6508f" providerId="LiveId" clId="{9C0C0466-9134-4B91-B050-D2E9E28A97D7}" dt="2025-07-09T04:35:56.631" v="7376" actId="1076"/>
          <ac:cxnSpMkLst>
            <pc:docMk/>
            <pc:sldMk cId="1339304307" sldId="334"/>
            <ac:cxnSpMk id="16" creationId="{B7E5D791-7DB7-DDBE-6EFC-6DCBC098AAAE}"/>
          </ac:cxnSpMkLst>
        </pc:cxnChg>
        <pc:cxnChg chg="add mod">
          <ac:chgData name="종현 김" userId="4e62a0cd71f6508f" providerId="LiveId" clId="{9C0C0466-9134-4B91-B050-D2E9E28A97D7}" dt="2025-07-09T04:35:56.631" v="7376" actId="1076"/>
          <ac:cxnSpMkLst>
            <pc:docMk/>
            <pc:sldMk cId="1339304307" sldId="334"/>
            <ac:cxnSpMk id="18" creationId="{C3BDE42E-1A60-1EA5-96C9-BB50D6D92B1C}"/>
          </ac:cxnSpMkLst>
        </pc:cxnChg>
        <pc:cxnChg chg="add mod">
          <ac:chgData name="종현 김" userId="4e62a0cd71f6508f" providerId="LiveId" clId="{9C0C0466-9134-4B91-B050-D2E9E28A97D7}" dt="2025-07-09T04:35:56.631" v="7376" actId="1076"/>
          <ac:cxnSpMkLst>
            <pc:docMk/>
            <pc:sldMk cId="1339304307" sldId="334"/>
            <ac:cxnSpMk id="23" creationId="{884E00C2-35DD-9B7C-6197-7FB28B4D2983}"/>
          </ac:cxnSpMkLst>
        </pc:cxnChg>
        <pc:cxnChg chg="add mod">
          <ac:chgData name="종현 김" userId="4e62a0cd71f6508f" providerId="LiveId" clId="{9C0C0466-9134-4B91-B050-D2E9E28A97D7}" dt="2025-07-09T04:35:56.631" v="7376" actId="1076"/>
          <ac:cxnSpMkLst>
            <pc:docMk/>
            <pc:sldMk cId="1339304307" sldId="334"/>
            <ac:cxnSpMk id="25" creationId="{729E95D8-A84A-C9CE-1F73-93CE8F823C8E}"/>
          </ac:cxnSpMkLst>
        </pc:cxnChg>
        <pc:cxnChg chg="add mod">
          <ac:chgData name="종현 김" userId="4e62a0cd71f6508f" providerId="LiveId" clId="{9C0C0466-9134-4B91-B050-D2E9E28A97D7}" dt="2025-07-09T04:34:13.224" v="7339" actId="13822"/>
          <ac:cxnSpMkLst>
            <pc:docMk/>
            <pc:sldMk cId="1339304307" sldId="334"/>
            <ac:cxnSpMk id="27" creationId="{F10ADD33-A7CE-7A6D-383E-D78B2170B2DE}"/>
          </ac:cxnSpMkLst>
        </pc:cxnChg>
        <pc:cxnChg chg="add mod">
          <ac:chgData name="종현 김" userId="4e62a0cd71f6508f" providerId="LiveId" clId="{9C0C0466-9134-4B91-B050-D2E9E28A97D7}" dt="2025-07-09T04:34:17.174" v="7341" actId="13822"/>
          <ac:cxnSpMkLst>
            <pc:docMk/>
            <pc:sldMk cId="1339304307" sldId="334"/>
            <ac:cxnSpMk id="29" creationId="{98917E78-7540-7CEB-B38D-92C1486B8DEC}"/>
          </ac:cxnSpMkLst>
        </pc:cxnChg>
        <pc:cxnChg chg="add mod">
          <ac:chgData name="종현 김" userId="4e62a0cd71f6508f" providerId="LiveId" clId="{9C0C0466-9134-4B91-B050-D2E9E28A97D7}" dt="2025-07-09T04:34:21.202" v="7343" actId="13822"/>
          <ac:cxnSpMkLst>
            <pc:docMk/>
            <pc:sldMk cId="1339304307" sldId="334"/>
            <ac:cxnSpMk id="31" creationId="{C4AAD3D3-6AC1-4548-7944-6D5AB2FD94D8}"/>
          </ac:cxnSpMkLst>
        </pc:cxnChg>
        <pc:cxnChg chg="add mod">
          <ac:chgData name="종현 김" userId="4e62a0cd71f6508f" providerId="LiveId" clId="{9C0C0466-9134-4B91-B050-D2E9E28A97D7}" dt="2025-07-09T04:34:25.091" v="7345" actId="13822"/>
          <ac:cxnSpMkLst>
            <pc:docMk/>
            <pc:sldMk cId="1339304307" sldId="334"/>
            <ac:cxnSpMk id="33" creationId="{F7890D8F-2663-3141-6627-A4B566DE7511}"/>
          </ac:cxnSpMkLst>
        </pc:cxnChg>
        <pc:cxnChg chg="add mod">
          <ac:chgData name="종현 김" userId="4e62a0cd71f6508f" providerId="LiveId" clId="{9C0C0466-9134-4B91-B050-D2E9E28A97D7}" dt="2025-07-09T04:35:22.790" v="7367" actId="13822"/>
          <ac:cxnSpMkLst>
            <pc:docMk/>
            <pc:sldMk cId="1339304307" sldId="334"/>
            <ac:cxnSpMk id="39" creationId="{9052F1FC-B363-7E30-539D-5668A7D9C802}"/>
          </ac:cxnSpMkLst>
        </pc:cxnChg>
        <pc:cxnChg chg="add mod">
          <ac:chgData name="종현 김" userId="4e62a0cd71f6508f" providerId="LiveId" clId="{9C0C0466-9134-4B91-B050-D2E9E28A97D7}" dt="2025-07-09T04:35:28.632" v="7369" actId="13822"/>
          <ac:cxnSpMkLst>
            <pc:docMk/>
            <pc:sldMk cId="1339304307" sldId="334"/>
            <ac:cxnSpMk id="41" creationId="{05B8C265-F3E7-038C-E067-EC199E6B73A1}"/>
          </ac:cxnSpMkLst>
        </pc:cxnChg>
        <pc:cxnChg chg="add mod">
          <ac:chgData name="종현 김" userId="4e62a0cd71f6508f" providerId="LiveId" clId="{9C0C0466-9134-4B91-B050-D2E9E28A97D7}" dt="2025-07-09T04:35:34.281" v="7371" actId="13822"/>
          <ac:cxnSpMkLst>
            <pc:docMk/>
            <pc:sldMk cId="1339304307" sldId="334"/>
            <ac:cxnSpMk id="43" creationId="{27878128-971F-D497-ADE5-A8BB5577B42B}"/>
          </ac:cxnSpMkLst>
        </pc:cxnChg>
        <pc:cxnChg chg="add mod">
          <ac:chgData name="종현 김" userId="4e62a0cd71f6508f" providerId="LiveId" clId="{9C0C0466-9134-4B91-B050-D2E9E28A97D7}" dt="2025-07-09T04:35:38.848" v="7373" actId="13822"/>
          <ac:cxnSpMkLst>
            <pc:docMk/>
            <pc:sldMk cId="1339304307" sldId="334"/>
            <ac:cxnSpMk id="45" creationId="{635BBC52-9B51-BDCA-F9CE-FDADE6901F7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927057-3692-4762-87A7-8A710C108B92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09849-A068-4537-BFC6-BDE319C83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71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Get stats</a:t>
            </a:r>
          </a:p>
          <a:p>
            <a:r>
              <a:rPr lang="ko-KR" altLang="en-US" dirty="0"/>
              <a:t>이 함수는 단어들을 분석하여 문자 쌍이 </a:t>
            </a:r>
            <a:r>
              <a:rPr lang="ko-KR" altLang="en-US" dirty="0" err="1"/>
              <a:t>몇번</a:t>
            </a:r>
            <a:r>
              <a:rPr lang="ko-KR" altLang="en-US" dirty="0"/>
              <a:t> 등장하는지 계산합니다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단어를 공백 기준으로 쪼개어 문자 리스트 </a:t>
            </a:r>
            <a:r>
              <a:rPr lang="en-US" altLang="ko-KR" dirty="0"/>
              <a:t>symbols</a:t>
            </a:r>
            <a:r>
              <a:rPr lang="ko-KR" altLang="en-US" dirty="0"/>
              <a:t>를 만듭니다 </a:t>
            </a:r>
            <a:endParaRPr lang="en-US" altLang="ko-KR" dirty="0"/>
          </a:p>
          <a:p>
            <a:r>
              <a:rPr lang="ko-KR" altLang="en-US" dirty="0"/>
              <a:t>문자 리스트를 순회하며 </a:t>
            </a:r>
            <a:r>
              <a:rPr lang="en-US" altLang="ko-KR" dirty="0"/>
              <a:t>symbols, symbols+1</a:t>
            </a:r>
            <a:r>
              <a:rPr lang="ko-KR" altLang="en-US" dirty="0"/>
              <a:t>과 같이 인접한 문자 쌍을 만듭니다 </a:t>
            </a:r>
            <a:endParaRPr lang="en-US" altLang="ko-KR" dirty="0"/>
          </a:p>
          <a:p>
            <a:r>
              <a:rPr lang="ko-KR" altLang="en-US" dirty="0"/>
              <a:t>이 쌍의 </a:t>
            </a:r>
            <a:r>
              <a:rPr lang="ko-KR" altLang="en-US" dirty="0" err="1"/>
              <a:t>등자</a:t>
            </a:r>
            <a:r>
              <a:rPr lang="ko-KR" altLang="en-US" dirty="0"/>
              <a:t> 횟수를 단어의 빈도 </a:t>
            </a:r>
            <a:r>
              <a:rPr lang="en-US" altLang="ko-KR" dirty="0" err="1"/>
              <a:t>freq</a:t>
            </a:r>
            <a:r>
              <a:rPr lang="ko-KR" altLang="en-US" dirty="0"/>
              <a:t>만큼 더해서 </a:t>
            </a:r>
            <a:r>
              <a:rPr lang="en-US" altLang="ko-KR" dirty="0"/>
              <a:t>pairs</a:t>
            </a:r>
            <a:r>
              <a:rPr lang="ko-KR" altLang="en-US" dirty="0"/>
              <a:t>에 저장하여 반환합니다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Merge vocab </a:t>
            </a:r>
          </a:p>
          <a:p>
            <a:r>
              <a:rPr lang="ko-KR" altLang="en-US" dirty="0"/>
              <a:t>위의 함수에서 찾은 가장 빈번한 문자 쌍 </a:t>
            </a:r>
            <a:r>
              <a:rPr lang="en-US" altLang="ko-KR" dirty="0"/>
              <a:t>pair</a:t>
            </a:r>
            <a:r>
              <a:rPr lang="ko-KR" altLang="en-US" dirty="0"/>
              <a:t>을 실제 사전에 적용하여 병합합니다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병합할 쌍을 </a:t>
            </a:r>
            <a:r>
              <a:rPr lang="en-US" altLang="ko-KR" dirty="0"/>
              <a:t>es</a:t>
            </a:r>
            <a:r>
              <a:rPr lang="ko-KR" altLang="en-US" dirty="0"/>
              <a:t>로 새롭게 </a:t>
            </a:r>
            <a:r>
              <a:rPr lang="ko-KR" altLang="en-US" dirty="0" err="1"/>
              <a:t>만든다음</a:t>
            </a:r>
            <a:r>
              <a:rPr lang="ko-KR" altLang="en-US" dirty="0"/>
              <a:t> </a:t>
            </a:r>
            <a:r>
              <a:rPr lang="en-US" altLang="ko-KR" dirty="0"/>
              <a:t>vocab</a:t>
            </a:r>
            <a:r>
              <a:rPr lang="ko-KR" altLang="en-US" dirty="0"/>
              <a:t>에서 </a:t>
            </a:r>
            <a:r>
              <a:rPr lang="en-US" altLang="ko-KR" dirty="0"/>
              <a:t>es</a:t>
            </a:r>
            <a:r>
              <a:rPr lang="ko-KR" altLang="en-US" dirty="0"/>
              <a:t>로 변환합니다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병합한 </a:t>
            </a:r>
            <a:r>
              <a:rPr lang="en-US" altLang="ko-KR" dirty="0"/>
              <a:t>vocab</a:t>
            </a:r>
            <a:r>
              <a:rPr lang="ko-KR" altLang="en-US" dirty="0"/>
              <a:t>을 </a:t>
            </a:r>
            <a:r>
              <a:rPr lang="ko-KR" altLang="en-US" dirty="0" err="1"/>
              <a:t>반환시키는</a:t>
            </a:r>
            <a:r>
              <a:rPr lang="ko-KR" altLang="en-US" dirty="0"/>
              <a:t> 그런 함수입니다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실행은 </a:t>
            </a:r>
            <a:r>
              <a:rPr lang="ko-KR" altLang="en-US" dirty="0" err="1"/>
              <a:t>몇번</a:t>
            </a:r>
            <a:r>
              <a:rPr lang="ko-KR" altLang="en-US" dirty="0"/>
              <a:t> </a:t>
            </a:r>
            <a:r>
              <a:rPr lang="ko-KR" altLang="en-US" dirty="0" err="1"/>
              <a:t>병합할건지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문자 쌍을 계산하고 </a:t>
            </a:r>
            <a:endParaRPr lang="en-US" altLang="ko-KR" dirty="0"/>
          </a:p>
          <a:p>
            <a:r>
              <a:rPr lang="ko-KR" altLang="en-US" dirty="0"/>
              <a:t>가장 많은 빈도를 보여준 쌍을 고르고</a:t>
            </a:r>
            <a:endParaRPr lang="en-US" altLang="ko-KR" dirty="0"/>
          </a:p>
          <a:p>
            <a:r>
              <a:rPr lang="ko-KR" altLang="en-US" dirty="0"/>
              <a:t>쌍을 병합해서 업데이트 하고 </a:t>
            </a:r>
            <a:endParaRPr lang="en-US" altLang="ko-KR" dirty="0"/>
          </a:p>
          <a:p>
            <a:r>
              <a:rPr lang="ko-KR" altLang="en-US" dirty="0"/>
              <a:t>출력 간단합니다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9791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실행 결과입니다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815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토큰의 번호는 기본적으로 </a:t>
            </a:r>
            <a:r>
              <a:rPr lang="en-US" altLang="ko-KR" dirty="0"/>
              <a:t>256</a:t>
            </a:r>
            <a:r>
              <a:rPr lang="ko-KR" altLang="en-US" dirty="0"/>
              <a:t>개의 단어 사전을 가진다고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이후 나오는 빈도에 따라 얼마나 자주 쓰이는지에 따라 숫자 순서대로 정해집니다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72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컴퓨터는 문장 그 자체를 이해하는 것이 불가능하기 때문에 컴퓨터가 이해할 수 있도록 분해하는 과정이 필요합니다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095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9300-8E62-F4B1-2414-6AA80134A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FE0C4F-7F36-572E-C54C-6C801D5FD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3C00A5-91CB-1D86-4D96-9A23AA823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Neural Machine Translation of Rare Words with </a:t>
            </a:r>
            <a:r>
              <a:rPr lang="en-US" altLang="ko-KR" dirty="0" err="1"/>
              <a:t>Subword</a:t>
            </a:r>
            <a:r>
              <a:rPr lang="en-US" altLang="ko-KR" dirty="0"/>
              <a:t> Units </a:t>
            </a:r>
            <a:r>
              <a:rPr lang="ko-KR" altLang="en-US" dirty="0"/>
              <a:t>논문에서 제시되었던 </a:t>
            </a:r>
            <a:r>
              <a:rPr lang="en-US" altLang="ko-KR" dirty="0"/>
              <a:t>BPE </a:t>
            </a:r>
            <a:r>
              <a:rPr lang="ko-KR" altLang="en-US" dirty="0"/>
              <a:t>알고리즘에 대해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A2CC7-14D3-2567-1E34-5746BB3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614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기존의 방식을 먼저 간단하게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대략 </a:t>
            </a:r>
            <a:r>
              <a:rPr lang="en-US" altLang="ko-KR" dirty="0"/>
              <a:t>3</a:t>
            </a:r>
            <a:r>
              <a:rPr lang="ko-KR" altLang="en-US" dirty="0"/>
              <a:t>만에서 </a:t>
            </a:r>
            <a:r>
              <a:rPr lang="en-US" altLang="ko-KR" dirty="0"/>
              <a:t>5</a:t>
            </a:r>
            <a:r>
              <a:rPr lang="ko-KR" altLang="en-US" dirty="0"/>
              <a:t>만정도의 수 많은 단어들을 벡터로 저장하고 번역에서 사용되었습니다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그럼에도 불구하고 모든 단어를 다 담을 수는 없기에 사전에 없는 단어를 마주치는 문제가 발생했고 </a:t>
            </a:r>
            <a:endParaRPr lang="en-US" altLang="ko-KR" dirty="0"/>
          </a:p>
          <a:p>
            <a:r>
              <a:rPr lang="ko-KR" altLang="en-US" dirty="0"/>
              <a:t>비슷한 단어들에 대해서도 다른 단어로 저장되는 비효율적인 일이 있었습니다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565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C5BE5-DBFC-CE37-1486-32ED3E31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C9A38B-F6CC-A4E0-6057-905FEDE7C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9848AB-27A1-B210-D24B-85FB5377B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대해서 </a:t>
            </a:r>
            <a:r>
              <a:rPr lang="en-US" altLang="ko-KR" dirty="0"/>
              <a:t>look-up </a:t>
            </a:r>
            <a:r>
              <a:rPr lang="ko-KR" altLang="en-US" dirty="0"/>
              <a:t>방식으로 해결하려 했습니다</a:t>
            </a:r>
            <a:r>
              <a:rPr lang="en-US" altLang="ko-KR" dirty="0"/>
              <a:t>. (look-up)</a:t>
            </a:r>
            <a:r>
              <a:rPr lang="ko-KR" altLang="en-US" dirty="0"/>
              <a:t>에 대한 설명 </a:t>
            </a:r>
            <a:endParaRPr lang="en-US" altLang="ko-KR" dirty="0"/>
          </a:p>
          <a:p>
            <a:r>
              <a:rPr lang="ko-KR" altLang="en-US" dirty="0"/>
              <a:t>하지만 이 방법도 고유 </a:t>
            </a:r>
            <a:r>
              <a:rPr lang="ko-KR" altLang="en-US" dirty="0" err="1"/>
              <a:t>명사같은</a:t>
            </a:r>
            <a:r>
              <a:rPr lang="ko-KR" altLang="en-US" dirty="0"/>
              <a:t> 부분에서는 유용한 방법이었지만 다른 부분에 대해서는 </a:t>
            </a:r>
            <a:r>
              <a:rPr lang="ko-KR" altLang="en-US" dirty="0" err="1"/>
              <a:t>제대로된</a:t>
            </a:r>
            <a:r>
              <a:rPr lang="ko-KR" altLang="en-US" dirty="0"/>
              <a:t> 번역이 불가능했기때문에 </a:t>
            </a:r>
            <a:endParaRPr lang="en-US" altLang="ko-KR" dirty="0"/>
          </a:p>
          <a:p>
            <a:r>
              <a:rPr lang="ko-KR" altLang="en-US" dirty="0"/>
              <a:t>결국에는 임시 대처에 불과한 방법이었습니다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B53DC9-6529-CBFC-F45E-D5317F070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702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해서 등장한 것이 </a:t>
            </a:r>
            <a:r>
              <a:rPr lang="en-US" altLang="ko-KR" dirty="0"/>
              <a:t>BPE </a:t>
            </a:r>
            <a:r>
              <a:rPr lang="ko-KR" altLang="en-US" dirty="0"/>
              <a:t>알고리즘입니다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365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537D5-65D2-C868-BE3B-7F7F8EA44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2D658DC-AEA1-0DAB-8EB4-1005AB329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C16DF5-1601-A9A4-5374-A95F45B4A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해서 등장한 것이 </a:t>
            </a:r>
            <a:r>
              <a:rPr lang="en-US" altLang="ko-KR" dirty="0"/>
              <a:t>BPE </a:t>
            </a:r>
            <a:r>
              <a:rPr lang="ko-KR" altLang="en-US" dirty="0"/>
              <a:t>알고리즘입니다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7CC7E-85C1-0CF6-0F7A-E8A882A11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05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CEC35-5098-74DA-D9FF-5F6598FF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01A98B-F545-E782-36AA-C4D5FF0907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AE4937C-FE76-1C95-6C01-1BE3D2B7D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해서 등장한 것이 </a:t>
            </a:r>
            <a:r>
              <a:rPr lang="en-US" altLang="ko-KR" dirty="0"/>
              <a:t>BPE </a:t>
            </a:r>
            <a:r>
              <a:rPr lang="ko-KR" altLang="en-US" dirty="0"/>
              <a:t>알고리즘입니다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265C55-6EB2-C99D-6672-FCDB6CB762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990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5AEC4-2173-1348-B1CB-385ED1E2B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FE71C0-DE9E-27D4-AC40-7D8AA32B4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28FB20-FE84-2C47-BC36-32D396350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그렇게 해서 등장한 것이 </a:t>
            </a:r>
            <a:r>
              <a:rPr lang="en-US" altLang="ko-KR" dirty="0"/>
              <a:t>BPE </a:t>
            </a:r>
            <a:r>
              <a:rPr lang="ko-KR" altLang="en-US" dirty="0"/>
              <a:t>알고리즘입니다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D5CF16-18E6-F34B-4889-5BE9183F7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350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9DABB-5500-F547-1546-E40711948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37C4EEF-4F6F-7FCE-EF9C-5F01C7D99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B1683-AA1A-E77F-6FE4-7BCB74D75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EBB29B-3E58-97FD-C354-894CD6E5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56817-CEB2-0F56-0158-67113D7C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6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B7E21-995E-ECC6-23E3-3A3F0D5A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E59F96-058D-CB9D-AABB-E0610B352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A888D9-8242-CB6D-2FB7-2436A17E4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97668-56B7-BC9F-4654-EE707835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5BE9C2-6790-2BCD-8597-31FECEE6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6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2C1593-BFDC-79DB-B234-CC1BC8A6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A0CD0D-38A4-4D28-A114-433CCBA5B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E295F-E656-B08A-9BEC-8938B53D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F1D99-5FC0-FF18-FE5D-98B3C43E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D265AD-BBCF-A2A1-9F00-C2C3DA75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952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2C4B4E-17A5-4FB3-59A0-E0A22F7F5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38EDB4-F1D4-2EF6-AE93-36B96DDED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AA92E-86AE-925B-07E7-777481A5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B058B-A512-05F6-BD3A-AAF7B34F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A3D901-E7CA-EC90-85CD-FC8A597E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12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C82FF-3A14-4A77-8966-CCF783BF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DEE44A-1CB5-9D7A-904F-EE8D68A12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675C7-0F38-616B-E833-59F392DF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641D2-F4DE-208A-B46E-E98C14E2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42DB8F-32FE-2C7A-763E-0BB088EB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37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7C7E7B-811A-0B7A-C921-28A0191F3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436B47-EF5C-26FD-C2B1-4F376F4F2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917FF8-30E0-5A1E-8A7E-7142C4574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EABE5-ED00-58A2-E505-0E372AAA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41F5A4-9065-C77C-13CC-66E335E08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7BB1D5-F956-8836-4117-3C136AF7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3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28273-0502-5A36-0F0B-54034995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3AD81A-AF4A-B686-6198-1511E947C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64CF5B-F247-3C90-0778-04AC102D9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15C551-1461-A8D0-C67C-0D238D6F31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3C1D40-58F6-AE88-66FB-0293936F5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595CE4-E43B-EAC1-21FA-D391C041D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77E66C-12C5-2DA6-5874-FC504A17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3A1393-F1B2-76AF-AC06-E331CD4A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2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20996-925A-0BB0-261E-97A3F03B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56B1BB-5F9C-04E8-3709-3A8DB67B3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6EABF9-6602-191F-747E-DB2EA2287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EFB4DB-A1FC-13CE-D74D-BC58310E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1181128-3B2F-49FB-12A7-925AA6A2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757B812-D289-7184-6565-704E7E096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2D88EB-AC25-86ED-70BC-B6839D11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623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084FC7-43FB-5996-81FB-4F8DC3CC8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62A715-9B52-2F44-0FC3-AE280E2A6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B7247C-EB07-9C83-606B-454B19314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E54CA2-FCDA-1E95-539C-B9A76A750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55024A-BC22-FDF0-6D25-6D43B680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DA9B7B-D8A6-04A7-3F8F-EAAE03E1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991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3C5CE-A4BA-5CA8-BA7E-6ED7777DF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4E3A00-2760-D8B6-8110-5249FAE2C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503849-8FB7-32C8-5A83-6539C7CDF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99393E-704B-BB89-7D9D-7B475F46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ABBC34-6CD9-DE36-D9F9-EE7B59BC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D30752-130E-032C-11D0-F061751F5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514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4CE3D4-ED17-7056-2551-76D1C9CDC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AA6772-80C8-22EC-C58E-548E6AF25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B3D9EC-2FD8-12B2-77FF-D50AF620E1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283E9-77F2-4F96-9DA1-EA99CF2CB73D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70F56-FAF9-64A9-44E4-C0AD0E98B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532FF-655F-7DE4-954D-E9D7E3C8A0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F9176D-45E1-417A-B5C7-1DE4DBC759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46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A92FA-518A-0B6D-16FB-CD7306E2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92" y="2057400"/>
            <a:ext cx="7443795" cy="830558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b="1" dirty="0"/>
              <a:t>토큰화 </a:t>
            </a:r>
            <a:r>
              <a:rPr lang="en-US" altLang="ko-KR" sz="4400" b="1" dirty="0"/>
              <a:t>BPE </a:t>
            </a:r>
            <a:r>
              <a:rPr lang="ko-KR" altLang="en-US" sz="4400" b="1" dirty="0"/>
              <a:t>알고리즘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3DAA8-F9CB-F786-B098-04DDD373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092" y="4322135"/>
            <a:ext cx="2640418" cy="459599"/>
          </a:xfrm>
        </p:spPr>
        <p:txBody>
          <a:bodyPr/>
          <a:lstStyle/>
          <a:p>
            <a:r>
              <a:rPr lang="en-US" altLang="ko-KR" dirty="0"/>
              <a:t>20220300 </a:t>
            </a:r>
            <a:r>
              <a:rPr lang="ko-KR" altLang="en-US" dirty="0"/>
              <a:t>김종현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87AB0-D8D5-7543-BEEF-A82F9DA2BBE9}"/>
              </a:ext>
            </a:extLst>
          </p:cNvPr>
          <p:cNvSpPr txBox="1"/>
          <p:nvPr/>
        </p:nvSpPr>
        <p:spPr>
          <a:xfrm>
            <a:off x="10403457" y="621101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2025-07-09</a:t>
            </a:r>
          </a:p>
        </p:txBody>
      </p:sp>
    </p:spTree>
    <p:extLst>
      <p:ext uri="{BB962C8B-B14F-4D97-AF65-F5344CB8AC3E}">
        <p14:creationId xmlns:p14="http://schemas.microsoft.com/office/powerpoint/2010/main" val="29375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47945-55C2-397A-AC14-C5540688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6C3F0-9F9A-690A-C0BE-3918DD2EA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 </a:t>
            </a:r>
            <a:r>
              <a:rPr lang="en-US" altLang="ko-KR" dirty="0"/>
              <a:t>– 2</a:t>
            </a:r>
            <a:r>
              <a:rPr lang="ko-KR" altLang="en-US" dirty="0"/>
              <a:t>단계 쌍 찾기 및 병합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256DF-887F-9F77-180A-B91674EB16F6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-10-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97E16CAA-A45B-9AA9-CC0D-411B228A5564}"/>
              </a:ext>
            </a:extLst>
          </p:cNvPr>
          <p:cNvSpPr/>
          <p:nvPr/>
        </p:nvSpPr>
        <p:spPr>
          <a:xfrm>
            <a:off x="430338" y="2515016"/>
            <a:ext cx="2254570" cy="20569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단어 쌍 조합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n + e 	2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r>
              <a:rPr lang="en-US" altLang="ko-KR" sz="1600" dirty="0"/>
              <a:t>e + w 	2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r>
              <a:rPr lang="en-US" altLang="ko-KR" sz="1600" dirty="0"/>
              <a:t>n + o 	1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r>
              <a:rPr lang="en-US" altLang="ko-KR" sz="1600" dirty="0"/>
              <a:t>o + r 	2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r>
              <a:rPr lang="en-US" altLang="ko-KR" sz="1600" dirty="0"/>
              <a:t>r + m 	1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r>
              <a:rPr lang="en-US" altLang="ko-KR" sz="1600" dirty="0"/>
              <a:t>…</a:t>
            </a:r>
            <a:endParaRPr lang="ko-KR" altLang="en-US" sz="16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2580B36B-467B-1F19-DDC1-0DE83E5F3E46}"/>
              </a:ext>
            </a:extLst>
          </p:cNvPr>
          <p:cNvSpPr/>
          <p:nvPr/>
        </p:nvSpPr>
        <p:spPr>
          <a:xfrm>
            <a:off x="3247627" y="2515015"/>
            <a:ext cx="3067437" cy="20569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결론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n + e, </a:t>
            </a:r>
          </a:p>
          <a:p>
            <a:r>
              <a:rPr lang="en-US" altLang="ko-KR" sz="1600" dirty="0"/>
              <a:t>e + w, </a:t>
            </a:r>
          </a:p>
          <a:p>
            <a:r>
              <a:rPr lang="en-US" altLang="ko-KR" sz="1600" dirty="0"/>
              <a:t>o + r </a:t>
            </a:r>
          </a:p>
          <a:p>
            <a:endParaRPr lang="en-US" altLang="ko-KR" sz="1600" dirty="0"/>
          </a:p>
          <a:p>
            <a:r>
              <a:rPr lang="en-US" altLang="ko-KR" sz="1600" dirty="0"/>
              <a:t>3</a:t>
            </a:r>
            <a:r>
              <a:rPr lang="ko-KR" altLang="en-US" sz="1600" dirty="0"/>
              <a:t>가지 조합이 가장 빈도 높다</a:t>
            </a: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091CECE7-ED3C-D1AD-F7DF-6DE556C168F9}"/>
              </a:ext>
            </a:extLst>
          </p:cNvPr>
          <p:cNvSpPr/>
          <p:nvPr/>
        </p:nvSpPr>
        <p:spPr>
          <a:xfrm>
            <a:off x="6877783" y="2515015"/>
            <a:ext cx="2254570" cy="20569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사전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‘n’,</a:t>
            </a:r>
            <a:r>
              <a:rPr lang="ko-KR" altLang="en-US" sz="1600" dirty="0"/>
              <a:t> </a:t>
            </a:r>
            <a:r>
              <a:rPr lang="en-US" altLang="ko-KR" sz="1600" dirty="0"/>
              <a:t>‘e’,</a:t>
            </a:r>
            <a:r>
              <a:rPr lang="ko-KR" altLang="en-US" sz="1600" dirty="0"/>
              <a:t> </a:t>
            </a:r>
            <a:r>
              <a:rPr lang="en-US" altLang="ko-KR" sz="1600" dirty="0"/>
              <a:t>‘w’, ‘o’, ‘r’, ‘m’, ‘a’, ‘l’, ‘y’, ‘k’, ‘ne’</a:t>
            </a:r>
          </a:p>
          <a:p>
            <a:endParaRPr lang="en-US" altLang="ko-KR" sz="1600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A75DF180-9CD3-A98D-FB3D-F6FB0D193524}"/>
              </a:ext>
            </a:extLst>
          </p:cNvPr>
          <p:cNvSpPr/>
          <p:nvPr/>
        </p:nvSpPr>
        <p:spPr>
          <a:xfrm>
            <a:off x="9695072" y="2515015"/>
            <a:ext cx="2254570" cy="20569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데이터 업데이트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ne w  n o r m a l</a:t>
            </a:r>
          </a:p>
          <a:p>
            <a:r>
              <a:rPr lang="en-US" altLang="ko-KR" sz="1600" dirty="0"/>
              <a:t>ne w  y o r k</a:t>
            </a:r>
            <a:endParaRPr lang="ko-KR" altLang="en-US" sz="16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A5365A-562B-5D3D-4E95-449D484FC2F3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684908" y="3543508"/>
            <a:ext cx="5627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6AE4043-7757-060D-746A-086D72361839}"/>
              </a:ext>
            </a:extLst>
          </p:cNvPr>
          <p:cNvCxnSpPr/>
          <p:nvPr/>
        </p:nvCxnSpPr>
        <p:spPr>
          <a:xfrm flipV="1">
            <a:off x="6315064" y="3543506"/>
            <a:ext cx="5627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A78120F-C8D7-846C-D743-6E2041AEA932}"/>
              </a:ext>
            </a:extLst>
          </p:cNvPr>
          <p:cNvCxnSpPr/>
          <p:nvPr/>
        </p:nvCxnSpPr>
        <p:spPr>
          <a:xfrm flipV="1">
            <a:off x="9132353" y="3543505"/>
            <a:ext cx="5627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49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E2156-F275-674B-A6BD-640D4030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F5B14-3814-27CF-853D-B7C3E607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 </a:t>
            </a:r>
            <a:r>
              <a:rPr lang="en-US" altLang="ko-KR" dirty="0"/>
              <a:t>– 3</a:t>
            </a:r>
            <a:r>
              <a:rPr lang="ko-KR" altLang="en-US" dirty="0"/>
              <a:t>단계 반복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41AD6-FF19-AAED-29FD-9C3F6CDD3DA2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-11-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C8E89561-3F97-CF7B-4BDC-87C9AC0C8E15}"/>
              </a:ext>
            </a:extLst>
          </p:cNvPr>
          <p:cNvSpPr/>
          <p:nvPr/>
        </p:nvSpPr>
        <p:spPr>
          <a:xfrm>
            <a:off x="430338" y="2515016"/>
            <a:ext cx="2254570" cy="20569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en-US" altLang="ko-KR" sz="1600" dirty="0"/>
              <a:t>ne + w 	2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r>
              <a:rPr lang="en-US" altLang="ko-KR" sz="1600" dirty="0"/>
              <a:t>o + r 	2</a:t>
            </a:r>
            <a:r>
              <a:rPr lang="ko-KR" altLang="en-US" sz="1600" dirty="0"/>
              <a:t>번</a:t>
            </a:r>
            <a:endParaRPr lang="en-US" altLang="ko-KR" sz="1600" dirty="0"/>
          </a:p>
          <a:p>
            <a:r>
              <a:rPr lang="en-US" altLang="ko-KR" sz="1600" dirty="0"/>
              <a:t>…</a:t>
            </a:r>
            <a:endParaRPr lang="ko-KR" altLang="en-US" sz="16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E18DB391-66D8-D8B5-2048-39803B992563}"/>
              </a:ext>
            </a:extLst>
          </p:cNvPr>
          <p:cNvSpPr/>
          <p:nvPr/>
        </p:nvSpPr>
        <p:spPr>
          <a:xfrm>
            <a:off x="3247627" y="2515015"/>
            <a:ext cx="3067437" cy="20569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결론 </a:t>
            </a:r>
            <a:r>
              <a:rPr lang="en-US" altLang="ko-KR" sz="1600" dirty="0"/>
              <a:t>: </a:t>
            </a:r>
          </a:p>
          <a:p>
            <a:r>
              <a:rPr lang="en-US" altLang="ko-KR" sz="1600" dirty="0"/>
              <a:t>ne</a:t>
            </a:r>
            <a:r>
              <a:rPr lang="ko-KR" altLang="en-US" sz="1600" dirty="0"/>
              <a:t> </a:t>
            </a:r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dirty="0"/>
              <a:t>w,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r>
              <a:rPr lang="en-US" altLang="ko-KR" sz="1600" dirty="0"/>
              <a:t>o</a:t>
            </a:r>
            <a:r>
              <a:rPr lang="ko-KR" altLang="en-US" sz="1600" dirty="0"/>
              <a:t> </a:t>
            </a:r>
            <a:r>
              <a:rPr lang="en-US" altLang="ko-KR" sz="1600" dirty="0"/>
              <a:t>+</a:t>
            </a:r>
            <a:r>
              <a:rPr lang="ko-KR" altLang="en-US" sz="1600" dirty="0"/>
              <a:t> </a:t>
            </a:r>
            <a:r>
              <a:rPr lang="en-US" altLang="ko-KR" sz="1600" dirty="0"/>
              <a:t>r</a:t>
            </a:r>
          </a:p>
          <a:p>
            <a:endParaRPr lang="en-US" altLang="ko-KR" sz="1600" dirty="0"/>
          </a:p>
          <a:p>
            <a:r>
              <a:rPr lang="en-US" altLang="ko-KR" sz="1600" dirty="0"/>
              <a:t>2</a:t>
            </a:r>
            <a:r>
              <a:rPr lang="ko-KR" altLang="en-US" sz="1600" dirty="0"/>
              <a:t>가지 조합이 가장 빈도 높다</a:t>
            </a: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2BDDFF7A-6E06-D357-5266-3513C169746A}"/>
              </a:ext>
            </a:extLst>
          </p:cNvPr>
          <p:cNvSpPr/>
          <p:nvPr/>
        </p:nvSpPr>
        <p:spPr>
          <a:xfrm>
            <a:off x="6877783" y="2515015"/>
            <a:ext cx="2254570" cy="20569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사전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‘n’,</a:t>
            </a:r>
            <a:r>
              <a:rPr lang="ko-KR" altLang="en-US" sz="1600" dirty="0"/>
              <a:t> </a:t>
            </a:r>
            <a:r>
              <a:rPr lang="en-US" altLang="ko-KR" sz="1600" dirty="0"/>
              <a:t>‘e’,</a:t>
            </a:r>
            <a:r>
              <a:rPr lang="ko-KR" altLang="en-US" sz="1600" dirty="0"/>
              <a:t> </a:t>
            </a:r>
            <a:r>
              <a:rPr lang="en-US" altLang="ko-KR" sz="1600" dirty="0"/>
              <a:t>‘w’, ‘o’, ‘r’, ‘m’, ‘a’, ‘l’, ‘y’, ‘k’, ‘ne’, ‘new’</a:t>
            </a:r>
          </a:p>
          <a:p>
            <a:endParaRPr lang="en-US" altLang="ko-KR" sz="1600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09BDE5F8-1894-CF63-5ED9-47AB39FEC34F}"/>
              </a:ext>
            </a:extLst>
          </p:cNvPr>
          <p:cNvSpPr/>
          <p:nvPr/>
        </p:nvSpPr>
        <p:spPr>
          <a:xfrm>
            <a:off x="9695072" y="2515015"/>
            <a:ext cx="2254570" cy="20569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데이터 업데이트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new  n o r m a l</a:t>
            </a:r>
          </a:p>
          <a:p>
            <a:r>
              <a:rPr lang="en-US" altLang="ko-KR" sz="1600" dirty="0"/>
              <a:t>new  y o r k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AFDB30A-D994-426B-A118-54F11BC38661}"/>
              </a:ext>
            </a:extLst>
          </p:cNvPr>
          <p:cNvCxnSpPr/>
          <p:nvPr/>
        </p:nvCxnSpPr>
        <p:spPr>
          <a:xfrm flipV="1">
            <a:off x="9132353" y="3543505"/>
            <a:ext cx="5627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C4653AE-42F0-991F-4844-2EE7D324FC5A}"/>
              </a:ext>
            </a:extLst>
          </p:cNvPr>
          <p:cNvCxnSpPr/>
          <p:nvPr/>
        </p:nvCxnSpPr>
        <p:spPr>
          <a:xfrm flipV="1">
            <a:off x="2684908" y="3543508"/>
            <a:ext cx="5627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91EDE41-BA84-9649-491E-B690103BB685}"/>
              </a:ext>
            </a:extLst>
          </p:cNvPr>
          <p:cNvCxnSpPr/>
          <p:nvPr/>
        </p:nvCxnSpPr>
        <p:spPr>
          <a:xfrm flipV="1">
            <a:off x="6315064" y="3543506"/>
            <a:ext cx="5627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66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0563-781B-6F7D-59ED-E5DAA99B1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1C444-ACA8-8AB7-D553-ECC01B64B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 </a:t>
            </a:r>
            <a:r>
              <a:rPr lang="en-US" altLang="ko-KR" dirty="0"/>
              <a:t>– </a:t>
            </a:r>
            <a:r>
              <a:rPr lang="ko-KR" altLang="en-US" dirty="0"/>
              <a:t>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8EE57-8FB6-58B7-BFA6-8B00E240E6B4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-12-</a:t>
            </a:r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DE5FB91-236C-22A2-ADF2-E77976D515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65" y="1690688"/>
            <a:ext cx="4114830" cy="2924196"/>
          </a:xfrm>
          <a:prstGeom prst="rect">
            <a:avLst/>
          </a:prstGeom>
        </p:spPr>
      </p:pic>
      <p:pic>
        <p:nvPicPr>
          <p:cNvPr id="10" name="그림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342950-71A7-C332-49F3-6517E8E5F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265" y="4741405"/>
            <a:ext cx="3991004" cy="162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6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BDDA1-0CE8-E480-F8DE-AF72FB1EA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5C995-551A-8049-1EA4-F2D5E95B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 </a:t>
            </a:r>
            <a:r>
              <a:rPr lang="en-US" altLang="ko-KR" dirty="0"/>
              <a:t>- </a:t>
            </a:r>
            <a:r>
              <a:rPr lang="ko-KR" altLang="en-US" dirty="0"/>
              <a:t>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5A352F-E2B5-7947-49FE-1A063E54A411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-13-</a:t>
            </a:r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FCA73D-0FF3-4EB3-8295-3722F2B436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24" y="4040125"/>
            <a:ext cx="7686731" cy="1952639"/>
          </a:xfrm>
          <a:prstGeom prst="rect">
            <a:avLst/>
          </a:prstGeom>
        </p:spPr>
      </p:pic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2267C49-1275-C3F4-BC92-EBBDEE5284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524" y="1950853"/>
            <a:ext cx="4803782" cy="196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3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AF7AB-1098-8F37-3749-EC28754D6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A77EC-2335-C166-B48E-E50FD369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 </a:t>
            </a:r>
            <a:r>
              <a:rPr lang="en-US" altLang="ko-KR" dirty="0"/>
              <a:t>- </a:t>
            </a:r>
            <a:r>
              <a:rPr lang="en-US" altLang="ko-KR" dirty="0" err="1"/>
              <a:t>tiktoken</a:t>
            </a:r>
            <a:r>
              <a:rPr lang="ko-KR" altLang="en-US" dirty="0"/>
              <a:t>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628B5-0C6E-FC77-0840-5DFA0E21E2EA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-14-</a:t>
            </a:r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8CE8222-20ED-2F43-4449-A635F44B4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9"/>
            <a:ext cx="6262584" cy="313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95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22F9F-1470-B583-A8D1-E7CF89C50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7187F5-DDFC-9874-710E-CD5B6261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 </a:t>
            </a:r>
            <a:r>
              <a:rPr lang="en-US" altLang="ko-KR" dirty="0"/>
              <a:t>- </a:t>
            </a:r>
            <a:r>
              <a:rPr lang="en-US" altLang="ko-KR" dirty="0" err="1"/>
              <a:t>tiktoken</a:t>
            </a:r>
            <a:r>
              <a:rPr lang="ko-KR" altLang="en-US" dirty="0"/>
              <a:t>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85A9A3-A700-86FC-4909-C68544A203CC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-15-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53AA4-A753-8D10-E46A-86175D9CCCDF}"/>
              </a:ext>
            </a:extLst>
          </p:cNvPr>
          <p:cNvSpPr txBox="1"/>
          <p:nvPr/>
        </p:nvSpPr>
        <p:spPr>
          <a:xfrm>
            <a:off x="5725383" y="2109252"/>
            <a:ext cx="16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tiktoken’s</a:t>
            </a:r>
            <a:r>
              <a:rPr lang="en-US" altLang="ko-KR" dirty="0"/>
              <a:t> BPE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58DB3F-1D0C-5B18-53BA-715ADA660A37}"/>
              </a:ext>
            </a:extLst>
          </p:cNvPr>
          <p:cNvSpPr txBox="1"/>
          <p:nvPr/>
        </p:nvSpPr>
        <p:spPr>
          <a:xfrm>
            <a:off x="2317355" y="3045807"/>
            <a:ext cx="119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en-US" altLang="ko-KR" dirty="0" err="1"/>
              <a:t>tiktoken</a:t>
            </a:r>
            <a:r>
              <a:rPr lang="en-US" altLang="ko-KR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27F6F-F5F1-5716-85AD-D3002A69CECA}"/>
              </a:ext>
            </a:extLst>
          </p:cNvPr>
          <p:cNvSpPr txBox="1"/>
          <p:nvPr/>
        </p:nvSpPr>
        <p:spPr>
          <a:xfrm>
            <a:off x="838200" y="4085197"/>
            <a:ext cx="415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116, 105, 107, 116, 111, 107, 101, 110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69E64-8E06-D9D1-A22F-AC7A95DE86BB}"/>
              </a:ext>
            </a:extLst>
          </p:cNvPr>
          <p:cNvSpPr txBox="1"/>
          <p:nvPr/>
        </p:nvSpPr>
        <p:spPr>
          <a:xfrm>
            <a:off x="5474224" y="3045807"/>
            <a:ext cx="50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“’s”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F3931-6794-5026-AB89-D6209483A905}"/>
              </a:ext>
            </a:extLst>
          </p:cNvPr>
          <p:cNvSpPr txBox="1"/>
          <p:nvPr/>
        </p:nvSpPr>
        <p:spPr>
          <a:xfrm>
            <a:off x="7244838" y="3045807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 BPE”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8D2CF-2CE6-7D00-A034-49D8FDD9FAA1}"/>
              </a:ext>
            </a:extLst>
          </p:cNvPr>
          <p:cNvSpPr txBox="1"/>
          <p:nvPr/>
        </p:nvSpPr>
        <p:spPr>
          <a:xfrm>
            <a:off x="9422185" y="304580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“!”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5C8B43-752B-3C55-83F2-8D180973B179}"/>
              </a:ext>
            </a:extLst>
          </p:cNvPr>
          <p:cNvSpPr txBox="1"/>
          <p:nvPr/>
        </p:nvSpPr>
        <p:spPr>
          <a:xfrm>
            <a:off x="5249931" y="4085197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37, 115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311E49-D6E0-CCC2-6F15-A88B1CF0C505}"/>
              </a:ext>
            </a:extLst>
          </p:cNvPr>
          <p:cNvSpPr txBox="1"/>
          <p:nvPr/>
        </p:nvSpPr>
        <p:spPr>
          <a:xfrm>
            <a:off x="6860117" y="4085197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32, 66, 80, 69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63EEF8-8E77-24F5-3981-1EDC6012357A}"/>
              </a:ext>
            </a:extLst>
          </p:cNvPr>
          <p:cNvSpPr txBox="1"/>
          <p:nvPr/>
        </p:nvSpPr>
        <p:spPr>
          <a:xfrm>
            <a:off x="9425836" y="408519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33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7E5D791-7DB7-DDBE-6EFC-6DCBC098AAA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915852" y="2478584"/>
            <a:ext cx="3622158" cy="5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3BDE42E-1A60-1EA5-96C9-BB50D6D92B1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flipH="1">
            <a:off x="5725383" y="2478584"/>
            <a:ext cx="812627" cy="5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84E00C2-35DD-9B7C-6197-7FB28B4D298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538010" y="2478584"/>
            <a:ext cx="1120564" cy="5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29E95D8-A84A-C9CE-1F73-93CE8F823C8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6538010" y="2478584"/>
            <a:ext cx="3098336" cy="567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10ADD33-A7CE-7A6D-383E-D78B2170B2DE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915852" y="3415139"/>
            <a:ext cx="1" cy="670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98917E78-7540-7CEB-B38D-92C1486B8DEC}"/>
              </a:ext>
            </a:extLst>
          </p:cNvPr>
          <p:cNvCxnSpPr>
            <a:stCxn id="9" idx="2"/>
            <a:endCxn id="12" idx="0"/>
          </p:cNvCxnSpPr>
          <p:nvPr/>
        </p:nvCxnSpPr>
        <p:spPr>
          <a:xfrm flipH="1">
            <a:off x="5725382" y="3415139"/>
            <a:ext cx="1" cy="670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4AAD3D3-6AC1-4548-7944-6D5AB2FD94D8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7658574" y="3415139"/>
            <a:ext cx="0" cy="604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7890D8F-2663-3141-6627-A4B566DE7511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9636346" y="3415139"/>
            <a:ext cx="8460" cy="670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72DF2CE-D10A-4B8D-1EC2-84D23FFF33C9}"/>
              </a:ext>
            </a:extLst>
          </p:cNvPr>
          <p:cNvSpPr txBox="1"/>
          <p:nvPr/>
        </p:nvSpPr>
        <p:spPr>
          <a:xfrm>
            <a:off x="2570244" y="49854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3942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1D186D-E1DF-3577-62EE-0A869BEE4FAF}"/>
              </a:ext>
            </a:extLst>
          </p:cNvPr>
          <p:cNvSpPr txBox="1"/>
          <p:nvPr/>
        </p:nvSpPr>
        <p:spPr>
          <a:xfrm>
            <a:off x="5443092" y="49854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319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D6743C4-9AB8-F082-2B80-4FD4559A4118}"/>
              </a:ext>
            </a:extLst>
          </p:cNvPr>
          <p:cNvSpPr txBox="1"/>
          <p:nvPr/>
        </p:nvSpPr>
        <p:spPr>
          <a:xfrm>
            <a:off x="7249646" y="49853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12589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0E1B48-9724-93F0-3B8C-80D304FE0A7F}"/>
              </a:ext>
            </a:extLst>
          </p:cNvPr>
          <p:cNvSpPr txBox="1"/>
          <p:nvPr/>
        </p:nvSpPr>
        <p:spPr>
          <a:xfrm>
            <a:off x="9425836" y="499862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34</a:t>
            </a:r>
            <a:endParaRPr lang="ko-KR" altLang="en-US" dirty="0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052F1FC-B363-7E30-539D-5668A7D9C802}"/>
              </a:ext>
            </a:extLst>
          </p:cNvPr>
          <p:cNvCxnSpPr>
            <a:stCxn id="8" idx="2"/>
            <a:endCxn id="34" idx="0"/>
          </p:cNvCxnSpPr>
          <p:nvPr/>
        </p:nvCxnSpPr>
        <p:spPr>
          <a:xfrm flipH="1">
            <a:off x="2915852" y="4454529"/>
            <a:ext cx="1" cy="53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5B8C265-F3E7-038C-E067-EC199E6B73A1}"/>
              </a:ext>
            </a:extLst>
          </p:cNvPr>
          <p:cNvCxnSpPr>
            <a:stCxn id="12" idx="2"/>
            <a:endCxn id="35" idx="0"/>
          </p:cNvCxnSpPr>
          <p:nvPr/>
        </p:nvCxnSpPr>
        <p:spPr>
          <a:xfrm flipH="1">
            <a:off x="5725381" y="4454529"/>
            <a:ext cx="1" cy="530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7878128-971F-D497-ADE5-A8BB5577B42B}"/>
              </a:ext>
            </a:extLst>
          </p:cNvPr>
          <p:cNvCxnSpPr>
            <a:stCxn id="13" idx="2"/>
            <a:endCxn id="36" idx="0"/>
          </p:cNvCxnSpPr>
          <p:nvPr/>
        </p:nvCxnSpPr>
        <p:spPr>
          <a:xfrm>
            <a:off x="7658573" y="4454529"/>
            <a:ext cx="0" cy="530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35BBC52-9B51-BDCA-F9CE-FDADE6901F7A}"/>
              </a:ext>
            </a:extLst>
          </p:cNvPr>
          <p:cNvCxnSpPr>
            <a:stCxn id="14" idx="2"/>
            <a:endCxn id="37" idx="0"/>
          </p:cNvCxnSpPr>
          <p:nvPr/>
        </p:nvCxnSpPr>
        <p:spPr>
          <a:xfrm>
            <a:off x="9644806" y="4454529"/>
            <a:ext cx="0" cy="54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04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0592C3-241D-7D18-3EF9-A55D2DEC1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C6570-D183-0249-22D7-ED825CCF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 </a:t>
            </a:r>
            <a:r>
              <a:rPr lang="en-US" altLang="ko-KR" dirty="0"/>
              <a:t>- </a:t>
            </a:r>
            <a:r>
              <a:rPr lang="en-US" altLang="ko-KR" dirty="0" err="1"/>
              <a:t>tiktoken</a:t>
            </a:r>
            <a:r>
              <a:rPr lang="ko-KR" altLang="en-US" dirty="0"/>
              <a:t>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701C5B-9764-6AC9-2616-344CF0C37DCB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-16-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CF76D-7895-9F34-BD0E-A61457E1AC01}"/>
              </a:ext>
            </a:extLst>
          </p:cNvPr>
          <p:cNvSpPr txBox="1"/>
          <p:nvPr/>
        </p:nvSpPr>
        <p:spPr>
          <a:xfrm>
            <a:off x="838200" y="2203770"/>
            <a:ext cx="4759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0~255 : </a:t>
            </a:r>
            <a:r>
              <a:rPr lang="ko-KR" altLang="en-US" dirty="0"/>
              <a:t>알파벳</a:t>
            </a:r>
            <a:r>
              <a:rPr lang="en-US" altLang="ko-KR" dirty="0"/>
              <a:t>, </a:t>
            </a:r>
            <a:r>
              <a:rPr lang="ko-KR" altLang="en-US" dirty="0"/>
              <a:t>공백 등을 포함한 기본 토큰</a:t>
            </a:r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D00F580-CF59-10E3-9D30-AC298B57A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5407"/>
            <a:ext cx="7686731" cy="19526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F17522-3DEE-4BD6-D708-11F703B9657A}"/>
              </a:ext>
            </a:extLst>
          </p:cNvPr>
          <p:cNvSpPr txBox="1"/>
          <p:nvPr/>
        </p:nvSpPr>
        <p:spPr>
          <a:xfrm>
            <a:off x="838200" y="5210351"/>
            <a:ext cx="1083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256 : es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257 : </a:t>
            </a:r>
            <a:r>
              <a:rPr lang="en-US" altLang="ko-KR" dirty="0" err="1"/>
              <a:t>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6074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F025F-32C2-FFFD-0EEC-0F6C354B8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77220-0269-ED6A-CF59-E0C826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5532F-14CF-8A75-14D8-AB84A0853DA7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-17-</a:t>
            </a:r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92CCF335-49F2-EC45-76C1-EFE2B13D5860}"/>
              </a:ext>
            </a:extLst>
          </p:cNvPr>
          <p:cNvSpPr/>
          <p:nvPr/>
        </p:nvSpPr>
        <p:spPr>
          <a:xfrm>
            <a:off x="1667080" y="2540948"/>
            <a:ext cx="2168137" cy="888052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안녕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-&gt; </a:t>
            </a:r>
            <a:r>
              <a:rPr lang="ko-KR" altLang="en-US" sz="1600" dirty="0" err="1"/>
              <a:t>ㅇ</a:t>
            </a:r>
            <a:r>
              <a:rPr lang="ko-KR" altLang="en-US" sz="1600" dirty="0"/>
              <a:t> </a:t>
            </a:r>
            <a:r>
              <a:rPr lang="ko-KR" altLang="en-US" sz="1600" dirty="0" err="1"/>
              <a:t>ㅏ</a:t>
            </a:r>
            <a:r>
              <a:rPr lang="ko-KR" altLang="en-US" sz="1600" dirty="0"/>
              <a:t> ㄴ ㄴ </a:t>
            </a:r>
            <a:r>
              <a:rPr lang="ko-KR" altLang="en-US" sz="1600" dirty="0" err="1"/>
              <a:t>ㅕ</a:t>
            </a:r>
            <a:r>
              <a:rPr lang="ko-KR" altLang="en-US" sz="1600" dirty="0"/>
              <a:t> </a:t>
            </a:r>
            <a:r>
              <a:rPr lang="ko-KR" altLang="en-US" sz="1600" dirty="0" err="1"/>
              <a:t>ㅇ</a:t>
            </a:r>
            <a:endParaRPr lang="en-US" altLang="ko-KR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F3F41-1204-105E-75E5-7E5F83FA92F0}"/>
              </a:ext>
            </a:extLst>
          </p:cNvPr>
          <p:cNvSpPr txBox="1"/>
          <p:nvPr/>
        </p:nvSpPr>
        <p:spPr>
          <a:xfrm>
            <a:off x="4331340" y="2687323"/>
            <a:ext cx="541686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한글에서도 마찬가지로 글자로 분해하여 토큰화</a:t>
            </a:r>
            <a:endParaRPr lang="en-US" altLang="ko-KR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975A71CC-A0AE-776D-4B1F-00543DB79C43}"/>
              </a:ext>
            </a:extLst>
          </p:cNvPr>
          <p:cNvSpPr/>
          <p:nvPr/>
        </p:nvSpPr>
        <p:spPr>
          <a:xfrm>
            <a:off x="1667080" y="4279259"/>
            <a:ext cx="2168137" cy="1167669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고요하다</a:t>
            </a:r>
            <a:endParaRPr lang="en-US" altLang="ko-KR" sz="1600" dirty="0"/>
          </a:p>
          <a:p>
            <a:r>
              <a:rPr lang="ko-KR" altLang="en-US" sz="1600" dirty="0"/>
              <a:t>고요하네</a:t>
            </a:r>
            <a:endParaRPr lang="en-US" altLang="ko-KR" sz="1600" dirty="0"/>
          </a:p>
          <a:p>
            <a:r>
              <a:rPr lang="ko-KR" altLang="en-US" sz="1600" dirty="0"/>
              <a:t>고요히</a:t>
            </a:r>
            <a:endParaRPr lang="en-US" altLang="ko-KR" sz="1600" dirty="0"/>
          </a:p>
          <a:p>
            <a:r>
              <a:rPr lang="ko-KR" altLang="en-US" sz="1600" dirty="0"/>
              <a:t>고요한</a:t>
            </a:r>
            <a:endParaRPr lang="en-US" altLang="ko-KR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F1902-DDAD-CED8-8232-2C49C20557A5}"/>
              </a:ext>
            </a:extLst>
          </p:cNvPr>
          <p:cNvSpPr txBox="1"/>
          <p:nvPr/>
        </p:nvSpPr>
        <p:spPr>
          <a:xfrm>
            <a:off x="4331340" y="4635947"/>
            <a:ext cx="370005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그렇다면 이런 경우에는</a:t>
            </a:r>
            <a:r>
              <a:rPr lang="en-US" altLang="ko-KR" dirty="0"/>
              <a:t>? </a:t>
            </a:r>
            <a:r>
              <a:rPr lang="ko-KR" altLang="en-US" dirty="0" err="1"/>
              <a:t>고욯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0252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AA890-C318-12E1-4A38-1DA3D9B9E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F8EAC-D41D-B825-CB0A-C093BE5A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F998F8-3168-D3B7-ABA4-0C6287E82D6E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-18-</a:t>
            </a:r>
          </a:p>
        </p:txBody>
      </p:sp>
      <p:pic>
        <p:nvPicPr>
          <p:cNvPr id="6" name="그림 5" descr="텍스트, 폰트, 그래픽, 로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8693DC-8C46-10DB-E401-F7A89C890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43" y="1690688"/>
            <a:ext cx="4057650" cy="1123950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7BD4DE-FDB0-3756-87B7-A8442B827B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87100"/>
            <a:ext cx="6290261" cy="4905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D6F4A8-2106-44A4-0035-9673E6BC50D1}"/>
              </a:ext>
            </a:extLst>
          </p:cNvPr>
          <p:cNvSpPr txBox="1"/>
          <p:nvPr/>
        </p:nvSpPr>
        <p:spPr>
          <a:xfrm>
            <a:off x="7437743" y="4576182"/>
            <a:ext cx="4113627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미리 여러 사이트를 통한 사전 학습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050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AA71A-EB21-4EFD-F781-CEACC177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24F96-49D1-6B5D-C9C1-D7F09E756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한글에서는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6EE9C-1F05-2C0F-839A-D4DC2E964003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-19-</a:t>
            </a:r>
          </a:p>
        </p:txBody>
      </p:sp>
      <p:pic>
        <p:nvPicPr>
          <p:cNvPr id="6" name="그림 5" descr="텍스트, 폰트, 화이트, 흑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A12A14-7F51-4B64-0F24-BBAC590FF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29001"/>
            <a:ext cx="5187631" cy="1609126"/>
          </a:xfrm>
          <a:prstGeom prst="rect">
            <a:avLst/>
          </a:prstGeom>
        </p:spPr>
      </p:pic>
      <p:pic>
        <p:nvPicPr>
          <p:cNvPr id="8" name="그림 7" descr="텍스트, 폰트, 친필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16C8C96-6F4C-2D65-27CC-11F158413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666" y="1690688"/>
            <a:ext cx="3938757" cy="1408986"/>
          </a:xfrm>
          <a:prstGeom prst="rect">
            <a:avLst/>
          </a:prstGeom>
        </p:spPr>
      </p:pic>
      <p:pic>
        <p:nvPicPr>
          <p:cNvPr id="11" name="그림 10" descr="텍스트, 번호, 폰트, 영수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C033C1-3379-E14F-8AF4-0999A25826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777" y="1450519"/>
            <a:ext cx="5283698" cy="329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89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79DAF-772F-2876-1F59-FA07EEFA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78E5D-C179-E5E5-01C2-F5C104F2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228"/>
            <a:ext cx="10515600" cy="3264995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주제를 선정한 이유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BPE </a:t>
            </a:r>
            <a:r>
              <a:rPr lang="ko-KR" altLang="en-US" dirty="0"/>
              <a:t>알고리즘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Tiktoken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한글에서는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936FC-1DB7-7421-7323-CCD407A1E8F2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-2-</a:t>
            </a:r>
          </a:p>
        </p:txBody>
      </p:sp>
    </p:spTree>
    <p:extLst>
      <p:ext uri="{BB962C8B-B14F-4D97-AF65-F5344CB8AC3E}">
        <p14:creationId xmlns:p14="http://schemas.microsoft.com/office/powerpoint/2010/main" val="3906222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3F11-2436-5C61-BF56-B28933BF5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74462-FE98-741B-07BD-9ED2CE65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AFD46-211A-EF3D-7AC9-907E604D5E83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-3-</a:t>
            </a:r>
          </a:p>
        </p:txBody>
      </p:sp>
      <p:pic>
        <p:nvPicPr>
          <p:cNvPr id="5" name="그림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09F2210-E642-3FB8-17FB-69466E746D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5405335" cy="3093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7752D0-F6B1-D2CE-B288-27FBFEB8840D}"/>
              </a:ext>
            </a:extLst>
          </p:cNvPr>
          <p:cNvSpPr txBox="1"/>
          <p:nvPr/>
        </p:nvSpPr>
        <p:spPr>
          <a:xfrm>
            <a:off x="7067909" y="2219864"/>
            <a:ext cx="3339376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자연어 처리 방법의 이해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가장 최신 방식의 토큰화에 </a:t>
            </a:r>
            <a:br>
              <a:rPr lang="en-US" altLang="ko-KR" dirty="0"/>
            </a:br>
            <a:r>
              <a:rPr lang="ko-KR" altLang="en-US" dirty="0"/>
              <a:t>대해 다루고자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5091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7D532-787E-877E-1945-7CAB417FC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94BE7-6355-66D3-8C97-625035F9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토큰화를 하는 이유는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5" name="그림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CC5EFF-C430-8C9A-6F8C-59E420F054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690688"/>
            <a:ext cx="6179262" cy="40430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1786A1-29D2-5374-6329-508273B553D4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-4-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571C9F-5AEA-47E7-F2D6-06DB2C7CE862}"/>
              </a:ext>
            </a:extLst>
          </p:cNvPr>
          <p:cNvSpPr txBox="1"/>
          <p:nvPr/>
        </p:nvSpPr>
        <p:spPr>
          <a:xfrm>
            <a:off x="7359758" y="2426901"/>
            <a:ext cx="4262705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컴퓨터는 문장 그 자체를 이해</a:t>
            </a:r>
            <a:r>
              <a:rPr lang="en-US" altLang="ko-KR" dirty="0"/>
              <a:t>X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토큰화는 컴퓨터가 이해할 수 있도록</a:t>
            </a:r>
            <a:br>
              <a:rPr lang="en-US" altLang="ko-KR" dirty="0"/>
            </a:br>
            <a:r>
              <a:rPr lang="ko-KR" altLang="en-US" dirty="0"/>
              <a:t>분해하는 과정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795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C3D66-B6DC-43A2-5DDC-2976F8CAC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E9507-19A6-D2EA-0882-AFBE1FEDE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토큰화를 하는 방법 </a:t>
            </a:r>
            <a:r>
              <a:rPr lang="en-US" altLang="ko-KR" dirty="0"/>
              <a:t>– BPE </a:t>
            </a:r>
            <a:r>
              <a:rPr lang="ko-KR" altLang="en-US" dirty="0"/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2D888F-C346-C288-EEA1-50036794E5DC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pic>
        <p:nvPicPr>
          <p:cNvPr id="5" name="그림 4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FBE5C84-D8B6-15D9-6F3B-E2B3F3F3A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178" y="2695569"/>
            <a:ext cx="5943643" cy="146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2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64653-98BE-7E66-3608-33EC762D6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4CF30-DF53-24D1-35EB-EF6D0BCCB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토큰화를 하는 방법 </a:t>
            </a:r>
            <a:r>
              <a:rPr lang="en-US" altLang="ko-KR" dirty="0"/>
              <a:t>– </a:t>
            </a:r>
            <a:r>
              <a:rPr lang="ko-KR" altLang="en-US" dirty="0"/>
              <a:t>기존 방식의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E711C-C60E-20B7-3AC7-F3A0C174A0AC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-6-</a:t>
            </a: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E3865FBD-C552-545B-A249-0A3DC54A9EF3}"/>
              </a:ext>
            </a:extLst>
          </p:cNvPr>
          <p:cNvSpPr/>
          <p:nvPr/>
        </p:nvSpPr>
        <p:spPr>
          <a:xfrm>
            <a:off x="884207" y="1689762"/>
            <a:ext cx="3746043" cy="323499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altLang="ko-KR" sz="1600" dirty="0"/>
          </a:p>
        </p:txBody>
      </p:sp>
      <p:pic>
        <p:nvPicPr>
          <p:cNvPr id="7" name="그림 6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58F2B66-A507-CA5F-BA1D-81DAB33CDB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92" y="1914513"/>
            <a:ext cx="3295674" cy="771531"/>
          </a:xfrm>
          <a:prstGeom prst="rect">
            <a:avLst/>
          </a:prstGeom>
        </p:spPr>
      </p:pic>
      <p:pic>
        <p:nvPicPr>
          <p:cNvPr id="10" name="그림 9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5DFAF6E-4FBB-5D02-3311-98AAFCA99E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392" y="2686044"/>
            <a:ext cx="3248049" cy="19431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4780B9-8491-4023-19B9-F206237EFA27}"/>
              </a:ext>
            </a:extLst>
          </p:cNvPr>
          <p:cNvSpPr txBox="1"/>
          <p:nvPr/>
        </p:nvSpPr>
        <p:spPr>
          <a:xfrm>
            <a:off x="926825" y="5319626"/>
            <a:ext cx="5580374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기존의 단어들을 저장하는 방식은 제한적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비슷한 단어도 다르게 분류되는 비효율적인 방식 </a:t>
            </a:r>
            <a:endParaRPr lang="en-US" altLang="ko-KR" dirty="0"/>
          </a:p>
        </p:txBody>
      </p:sp>
      <p:pic>
        <p:nvPicPr>
          <p:cNvPr id="14" name="그림 13" descr="텍스트, 낱말맞추기 퍼즐, 스크린샷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DBA1DB1-4A63-2482-9019-7EA06B9F16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7199" y="1914513"/>
            <a:ext cx="3543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12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C37E-042E-AC93-D310-A289689C0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2B8C7-6AF1-8F9F-451E-1A213377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토큰화를 하는 방법 </a:t>
            </a:r>
            <a:r>
              <a:rPr lang="en-US" altLang="ko-KR" dirty="0"/>
              <a:t>– </a:t>
            </a:r>
            <a:r>
              <a:rPr lang="ko-KR" altLang="en-US" dirty="0"/>
              <a:t>기존 방식의 문제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064FF-AF3A-A75B-30B9-5837B18D7BB1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-7-</a:t>
            </a:r>
          </a:p>
        </p:txBody>
      </p:sp>
      <p:sp>
        <p:nvSpPr>
          <p:cNvPr id="11" name="Shape 1">
            <a:extLst>
              <a:ext uri="{FF2B5EF4-FFF2-40B4-BE49-F238E27FC236}">
                <a16:creationId xmlns:a16="http://schemas.microsoft.com/office/drawing/2014/main" id="{92481C05-438A-1C60-3DF3-E6D9E608AFB1}"/>
              </a:ext>
            </a:extLst>
          </p:cNvPr>
          <p:cNvSpPr/>
          <p:nvPr/>
        </p:nvSpPr>
        <p:spPr>
          <a:xfrm>
            <a:off x="1504567" y="2327009"/>
            <a:ext cx="3746043" cy="3482285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US" altLang="ko-KR" sz="1600" dirty="0"/>
          </a:p>
        </p:txBody>
      </p:sp>
      <p:pic>
        <p:nvPicPr>
          <p:cNvPr id="5" name="그림 4" descr="텍스트, 폰트, 흑백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730D4F9-283D-6385-5DDF-60098CADC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9276" y="2491752"/>
            <a:ext cx="3276624" cy="3152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E1DE50-25A2-F16F-79C3-A714F16AC441}"/>
              </a:ext>
            </a:extLst>
          </p:cNvPr>
          <p:cNvSpPr txBox="1"/>
          <p:nvPr/>
        </p:nvSpPr>
        <p:spPr>
          <a:xfrm>
            <a:off x="6608851" y="2163123"/>
            <a:ext cx="41740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원문 </a:t>
            </a:r>
            <a:r>
              <a:rPr lang="en-US" altLang="ko-KR" dirty="0"/>
              <a:t>: The company </a:t>
            </a:r>
            <a:r>
              <a:rPr lang="en-US" altLang="ko-KR" dirty="0" err="1"/>
              <a:t>MicroSoft</a:t>
            </a:r>
            <a:r>
              <a:rPr lang="en-US" altLang="ko-KR" dirty="0"/>
              <a:t> attend.</a:t>
            </a:r>
          </a:p>
          <a:p>
            <a:r>
              <a:rPr lang="ko-KR" altLang="en-US" dirty="0"/>
              <a:t>정답 </a:t>
            </a:r>
            <a:r>
              <a:rPr lang="en-US" altLang="ko-KR" dirty="0"/>
              <a:t>: </a:t>
            </a:r>
            <a:r>
              <a:rPr lang="ko-KR" altLang="en-US" dirty="0"/>
              <a:t>회사 </a:t>
            </a:r>
            <a:r>
              <a:rPr lang="en-US" altLang="ko-KR" dirty="0" err="1"/>
              <a:t>MicroSoft</a:t>
            </a:r>
            <a:r>
              <a:rPr lang="ko-KR" altLang="en-US" dirty="0"/>
              <a:t>가 참석했다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결과 </a:t>
            </a:r>
            <a:r>
              <a:rPr lang="en-US" altLang="ko-KR" dirty="0"/>
              <a:t>: </a:t>
            </a:r>
            <a:r>
              <a:rPr lang="ko-KR" altLang="en-US" dirty="0"/>
              <a:t>회사 </a:t>
            </a:r>
            <a:r>
              <a:rPr lang="en-US" altLang="ko-KR" dirty="0" err="1"/>
              <a:t>MicroSoft</a:t>
            </a:r>
            <a:r>
              <a:rPr lang="ko-KR" altLang="en-US" dirty="0"/>
              <a:t>가 참석했다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87D799-7FFE-C4D6-09ED-819A6AFCDDC6}"/>
              </a:ext>
            </a:extLst>
          </p:cNvPr>
          <p:cNvSpPr txBox="1"/>
          <p:nvPr/>
        </p:nvSpPr>
        <p:spPr>
          <a:xfrm>
            <a:off x="6608851" y="3429000"/>
            <a:ext cx="3843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The company / </a:t>
            </a:r>
            <a:r>
              <a:rPr lang="en-US" altLang="ko-KR" dirty="0" err="1"/>
              <a:t>MicroSoft</a:t>
            </a:r>
            <a:r>
              <a:rPr lang="en-US" altLang="ko-KR" dirty="0"/>
              <a:t> / attend.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33454063-4D8D-C61A-421F-FE519C060FAA}"/>
              </a:ext>
            </a:extLst>
          </p:cNvPr>
          <p:cNvCxnSpPr>
            <a:cxnSpLocks/>
          </p:cNvCxnSpPr>
          <p:nvPr/>
        </p:nvCxnSpPr>
        <p:spPr>
          <a:xfrm>
            <a:off x="7589035" y="3798332"/>
            <a:ext cx="0" cy="45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60B8E8D1-EEB9-7728-685C-A1EDA0839BEB}"/>
              </a:ext>
            </a:extLst>
          </p:cNvPr>
          <p:cNvCxnSpPr>
            <a:cxnSpLocks/>
          </p:cNvCxnSpPr>
          <p:nvPr/>
        </p:nvCxnSpPr>
        <p:spPr>
          <a:xfrm>
            <a:off x="9773070" y="3732784"/>
            <a:ext cx="0" cy="515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2D9EF14-7D6C-CCB3-5882-E8D8005473D7}"/>
              </a:ext>
            </a:extLst>
          </p:cNvPr>
          <p:cNvSpPr txBox="1"/>
          <p:nvPr/>
        </p:nvSpPr>
        <p:spPr>
          <a:xfrm>
            <a:off x="7240378" y="4248400"/>
            <a:ext cx="3036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 </a:t>
            </a:r>
            <a:r>
              <a:rPr lang="en-US" altLang="ko-KR" dirty="0"/>
              <a:t>/ unknown / </a:t>
            </a:r>
            <a:r>
              <a:rPr lang="ko-KR" altLang="en-US" dirty="0"/>
              <a:t>참석했다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E7B5BF-D778-79EC-3CAE-049E4E03BD00}"/>
              </a:ext>
            </a:extLst>
          </p:cNvPr>
          <p:cNvCxnSpPr>
            <a:cxnSpLocks/>
          </p:cNvCxnSpPr>
          <p:nvPr/>
        </p:nvCxnSpPr>
        <p:spPr>
          <a:xfrm>
            <a:off x="7589035" y="4617732"/>
            <a:ext cx="0" cy="45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D3F647-CB00-0FC1-9370-58E59B33B2A1}"/>
              </a:ext>
            </a:extLst>
          </p:cNvPr>
          <p:cNvSpPr txBox="1"/>
          <p:nvPr/>
        </p:nvSpPr>
        <p:spPr>
          <a:xfrm>
            <a:off x="7240378" y="5067800"/>
            <a:ext cx="308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회사 </a:t>
            </a:r>
            <a:r>
              <a:rPr lang="en-US" altLang="ko-KR" dirty="0"/>
              <a:t>/ </a:t>
            </a:r>
            <a:r>
              <a:rPr lang="en-US" altLang="ko-KR" dirty="0" err="1"/>
              <a:t>MicroSoft</a:t>
            </a:r>
            <a:r>
              <a:rPr lang="en-US" altLang="ko-KR" dirty="0"/>
              <a:t> / </a:t>
            </a:r>
            <a:r>
              <a:rPr lang="ko-KR" altLang="en-US" dirty="0"/>
              <a:t>참석했다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5D9D663-79B5-7912-D202-31CE6C5FC8BE}"/>
              </a:ext>
            </a:extLst>
          </p:cNvPr>
          <p:cNvCxnSpPr>
            <a:cxnSpLocks/>
          </p:cNvCxnSpPr>
          <p:nvPr/>
        </p:nvCxnSpPr>
        <p:spPr>
          <a:xfrm>
            <a:off x="9642598" y="4617732"/>
            <a:ext cx="0" cy="450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4CBC6A-E1C4-3D31-038D-78C4A500AC40}"/>
              </a:ext>
            </a:extLst>
          </p:cNvPr>
          <p:cNvSpPr txBox="1"/>
          <p:nvPr/>
        </p:nvSpPr>
        <p:spPr>
          <a:xfrm>
            <a:off x="8137089" y="545361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복사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7194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DFD3C-4631-6335-5C0A-522D3C91B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9A6C5-8051-4184-3F9D-F03AA946A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토큰화를 하는 방법 </a:t>
            </a:r>
            <a:r>
              <a:rPr lang="en-US" altLang="ko-KR" dirty="0"/>
              <a:t>– BPE </a:t>
            </a:r>
            <a:r>
              <a:rPr lang="ko-KR" altLang="en-US" dirty="0"/>
              <a:t>알고리즘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CE1BD-78AF-F53D-D06A-6B88AE638549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-8-</a:t>
            </a:r>
          </a:p>
        </p:txBody>
      </p:sp>
      <p:pic>
        <p:nvPicPr>
          <p:cNvPr id="6" name="그림 5" descr="텍스트, 폰트, 스크린샷, 흑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CA99C96-F9E4-710F-9AF1-220866C5F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76453"/>
            <a:ext cx="3238524" cy="2505093"/>
          </a:xfrm>
          <a:prstGeom prst="rect">
            <a:avLst/>
          </a:prstGeom>
        </p:spPr>
      </p:pic>
      <p:pic>
        <p:nvPicPr>
          <p:cNvPr id="8" name="그림 7" descr="텍스트, 폰트, 스크린샷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D74089-C359-C960-3A20-A1D071D806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322" y="2196264"/>
            <a:ext cx="3305199" cy="16954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54373F-3C0A-821C-6505-18123D4E0E50}"/>
              </a:ext>
            </a:extLst>
          </p:cNvPr>
          <p:cNvSpPr txBox="1"/>
          <p:nvPr/>
        </p:nvSpPr>
        <p:spPr>
          <a:xfrm>
            <a:off x="838200" y="5187122"/>
            <a:ext cx="7047122" cy="869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개발자들은 희귀한 단어가 신경망 모델 자체에서 해결되길 바람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기존의 </a:t>
            </a:r>
            <a:r>
              <a:rPr lang="en-US" altLang="ko-KR" dirty="0"/>
              <a:t>BPE </a:t>
            </a:r>
            <a:r>
              <a:rPr lang="ko-KR" altLang="en-US" dirty="0"/>
              <a:t>알고리즘을 단어 분할에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42993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FBE9D-1C85-F346-24B1-24A439470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68E2-2F17-A3B4-640C-35134C0A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BPE </a:t>
            </a:r>
            <a:r>
              <a:rPr lang="ko-KR" altLang="en-US" dirty="0"/>
              <a:t>알고리즘 </a:t>
            </a:r>
            <a:r>
              <a:rPr lang="en-US" altLang="ko-KR" dirty="0"/>
              <a:t>– 1</a:t>
            </a:r>
            <a:r>
              <a:rPr lang="ko-KR" altLang="en-US" dirty="0"/>
              <a:t>단계 데이터 분할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6E0845-86BF-C62B-5F5B-93BA7983BB36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-9-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A3B39821-9622-24E6-F10E-66D2DEBE2CA5}"/>
              </a:ext>
            </a:extLst>
          </p:cNvPr>
          <p:cNvSpPr/>
          <p:nvPr/>
        </p:nvSpPr>
        <p:spPr>
          <a:xfrm>
            <a:off x="1325003" y="2876413"/>
            <a:ext cx="2254570" cy="1712139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초기 데이터 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new normal </a:t>
            </a:r>
          </a:p>
          <a:p>
            <a:r>
              <a:rPr lang="en-US" altLang="ko-KR" sz="1600" dirty="0"/>
              <a:t>new </a:t>
            </a:r>
            <a:r>
              <a:rPr lang="en-US" altLang="ko-KR" sz="1600" dirty="0" err="1"/>
              <a:t>york</a:t>
            </a:r>
            <a:endParaRPr lang="ko-KR" altLang="en-US" sz="1600" dirty="0"/>
          </a:p>
          <a:p>
            <a:endParaRPr lang="en-US" altLang="ko-KR" sz="160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AA3471E6-553A-6B07-FB2A-6822DC193280}"/>
              </a:ext>
            </a:extLst>
          </p:cNvPr>
          <p:cNvSpPr/>
          <p:nvPr/>
        </p:nvSpPr>
        <p:spPr>
          <a:xfrm>
            <a:off x="4143370" y="2876412"/>
            <a:ext cx="3553024" cy="1712139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사전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‘n’,</a:t>
            </a:r>
            <a:r>
              <a:rPr lang="ko-KR" altLang="en-US" sz="1600" dirty="0"/>
              <a:t> </a:t>
            </a:r>
            <a:r>
              <a:rPr lang="en-US" altLang="ko-KR" sz="1600" dirty="0"/>
              <a:t>‘e’,</a:t>
            </a:r>
            <a:r>
              <a:rPr lang="ko-KR" altLang="en-US" sz="1600" dirty="0"/>
              <a:t> </a:t>
            </a:r>
            <a:r>
              <a:rPr lang="en-US" altLang="ko-KR" sz="1600" dirty="0"/>
              <a:t>‘w’, ‘o’, ‘r’, ‘m’, ‘a’, ‘l’, ‘y’, ‘k’</a:t>
            </a:r>
            <a:endParaRPr lang="ko-KR" altLang="en-US" sz="1600" dirty="0"/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733E143A-598D-2C35-1913-66400252286E}"/>
              </a:ext>
            </a:extLst>
          </p:cNvPr>
          <p:cNvSpPr/>
          <p:nvPr/>
        </p:nvSpPr>
        <p:spPr>
          <a:xfrm>
            <a:off x="8260191" y="2876411"/>
            <a:ext cx="2254570" cy="1712139"/>
          </a:xfrm>
          <a:prstGeom prst="roundRect">
            <a:avLst>
              <a:gd name="adj" fmla="val 2038"/>
            </a:avLst>
          </a:prstGeom>
          <a:solidFill>
            <a:srgbClr val="F2EEEE"/>
          </a:solidFill>
          <a:ln/>
        </p:spPr>
        <p:txBody>
          <a:bodyPr/>
          <a:lstStyle/>
          <a:p>
            <a:r>
              <a:rPr lang="ko-KR" altLang="en-US" sz="1600" dirty="0"/>
              <a:t>데이터 분할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n e w  n o r m a l</a:t>
            </a:r>
          </a:p>
          <a:p>
            <a:r>
              <a:rPr lang="en-US" altLang="ko-KR" sz="1600" dirty="0"/>
              <a:t>n e w  y o r k</a:t>
            </a:r>
            <a:endParaRPr lang="ko-KR" altLang="en-US" sz="16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FB3F780-1099-017B-57B9-559D2FFBB404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579573" y="3732482"/>
            <a:ext cx="5637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E5DEFBC-404A-6CA2-3E28-E3D5094BE20C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7696394" y="3732481"/>
            <a:ext cx="5637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74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1688</TotalTime>
  <Words>830</Words>
  <Application>Microsoft Office PowerPoint</Application>
  <PresentationFormat>와이드스크린</PresentationFormat>
  <Paragraphs>180</Paragraphs>
  <Slides>19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토큰화 BPE 알고리즘</vt:lpstr>
      <vt:lpstr>목차</vt:lpstr>
      <vt:lpstr>주제 선정 이유</vt:lpstr>
      <vt:lpstr>토큰화를 하는 이유는?</vt:lpstr>
      <vt:lpstr>토큰화를 하는 방법 – BPE 알고리즘</vt:lpstr>
      <vt:lpstr>토큰화를 하는 방법 – 기존 방식의 문제</vt:lpstr>
      <vt:lpstr>토큰화를 하는 방법 – 기존 방식의 문제</vt:lpstr>
      <vt:lpstr>토큰화를 하는 방법 – BPE 알고리즘</vt:lpstr>
      <vt:lpstr>BPE 알고리즘 – 1단계 데이터 분할</vt:lpstr>
      <vt:lpstr>BPE 알고리즘 – 2단계 쌍 찾기 및 병합</vt:lpstr>
      <vt:lpstr>BPE 알고리즘 – 3단계 반복</vt:lpstr>
      <vt:lpstr>BPE 알고리즘 – 예시</vt:lpstr>
      <vt:lpstr>BPE 알고리즘 - 예시</vt:lpstr>
      <vt:lpstr>BPE 알고리즘 - tiktoken에서는?</vt:lpstr>
      <vt:lpstr>BPE 알고리즘 - tiktoken에서는?</vt:lpstr>
      <vt:lpstr>BPE 알고리즘 - tiktoken에서는?</vt:lpstr>
      <vt:lpstr>한글에서는?</vt:lpstr>
      <vt:lpstr>한글에서는?</vt:lpstr>
      <vt:lpstr>한글에서는?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종현 김</dc:creator>
  <cp:lastModifiedBy>종현 김</cp:lastModifiedBy>
  <cp:revision>2</cp:revision>
  <dcterms:created xsi:type="dcterms:W3CDTF">2025-06-16T01:21:30Z</dcterms:created>
  <dcterms:modified xsi:type="dcterms:W3CDTF">2025-07-09T06:56:19Z</dcterms:modified>
</cp:coreProperties>
</file>