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2" r:id="rId8"/>
    <p:sldId id="260" r:id="rId9"/>
    <p:sldId id="268" r:id="rId10"/>
    <p:sldId id="263" r:id="rId11"/>
    <p:sldId id="264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8FFE33-4C1E-4798-B38A-D96CEC798032}" v="175" dt="2025-09-17T07:56:47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ky1357@naver.com" userId="edaed6253b6d961e" providerId="LiveId" clId="{E87B9A65-15C3-4411-9116-8E38EFEE2468}"/>
    <pc:docChg chg="undo custSel addSld delSld modSld sldOrd">
      <pc:chgData name="toky1357@naver.com" userId="edaed6253b6d961e" providerId="LiveId" clId="{E87B9A65-15C3-4411-9116-8E38EFEE2468}" dt="2025-09-17T08:12:36.490" v="7951" actId="20577"/>
      <pc:docMkLst>
        <pc:docMk/>
      </pc:docMkLst>
      <pc:sldChg chg="modSp mod">
        <pc:chgData name="toky1357@naver.com" userId="edaed6253b6d961e" providerId="LiveId" clId="{E87B9A65-15C3-4411-9116-8E38EFEE2468}" dt="2025-09-15T11:23:16.451" v="400" actId="20577"/>
        <pc:sldMkLst>
          <pc:docMk/>
          <pc:sldMk cId="3569138849" sldId="256"/>
        </pc:sldMkLst>
        <pc:spChg chg="mod">
          <ac:chgData name="toky1357@naver.com" userId="edaed6253b6d961e" providerId="LiveId" clId="{E87B9A65-15C3-4411-9116-8E38EFEE2468}" dt="2025-09-15T11:23:16.451" v="400" actId="20577"/>
          <ac:spMkLst>
            <pc:docMk/>
            <pc:sldMk cId="3569138849" sldId="256"/>
            <ac:spMk id="2" creationId="{0BF8943E-6905-0FF9-AB72-8A30BE1F89A6}"/>
          </ac:spMkLst>
        </pc:spChg>
        <pc:spChg chg="mod">
          <ac:chgData name="toky1357@naver.com" userId="edaed6253b6d961e" providerId="LiveId" clId="{E87B9A65-15C3-4411-9116-8E38EFEE2468}" dt="2025-09-14T08:23:28.380" v="204" actId="1036"/>
          <ac:spMkLst>
            <pc:docMk/>
            <pc:sldMk cId="3569138849" sldId="256"/>
            <ac:spMk id="3" creationId="{6066AD03-CBD8-A0A0-210E-6A12B3B35B62}"/>
          </ac:spMkLst>
        </pc:spChg>
      </pc:sldChg>
      <pc:sldChg chg="modSp mod">
        <pc:chgData name="toky1357@naver.com" userId="edaed6253b6d961e" providerId="LiveId" clId="{E87B9A65-15C3-4411-9116-8E38EFEE2468}" dt="2025-09-17T07:44:09.817" v="7666"/>
        <pc:sldMkLst>
          <pc:docMk/>
          <pc:sldMk cId="1004249543" sldId="257"/>
        </pc:sldMkLst>
        <pc:spChg chg="mod">
          <ac:chgData name="toky1357@naver.com" userId="edaed6253b6d961e" providerId="LiveId" clId="{E87B9A65-15C3-4411-9116-8E38EFEE2468}" dt="2025-09-14T08:18:35.393" v="10" actId="20577"/>
          <ac:spMkLst>
            <pc:docMk/>
            <pc:sldMk cId="1004249543" sldId="257"/>
            <ac:spMk id="2" creationId="{C87532F4-2093-3D96-54A5-A6DE484E372B}"/>
          </ac:spMkLst>
        </pc:spChg>
        <pc:spChg chg="mod">
          <ac:chgData name="toky1357@naver.com" userId="edaed6253b6d961e" providerId="LiveId" clId="{E87B9A65-15C3-4411-9116-8E38EFEE2468}" dt="2025-09-17T07:44:09.817" v="7666"/>
          <ac:spMkLst>
            <pc:docMk/>
            <pc:sldMk cId="1004249543" sldId="257"/>
            <ac:spMk id="3" creationId="{B52BF275-BE2C-4ED5-33BB-0A59B7F0B488}"/>
          </ac:spMkLst>
        </pc:spChg>
      </pc:sldChg>
      <pc:sldChg chg="modSp new mod">
        <pc:chgData name="toky1357@naver.com" userId="edaed6253b6d961e" providerId="LiveId" clId="{E87B9A65-15C3-4411-9116-8E38EFEE2468}" dt="2025-09-17T07:52:09.501" v="7746" actId="5793"/>
        <pc:sldMkLst>
          <pc:docMk/>
          <pc:sldMk cId="2672785519" sldId="258"/>
        </pc:sldMkLst>
        <pc:spChg chg="mod">
          <ac:chgData name="toky1357@naver.com" userId="edaed6253b6d961e" providerId="LiveId" clId="{E87B9A65-15C3-4411-9116-8E38EFEE2468}" dt="2025-09-16T11:21:00.902" v="1036" actId="20577"/>
          <ac:spMkLst>
            <pc:docMk/>
            <pc:sldMk cId="2672785519" sldId="258"/>
            <ac:spMk id="2" creationId="{E416EA10-B5EC-A0BA-0735-45572C57D883}"/>
          </ac:spMkLst>
        </pc:spChg>
        <pc:spChg chg="mod">
          <ac:chgData name="toky1357@naver.com" userId="edaed6253b6d961e" providerId="LiveId" clId="{E87B9A65-15C3-4411-9116-8E38EFEE2468}" dt="2025-09-17T07:52:09.501" v="7746" actId="5793"/>
          <ac:spMkLst>
            <pc:docMk/>
            <pc:sldMk cId="2672785519" sldId="258"/>
            <ac:spMk id="3" creationId="{0F6C2716-80AC-2BCD-CFC1-51E2EA9C7042}"/>
          </ac:spMkLst>
        </pc:spChg>
      </pc:sldChg>
      <pc:sldChg chg="addSp delSp modSp new mod">
        <pc:chgData name="toky1357@naver.com" userId="edaed6253b6d961e" providerId="LiveId" clId="{E87B9A65-15C3-4411-9116-8E38EFEE2468}" dt="2025-09-17T07:57:22.855" v="7947" actId="1076"/>
        <pc:sldMkLst>
          <pc:docMk/>
          <pc:sldMk cId="1617593631" sldId="259"/>
        </pc:sldMkLst>
        <pc:spChg chg="mod">
          <ac:chgData name="toky1357@naver.com" userId="edaed6253b6d961e" providerId="LiveId" clId="{E87B9A65-15C3-4411-9116-8E38EFEE2468}" dt="2025-09-16T11:21:04.662" v="1039" actId="20577"/>
          <ac:spMkLst>
            <pc:docMk/>
            <pc:sldMk cId="1617593631" sldId="259"/>
            <ac:spMk id="2" creationId="{64F8FECA-28B5-BC45-97C2-24C3408DB040}"/>
          </ac:spMkLst>
        </pc:spChg>
        <pc:spChg chg="del">
          <ac:chgData name="toky1357@naver.com" userId="edaed6253b6d961e" providerId="LiveId" clId="{E87B9A65-15C3-4411-9116-8E38EFEE2468}" dt="2025-09-16T11:43:51.688" v="1107"/>
          <ac:spMkLst>
            <pc:docMk/>
            <pc:sldMk cId="1617593631" sldId="259"/>
            <ac:spMk id="3" creationId="{E4EEE157-17DD-4C07-1A98-CFAD0F484F79}"/>
          </ac:spMkLst>
        </pc:spChg>
        <pc:spChg chg="add mod">
          <ac:chgData name="toky1357@naver.com" userId="edaed6253b6d961e" providerId="LiveId" clId="{E87B9A65-15C3-4411-9116-8E38EFEE2468}" dt="2025-09-16T13:22:59.217" v="3928" actId="1036"/>
          <ac:spMkLst>
            <pc:docMk/>
            <pc:sldMk cId="1617593631" sldId="259"/>
            <ac:spMk id="5" creationId="{653E9F0B-7F12-B6A8-3ED7-6BA6EA2EAFAE}"/>
          </ac:spMkLst>
        </pc:spChg>
        <pc:spChg chg="add mod">
          <ac:chgData name="toky1357@naver.com" userId="edaed6253b6d961e" providerId="LiveId" clId="{E87B9A65-15C3-4411-9116-8E38EFEE2468}" dt="2025-09-16T13:22:49.713" v="3914" actId="14100"/>
          <ac:spMkLst>
            <pc:docMk/>
            <pc:sldMk cId="1617593631" sldId="259"/>
            <ac:spMk id="6" creationId="{F0507C80-8EF8-3E43-64E7-69564C9CC077}"/>
          </ac:spMkLst>
        </pc:spChg>
        <pc:spChg chg="add mod">
          <ac:chgData name="toky1357@naver.com" userId="edaed6253b6d961e" providerId="LiveId" clId="{E87B9A65-15C3-4411-9116-8E38EFEE2468}" dt="2025-09-16T12:06:07.429" v="1734" actId="1076"/>
          <ac:spMkLst>
            <pc:docMk/>
            <pc:sldMk cId="1617593631" sldId="259"/>
            <ac:spMk id="7" creationId="{5E0465DC-EAFF-AEDB-49EC-0813EFB209CD}"/>
          </ac:spMkLst>
        </pc:spChg>
        <pc:spChg chg="add mod">
          <ac:chgData name="toky1357@naver.com" userId="edaed6253b6d961e" providerId="LiveId" clId="{E87B9A65-15C3-4411-9116-8E38EFEE2468}" dt="2025-09-17T07:57:22.855" v="7947" actId="1076"/>
          <ac:spMkLst>
            <pc:docMk/>
            <pc:sldMk cId="1617593631" sldId="259"/>
            <ac:spMk id="8" creationId="{E59581D1-7CBA-70C0-17C4-D13B55BF9507}"/>
          </ac:spMkLst>
        </pc:spChg>
        <pc:spChg chg="add mod">
          <ac:chgData name="toky1357@naver.com" userId="edaed6253b6d961e" providerId="LiveId" clId="{E87B9A65-15C3-4411-9116-8E38EFEE2468}" dt="2025-09-17T07:57:02.242" v="7861" actId="1036"/>
          <ac:spMkLst>
            <pc:docMk/>
            <pc:sldMk cId="1617593631" sldId="259"/>
            <ac:spMk id="9" creationId="{3BB87D0E-23F3-69A4-B2F3-5F729238D133}"/>
          </ac:spMkLst>
        </pc:spChg>
        <pc:picChg chg="add mod">
          <ac:chgData name="toky1357@naver.com" userId="edaed6253b6d961e" providerId="LiveId" clId="{E87B9A65-15C3-4411-9116-8E38EFEE2468}" dt="2025-09-16T11:53:11.732" v="1190" actId="1038"/>
          <ac:picMkLst>
            <pc:docMk/>
            <pc:sldMk cId="1617593631" sldId="259"/>
            <ac:picMk id="4" creationId="{18D4127C-9EB1-32A9-9FBD-38563625F1E7}"/>
          </ac:picMkLst>
        </pc:picChg>
      </pc:sldChg>
      <pc:sldChg chg="addSp delSp modSp new mod ord">
        <pc:chgData name="toky1357@naver.com" userId="edaed6253b6d961e" providerId="LiveId" clId="{E87B9A65-15C3-4411-9116-8E38EFEE2468}" dt="2025-09-16T13:14:57.783" v="3468" actId="21"/>
        <pc:sldMkLst>
          <pc:docMk/>
          <pc:sldMk cId="1523527407" sldId="260"/>
        </pc:sldMkLst>
        <pc:spChg chg="del">
          <ac:chgData name="toky1357@naver.com" userId="edaed6253b6d961e" providerId="LiveId" clId="{E87B9A65-15C3-4411-9116-8E38EFEE2468}" dt="2025-09-16T13:13:40.473" v="3395" actId="478"/>
          <ac:spMkLst>
            <pc:docMk/>
            <pc:sldMk cId="1523527407" sldId="260"/>
            <ac:spMk id="2" creationId="{231EE446-E703-7610-029F-F53FB16CE1A9}"/>
          </ac:spMkLst>
        </pc:spChg>
        <pc:spChg chg="del">
          <ac:chgData name="toky1357@naver.com" userId="edaed6253b6d961e" providerId="LiveId" clId="{E87B9A65-15C3-4411-9116-8E38EFEE2468}" dt="2025-09-16T13:13:37.782" v="3394" actId="478"/>
          <ac:spMkLst>
            <pc:docMk/>
            <pc:sldMk cId="1523527407" sldId="260"/>
            <ac:spMk id="3" creationId="{8C5A72C6-6883-C063-F98F-7D3D6C08624B}"/>
          </ac:spMkLst>
        </pc:spChg>
        <pc:spChg chg="add del mod">
          <ac:chgData name="toky1357@naver.com" userId="edaed6253b6d961e" providerId="LiveId" clId="{E87B9A65-15C3-4411-9116-8E38EFEE2468}" dt="2025-09-16T13:14:57.783" v="3468" actId="21"/>
          <ac:spMkLst>
            <pc:docMk/>
            <pc:sldMk cId="1523527407" sldId="260"/>
            <ac:spMk id="5" creationId="{7A1749A1-58DE-F4F3-102F-7016ED564B29}"/>
          </ac:spMkLst>
        </pc:spChg>
        <pc:spChg chg="add del mod">
          <ac:chgData name="toky1357@naver.com" userId="edaed6253b6d961e" providerId="LiveId" clId="{E87B9A65-15C3-4411-9116-8E38EFEE2468}" dt="2025-09-16T13:14:57.783" v="3468" actId="21"/>
          <ac:spMkLst>
            <pc:docMk/>
            <pc:sldMk cId="1523527407" sldId="260"/>
            <ac:spMk id="6" creationId="{FD2015B1-C50F-A890-B62E-A0B3A94B987B}"/>
          </ac:spMkLst>
        </pc:spChg>
        <pc:picChg chg="add mod">
          <ac:chgData name="toky1357@naver.com" userId="edaed6253b6d961e" providerId="LiveId" clId="{E87B9A65-15C3-4411-9116-8E38EFEE2468}" dt="2025-09-16T11:28:28.824" v="1106" actId="1076"/>
          <ac:picMkLst>
            <pc:docMk/>
            <pc:sldMk cId="1523527407" sldId="260"/>
            <ac:picMk id="4" creationId="{07B38EA9-E18B-4492-D368-32D61AFFF313}"/>
          </ac:picMkLst>
        </pc:picChg>
      </pc:sldChg>
      <pc:sldChg chg="addSp modSp new mod">
        <pc:chgData name="toky1357@naver.com" userId="edaed6253b6d961e" providerId="LiveId" clId="{E87B9A65-15C3-4411-9116-8E38EFEE2468}" dt="2025-09-17T08:12:36.490" v="7951" actId="20577"/>
        <pc:sldMkLst>
          <pc:docMk/>
          <pc:sldMk cId="855903283" sldId="261"/>
        </pc:sldMkLst>
        <pc:spChg chg="mod">
          <ac:chgData name="toky1357@naver.com" userId="edaed6253b6d961e" providerId="LiveId" clId="{E87B9A65-15C3-4411-9116-8E38EFEE2468}" dt="2025-09-16T11:54:41.734" v="1268" actId="20577"/>
          <ac:spMkLst>
            <pc:docMk/>
            <pc:sldMk cId="855903283" sldId="261"/>
            <ac:spMk id="2" creationId="{9E7F925D-2D47-DC22-0363-D39F5CDE6DA8}"/>
          </ac:spMkLst>
        </pc:spChg>
        <pc:spChg chg="mod">
          <ac:chgData name="toky1357@naver.com" userId="edaed6253b6d961e" providerId="LiveId" clId="{E87B9A65-15C3-4411-9116-8E38EFEE2468}" dt="2025-09-16T12:05:07.143" v="1685" actId="20577"/>
          <ac:spMkLst>
            <pc:docMk/>
            <pc:sldMk cId="855903283" sldId="261"/>
            <ac:spMk id="3" creationId="{54B7D51C-1841-B972-B28D-EB3EEB395FE1}"/>
          </ac:spMkLst>
        </pc:spChg>
        <pc:spChg chg="add mod">
          <ac:chgData name="toky1357@naver.com" userId="edaed6253b6d961e" providerId="LiveId" clId="{E87B9A65-15C3-4411-9116-8E38EFEE2468}" dt="2025-09-17T08:12:36.490" v="7951" actId="20577"/>
          <ac:spMkLst>
            <pc:docMk/>
            <pc:sldMk cId="855903283" sldId="261"/>
            <ac:spMk id="4" creationId="{67B59C68-A8DC-5051-0EA7-9033A1B0DDB6}"/>
          </ac:spMkLst>
        </pc:spChg>
        <pc:spChg chg="add mod">
          <ac:chgData name="toky1357@naver.com" userId="edaed6253b6d961e" providerId="LiveId" clId="{E87B9A65-15C3-4411-9116-8E38EFEE2468}" dt="2025-09-17T07:11:41.143" v="7595" actId="20577"/>
          <ac:spMkLst>
            <pc:docMk/>
            <pc:sldMk cId="855903283" sldId="261"/>
            <ac:spMk id="5" creationId="{97D32359-E8E5-AD0C-BF62-798D02A717CE}"/>
          </ac:spMkLst>
        </pc:spChg>
        <pc:picChg chg="add mod">
          <ac:chgData name="toky1357@naver.com" userId="edaed6253b6d961e" providerId="LiveId" clId="{E87B9A65-15C3-4411-9116-8E38EFEE2468}" dt="2025-09-17T07:01:38.174" v="7382" actId="14100"/>
          <ac:picMkLst>
            <pc:docMk/>
            <pc:sldMk cId="855903283" sldId="261"/>
            <ac:picMk id="4098" creationId="{DA3F6122-771D-9AD7-7306-0B74135124F3}"/>
          </ac:picMkLst>
        </pc:picChg>
      </pc:sldChg>
      <pc:sldChg chg="addSp delSp modSp new mod ord">
        <pc:chgData name="toky1357@naver.com" userId="edaed6253b6d961e" providerId="LiveId" clId="{E87B9A65-15C3-4411-9116-8E38EFEE2468}" dt="2025-09-17T06:59:32.410" v="7212" actId="478"/>
        <pc:sldMkLst>
          <pc:docMk/>
          <pc:sldMk cId="1542222508" sldId="262"/>
        </pc:sldMkLst>
        <pc:spChg chg="del">
          <ac:chgData name="toky1357@naver.com" userId="edaed6253b6d961e" providerId="LiveId" clId="{E87B9A65-15C3-4411-9116-8E38EFEE2468}" dt="2025-09-16T12:40:16.174" v="2704" actId="478"/>
          <ac:spMkLst>
            <pc:docMk/>
            <pc:sldMk cId="1542222508" sldId="262"/>
            <ac:spMk id="2" creationId="{FB518BDB-6745-08DC-3CAC-9F2BDBFCF098}"/>
          </ac:spMkLst>
        </pc:spChg>
        <pc:spChg chg="del">
          <ac:chgData name="toky1357@naver.com" userId="edaed6253b6d961e" providerId="LiveId" clId="{E87B9A65-15C3-4411-9116-8E38EFEE2468}" dt="2025-09-16T11:56:04.092" v="1490"/>
          <ac:spMkLst>
            <pc:docMk/>
            <pc:sldMk cId="1542222508" sldId="262"/>
            <ac:spMk id="3" creationId="{0AB0AD99-7F1B-DB68-95DD-503D875252E7}"/>
          </ac:spMkLst>
        </pc:spChg>
        <pc:spChg chg="add del mod">
          <ac:chgData name="toky1357@naver.com" userId="edaed6253b6d961e" providerId="LiveId" clId="{E87B9A65-15C3-4411-9116-8E38EFEE2468}" dt="2025-09-16T11:56:59.813" v="1494" actId="931"/>
          <ac:spMkLst>
            <pc:docMk/>
            <pc:sldMk cId="1542222508" sldId="262"/>
            <ac:spMk id="4" creationId="{A5A724DA-8686-0E98-77A8-3D002884A0FF}"/>
          </ac:spMkLst>
        </pc:spChg>
        <pc:spChg chg="add mod">
          <ac:chgData name="toky1357@naver.com" userId="edaed6253b6d961e" providerId="LiveId" clId="{E87B9A65-15C3-4411-9116-8E38EFEE2468}" dt="2025-09-16T11:56:19.034" v="1493" actId="14100"/>
          <ac:spMkLst>
            <pc:docMk/>
            <pc:sldMk cId="1542222508" sldId="262"/>
            <ac:spMk id="5" creationId="{A532C429-A467-5BD9-FB1D-DF36CBCD3E43}"/>
          </ac:spMkLst>
        </pc:spChg>
        <pc:spChg chg="add del mod">
          <ac:chgData name="toky1357@naver.com" userId="edaed6253b6d961e" providerId="LiveId" clId="{E87B9A65-15C3-4411-9116-8E38EFEE2468}" dt="2025-09-17T06:59:29.678" v="7211" actId="478"/>
          <ac:spMkLst>
            <pc:docMk/>
            <pc:sldMk cId="1542222508" sldId="262"/>
            <ac:spMk id="8" creationId="{8A244CB8-F4B6-CA9D-4159-5E1C084E5622}"/>
          </ac:spMkLst>
        </pc:spChg>
        <pc:spChg chg="add del mod">
          <ac:chgData name="toky1357@naver.com" userId="edaed6253b6d961e" providerId="LiveId" clId="{E87B9A65-15C3-4411-9116-8E38EFEE2468}" dt="2025-09-17T06:59:32.410" v="7212" actId="478"/>
          <ac:spMkLst>
            <pc:docMk/>
            <pc:sldMk cId="1542222508" sldId="262"/>
            <ac:spMk id="9" creationId="{2050BFDA-94C8-7506-CB41-073D6CC4386F}"/>
          </ac:spMkLst>
        </pc:spChg>
        <pc:picChg chg="add mod">
          <ac:chgData name="toky1357@naver.com" userId="edaed6253b6d961e" providerId="LiveId" clId="{E87B9A65-15C3-4411-9116-8E38EFEE2468}" dt="2025-09-16T12:40:23.362" v="2710" actId="1035"/>
          <ac:picMkLst>
            <pc:docMk/>
            <pc:sldMk cId="1542222508" sldId="262"/>
            <ac:picMk id="7" creationId="{D9626A8C-BB3D-5FF0-E5CE-6260514BACC0}"/>
          </ac:picMkLst>
        </pc:picChg>
      </pc:sldChg>
      <pc:sldChg chg="addSp delSp modSp new mod">
        <pc:chgData name="toky1357@naver.com" userId="edaed6253b6d961e" providerId="LiveId" clId="{E87B9A65-15C3-4411-9116-8E38EFEE2468}" dt="2025-09-16T13:05:52.299" v="3393" actId="1038"/>
        <pc:sldMkLst>
          <pc:docMk/>
          <pc:sldMk cId="869369110" sldId="263"/>
        </pc:sldMkLst>
        <pc:spChg chg="mod">
          <ac:chgData name="toky1357@naver.com" userId="edaed6253b6d961e" providerId="LiveId" clId="{E87B9A65-15C3-4411-9116-8E38EFEE2468}" dt="2025-09-16T13:02:02.562" v="2997" actId="20577"/>
          <ac:spMkLst>
            <pc:docMk/>
            <pc:sldMk cId="869369110" sldId="263"/>
            <ac:spMk id="2" creationId="{DB898F47-38C3-84AE-DAE7-2F4A04051B60}"/>
          </ac:spMkLst>
        </pc:spChg>
        <pc:spChg chg="del">
          <ac:chgData name="toky1357@naver.com" userId="edaed6253b6d961e" providerId="LiveId" clId="{E87B9A65-15C3-4411-9116-8E38EFEE2468}" dt="2025-09-16T12:10:03.643" v="1842" actId="478"/>
          <ac:spMkLst>
            <pc:docMk/>
            <pc:sldMk cId="869369110" sldId="263"/>
            <ac:spMk id="3" creationId="{608DE396-F359-BDAA-DCFF-F4FC1ABF9D1C}"/>
          </ac:spMkLst>
        </pc:spChg>
        <pc:spChg chg="add mod">
          <ac:chgData name="toky1357@naver.com" userId="edaed6253b6d961e" providerId="LiveId" clId="{E87B9A65-15C3-4411-9116-8E38EFEE2468}" dt="2025-09-16T13:05:04.202" v="3302" actId="1036"/>
          <ac:spMkLst>
            <pc:docMk/>
            <pc:sldMk cId="869369110" sldId="263"/>
            <ac:spMk id="4" creationId="{7090FC40-24ED-13C2-54D2-9F3D430C3B80}"/>
          </ac:spMkLst>
        </pc:spChg>
        <pc:spChg chg="add del mod">
          <ac:chgData name="toky1357@naver.com" userId="edaed6253b6d961e" providerId="LiveId" clId="{E87B9A65-15C3-4411-9116-8E38EFEE2468}" dt="2025-09-16T12:32:25.874" v="2282" actId="478"/>
          <ac:spMkLst>
            <pc:docMk/>
            <pc:sldMk cId="869369110" sldId="263"/>
            <ac:spMk id="5" creationId="{CCC7E1E1-4921-A1D4-B21B-EC2C0896CC34}"/>
          </ac:spMkLst>
        </pc:spChg>
        <pc:spChg chg="add mod">
          <ac:chgData name="toky1357@naver.com" userId="edaed6253b6d961e" providerId="LiveId" clId="{E87B9A65-15C3-4411-9116-8E38EFEE2468}" dt="2025-09-16T13:03:36.427" v="3187" actId="207"/>
          <ac:spMkLst>
            <pc:docMk/>
            <pc:sldMk cId="869369110" sldId="263"/>
            <ac:spMk id="6" creationId="{8A9F6AEE-0DC3-1ED9-FFA7-B3677058B04F}"/>
          </ac:spMkLst>
        </pc:spChg>
        <pc:spChg chg="add mod">
          <ac:chgData name="toky1357@naver.com" userId="edaed6253b6d961e" providerId="LiveId" clId="{E87B9A65-15C3-4411-9116-8E38EFEE2468}" dt="2025-09-16T13:03:36.427" v="3187" actId="207"/>
          <ac:spMkLst>
            <pc:docMk/>
            <pc:sldMk cId="869369110" sldId="263"/>
            <ac:spMk id="7" creationId="{55BF8D6C-4B6B-0CA5-E6C0-16ACEA2731C4}"/>
          </ac:spMkLst>
        </pc:spChg>
        <pc:spChg chg="add mod">
          <ac:chgData name="toky1357@naver.com" userId="edaed6253b6d961e" providerId="LiveId" clId="{E87B9A65-15C3-4411-9116-8E38EFEE2468}" dt="2025-09-16T13:04:24.808" v="3248" actId="1038"/>
          <ac:spMkLst>
            <pc:docMk/>
            <pc:sldMk cId="869369110" sldId="263"/>
            <ac:spMk id="8" creationId="{2E4A0F1B-DA2D-E19F-FC86-44A9992D78E7}"/>
          </ac:spMkLst>
        </pc:spChg>
        <pc:spChg chg="add mod">
          <ac:chgData name="toky1357@naver.com" userId="edaed6253b6d961e" providerId="LiveId" clId="{E87B9A65-15C3-4411-9116-8E38EFEE2468}" dt="2025-09-16T13:04:24.808" v="3248" actId="1038"/>
          <ac:spMkLst>
            <pc:docMk/>
            <pc:sldMk cId="869369110" sldId="263"/>
            <ac:spMk id="9" creationId="{51A8149D-D8B6-364B-0A0A-774839A88F3B}"/>
          </ac:spMkLst>
        </pc:spChg>
        <pc:spChg chg="add mod">
          <ac:chgData name="toky1357@naver.com" userId="edaed6253b6d961e" providerId="LiveId" clId="{E87B9A65-15C3-4411-9116-8E38EFEE2468}" dt="2025-09-16T13:02:43.905" v="3038" actId="1036"/>
          <ac:spMkLst>
            <pc:docMk/>
            <pc:sldMk cId="869369110" sldId="263"/>
            <ac:spMk id="10" creationId="{C7AE9BFA-1917-699D-5DE9-93949A2743F3}"/>
          </ac:spMkLst>
        </pc:spChg>
        <pc:spChg chg="add mod">
          <ac:chgData name="toky1357@naver.com" userId="edaed6253b6d961e" providerId="LiveId" clId="{E87B9A65-15C3-4411-9116-8E38EFEE2468}" dt="2025-09-16T13:05:33.160" v="3376" actId="1037"/>
          <ac:spMkLst>
            <pc:docMk/>
            <pc:sldMk cId="869369110" sldId="263"/>
            <ac:spMk id="17" creationId="{08596CA3-6F79-F5A5-D41D-EC9E12390885}"/>
          </ac:spMkLst>
        </pc:spChg>
        <pc:spChg chg="add del">
          <ac:chgData name="toky1357@naver.com" userId="edaed6253b6d961e" providerId="LiveId" clId="{E87B9A65-15C3-4411-9116-8E38EFEE2468}" dt="2025-09-16T12:34:12.940" v="2304" actId="11529"/>
          <ac:spMkLst>
            <pc:docMk/>
            <pc:sldMk cId="869369110" sldId="263"/>
            <ac:spMk id="18" creationId="{9C54DDF3-EE1D-2180-CEF7-23AE875ABFB7}"/>
          </ac:spMkLst>
        </pc:spChg>
        <pc:spChg chg="add mod">
          <ac:chgData name="toky1357@naver.com" userId="edaed6253b6d961e" providerId="LiveId" clId="{E87B9A65-15C3-4411-9116-8E38EFEE2468}" dt="2025-09-16T13:05:52.299" v="3393" actId="1038"/>
          <ac:spMkLst>
            <pc:docMk/>
            <pc:sldMk cId="869369110" sldId="263"/>
            <ac:spMk id="19" creationId="{1D2DC6B4-13D5-E628-217B-A9F8B268991A}"/>
          </ac:spMkLst>
        </pc:spChg>
        <pc:spChg chg="add mod">
          <ac:chgData name="toky1357@naver.com" userId="edaed6253b6d961e" providerId="LiveId" clId="{E87B9A65-15C3-4411-9116-8E38EFEE2468}" dt="2025-09-16T13:02:43.905" v="3038" actId="1036"/>
          <ac:spMkLst>
            <pc:docMk/>
            <pc:sldMk cId="869369110" sldId="263"/>
            <ac:spMk id="21" creationId="{2B8EBDBD-B53B-193A-6A9C-C562B0ED021B}"/>
          </ac:spMkLst>
        </pc:spChg>
        <pc:spChg chg="add mod">
          <ac:chgData name="toky1357@naver.com" userId="edaed6253b6d961e" providerId="LiveId" clId="{E87B9A65-15C3-4411-9116-8E38EFEE2468}" dt="2025-09-16T13:02:37.585" v="3021" actId="1076"/>
          <ac:spMkLst>
            <pc:docMk/>
            <pc:sldMk cId="869369110" sldId="263"/>
            <ac:spMk id="22" creationId="{C3AF3031-4D3D-8D8E-5F06-DCF1F1E98340}"/>
          </ac:spMkLst>
        </pc:spChg>
        <pc:cxnChg chg="add del">
          <ac:chgData name="toky1357@naver.com" userId="edaed6253b6d961e" providerId="LiveId" clId="{E87B9A65-15C3-4411-9116-8E38EFEE2468}" dt="2025-09-16T12:32:33.589" v="2284" actId="11529"/>
          <ac:cxnSpMkLst>
            <pc:docMk/>
            <pc:sldMk cId="869369110" sldId="263"/>
            <ac:cxnSpMk id="12" creationId="{BEB2FF60-296F-3D52-B8C5-9408BD897731}"/>
          </ac:cxnSpMkLst>
        </pc:cxnChg>
        <pc:cxnChg chg="add del mod">
          <ac:chgData name="toky1357@naver.com" userId="edaed6253b6d961e" providerId="LiveId" clId="{E87B9A65-15C3-4411-9116-8E38EFEE2468}" dt="2025-09-16T13:05:20.758" v="3335" actId="14100"/>
          <ac:cxnSpMkLst>
            <pc:docMk/>
            <pc:sldMk cId="869369110" sldId="263"/>
            <ac:cxnSpMk id="14" creationId="{D5378487-2B94-9BE3-3D98-4BD6328D02E8}"/>
          </ac:cxnSpMkLst>
        </pc:cxnChg>
      </pc:sldChg>
      <pc:sldChg chg="addSp delSp modSp new mod">
        <pc:chgData name="toky1357@naver.com" userId="edaed6253b6d961e" providerId="LiveId" clId="{E87B9A65-15C3-4411-9116-8E38EFEE2468}" dt="2025-09-17T07:28:08.935" v="7611" actId="255"/>
        <pc:sldMkLst>
          <pc:docMk/>
          <pc:sldMk cId="1654099880" sldId="264"/>
        </pc:sldMkLst>
        <pc:spChg chg="mod">
          <ac:chgData name="toky1357@naver.com" userId="edaed6253b6d961e" providerId="LiveId" clId="{E87B9A65-15C3-4411-9116-8E38EFEE2468}" dt="2025-09-16T13:19:40.209" v="3852" actId="255"/>
          <ac:spMkLst>
            <pc:docMk/>
            <pc:sldMk cId="1654099880" sldId="264"/>
            <ac:spMk id="2" creationId="{BB0B85E4-9005-DCC1-AFF4-252025E4D9DF}"/>
          </ac:spMkLst>
        </pc:spChg>
        <pc:spChg chg="del">
          <ac:chgData name="toky1357@naver.com" userId="edaed6253b6d961e" providerId="LiveId" clId="{E87B9A65-15C3-4411-9116-8E38EFEE2468}" dt="2025-09-16T12:37:06.242" v="2532" actId="478"/>
          <ac:spMkLst>
            <pc:docMk/>
            <pc:sldMk cId="1654099880" sldId="264"/>
            <ac:spMk id="3" creationId="{9DEFA557-F703-DF2C-3C2A-55D2C24913E2}"/>
          </ac:spMkLst>
        </pc:spChg>
        <pc:spChg chg="add mod">
          <ac:chgData name="toky1357@naver.com" userId="edaed6253b6d961e" providerId="LiveId" clId="{E87B9A65-15C3-4411-9116-8E38EFEE2468}" dt="2025-09-17T07:28:08.935" v="7611" actId="255"/>
          <ac:spMkLst>
            <pc:docMk/>
            <pc:sldMk cId="1654099880" sldId="264"/>
            <ac:spMk id="4" creationId="{D80C9233-86BE-7E74-356E-AE08292FB2C2}"/>
          </ac:spMkLst>
        </pc:spChg>
        <pc:spChg chg="add mod">
          <ac:chgData name="toky1357@naver.com" userId="edaed6253b6d961e" providerId="LiveId" clId="{E87B9A65-15C3-4411-9116-8E38EFEE2468}" dt="2025-09-17T07:28:04.965" v="7610" actId="255"/>
          <ac:spMkLst>
            <pc:docMk/>
            <pc:sldMk cId="1654099880" sldId="264"/>
            <ac:spMk id="5" creationId="{6B1E84F8-4988-B424-FF66-C522A2FCC79D}"/>
          </ac:spMkLst>
        </pc:spChg>
        <pc:spChg chg="add mod">
          <ac:chgData name="toky1357@naver.com" userId="edaed6253b6d961e" providerId="LiveId" clId="{E87B9A65-15C3-4411-9116-8E38EFEE2468}" dt="2025-09-16T13:14:25.760" v="3424" actId="767"/>
          <ac:spMkLst>
            <pc:docMk/>
            <pc:sldMk cId="1654099880" sldId="264"/>
            <ac:spMk id="6" creationId="{F3E39705-950C-DED7-A733-087B17D65D30}"/>
          </ac:spMkLst>
        </pc:spChg>
        <pc:spChg chg="add mod">
          <ac:chgData name="toky1357@naver.com" userId="edaed6253b6d961e" providerId="LiveId" clId="{E87B9A65-15C3-4411-9116-8E38EFEE2468}" dt="2025-09-16T13:18:28.377" v="3841" actId="1036"/>
          <ac:spMkLst>
            <pc:docMk/>
            <pc:sldMk cId="1654099880" sldId="264"/>
            <ac:spMk id="7" creationId="{7A1749A1-58DE-F4F3-102F-7016ED564B29}"/>
          </ac:spMkLst>
        </pc:spChg>
        <pc:spChg chg="add mod">
          <ac:chgData name="toky1357@naver.com" userId="edaed6253b6d961e" providerId="LiveId" clId="{E87B9A65-15C3-4411-9116-8E38EFEE2468}" dt="2025-09-16T13:18:28.377" v="3841" actId="1036"/>
          <ac:spMkLst>
            <pc:docMk/>
            <pc:sldMk cId="1654099880" sldId="264"/>
            <ac:spMk id="8" creationId="{FD2015B1-C50F-A890-B62E-A0B3A94B987B}"/>
          </ac:spMkLst>
        </pc:spChg>
        <pc:spChg chg="add mod">
          <ac:chgData name="toky1357@naver.com" userId="edaed6253b6d961e" providerId="LiveId" clId="{E87B9A65-15C3-4411-9116-8E38EFEE2468}" dt="2025-09-16T13:18:15.322" v="3836" actId="255"/>
          <ac:spMkLst>
            <pc:docMk/>
            <pc:sldMk cId="1654099880" sldId="264"/>
            <ac:spMk id="9" creationId="{9A72F4E0-CF90-3F31-8BBC-EEB0C0BF8565}"/>
          </ac:spMkLst>
        </pc:spChg>
      </pc:sldChg>
      <pc:sldChg chg="addSp delSp modSp new mod">
        <pc:chgData name="toky1357@naver.com" userId="edaed6253b6d961e" providerId="LiveId" clId="{E87B9A65-15C3-4411-9116-8E38EFEE2468}" dt="2025-09-16T13:52:18.876" v="5223" actId="1035"/>
        <pc:sldMkLst>
          <pc:docMk/>
          <pc:sldMk cId="2678466164" sldId="265"/>
        </pc:sldMkLst>
        <pc:spChg chg="mod">
          <ac:chgData name="toky1357@naver.com" userId="edaed6253b6d961e" providerId="LiveId" clId="{E87B9A65-15C3-4411-9116-8E38EFEE2468}" dt="2025-09-16T13:20:30.631" v="3880" actId="20577"/>
          <ac:spMkLst>
            <pc:docMk/>
            <pc:sldMk cId="2678466164" sldId="265"/>
            <ac:spMk id="2" creationId="{514BFC8B-D5B1-7ECE-27A0-C58FC20D439B}"/>
          </ac:spMkLst>
        </pc:spChg>
        <pc:spChg chg="del">
          <ac:chgData name="toky1357@naver.com" userId="edaed6253b6d961e" providerId="LiveId" clId="{E87B9A65-15C3-4411-9116-8E38EFEE2468}" dt="2025-09-16T13:37:25.446" v="4264" actId="478"/>
          <ac:spMkLst>
            <pc:docMk/>
            <pc:sldMk cId="2678466164" sldId="265"/>
            <ac:spMk id="3" creationId="{FD6E1317-1118-DF18-6962-6C4BCA77AD0F}"/>
          </ac:spMkLst>
        </pc:spChg>
        <pc:spChg chg="add mod">
          <ac:chgData name="toky1357@naver.com" userId="edaed6253b6d961e" providerId="LiveId" clId="{E87B9A65-15C3-4411-9116-8E38EFEE2468}" dt="2025-09-16T13:37:56.314" v="4306" actId="1076"/>
          <ac:spMkLst>
            <pc:docMk/>
            <pc:sldMk cId="2678466164" sldId="265"/>
            <ac:spMk id="4" creationId="{AF7FD433-65D0-4020-0F12-86453AEF00E6}"/>
          </ac:spMkLst>
        </pc:spChg>
        <pc:spChg chg="add mod">
          <ac:chgData name="toky1357@naver.com" userId="edaed6253b6d961e" providerId="LiveId" clId="{E87B9A65-15C3-4411-9116-8E38EFEE2468}" dt="2025-09-16T13:37:53.087" v="4305" actId="1076"/>
          <ac:spMkLst>
            <pc:docMk/>
            <pc:sldMk cId="2678466164" sldId="265"/>
            <ac:spMk id="5" creationId="{8C78E867-3E16-7678-4257-E6CFA67E2CC9}"/>
          </ac:spMkLst>
        </pc:spChg>
        <pc:spChg chg="add mod">
          <ac:chgData name="toky1357@naver.com" userId="edaed6253b6d961e" providerId="LiveId" clId="{E87B9A65-15C3-4411-9116-8E38EFEE2468}" dt="2025-09-16T13:47:23.956" v="4704" actId="1036"/>
          <ac:spMkLst>
            <pc:docMk/>
            <pc:sldMk cId="2678466164" sldId="265"/>
            <ac:spMk id="6" creationId="{ECE25DA7-D04E-53C3-5273-A1B88D2A4F9D}"/>
          </ac:spMkLst>
        </pc:spChg>
        <pc:spChg chg="add mod">
          <ac:chgData name="toky1357@naver.com" userId="edaed6253b6d961e" providerId="LiveId" clId="{E87B9A65-15C3-4411-9116-8E38EFEE2468}" dt="2025-09-16T13:49:05.133" v="4732"/>
          <ac:spMkLst>
            <pc:docMk/>
            <pc:sldMk cId="2678466164" sldId="265"/>
            <ac:spMk id="7" creationId="{246EF98B-1921-1E05-CB0B-40B51F1033C5}"/>
          </ac:spMkLst>
        </pc:spChg>
        <pc:spChg chg="add mod">
          <ac:chgData name="toky1357@naver.com" userId="edaed6253b6d961e" providerId="LiveId" clId="{E87B9A65-15C3-4411-9116-8E38EFEE2468}" dt="2025-09-16T13:52:18.876" v="5223" actId="1035"/>
          <ac:spMkLst>
            <pc:docMk/>
            <pc:sldMk cId="2678466164" sldId="265"/>
            <ac:spMk id="8" creationId="{15437927-734F-78A6-F160-9ADB7B8AB0F0}"/>
          </ac:spMkLst>
        </pc:spChg>
      </pc:sldChg>
      <pc:sldChg chg="addSp delSp modSp new mod">
        <pc:chgData name="toky1357@naver.com" userId="edaed6253b6d961e" providerId="LiveId" clId="{E87B9A65-15C3-4411-9116-8E38EFEE2468}" dt="2025-09-17T07:41:52.437" v="7635" actId="14100"/>
        <pc:sldMkLst>
          <pc:docMk/>
          <pc:sldMk cId="1638829597" sldId="266"/>
        </pc:sldMkLst>
        <pc:spChg chg="mod">
          <ac:chgData name="toky1357@naver.com" userId="edaed6253b6d961e" providerId="LiveId" clId="{E87B9A65-15C3-4411-9116-8E38EFEE2468}" dt="2025-09-16T13:20:54.674" v="3899" actId="20577"/>
          <ac:spMkLst>
            <pc:docMk/>
            <pc:sldMk cId="1638829597" sldId="266"/>
            <ac:spMk id="2" creationId="{3D9932B0-D23C-EBE3-ADEA-6398108175CD}"/>
          </ac:spMkLst>
        </pc:spChg>
        <pc:spChg chg="del mod">
          <ac:chgData name="toky1357@naver.com" userId="edaed6253b6d961e" providerId="LiveId" clId="{E87B9A65-15C3-4411-9116-8E38EFEE2468}" dt="2025-09-16T15:11:36.138" v="5390" actId="478"/>
          <ac:spMkLst>
            <pc:docMk/>
            <pc:sldMk cId="1638829597" sldId="266"/>
            <ac:spMk id="3" creationId="{9F26F685-73F6-1BF3-155F-5305E2B94281}"/>
          </ac:spMkLst>
        </pc:spChg>
        <pc:spChg chg="add mod">
          <ac:chgData name="toky1357@naver.com" userId="edaed6253b6d961e" providerId="LiveId" clId="{E87B9A65-15C3-4411-9116-8E38EFEE2468}" dt="2025-09-17T07:05:00.674" v="7481" actId="1036"/>
          <ac:spMkLst>
            <pc:docMk/>
            <pc:sldMk cId="1638829597" sldId="266"/>
            <ac:spMk id="4" creationId="{43605274-E615-5D05-9A58-62FAC789AA58}"/>
          </ac:spMkLst>
        </pc:spChg>
        <pc:spChg chg="add del mod">
          <ac:chgData name="toky1357@naver.com" userId="edaed6253b6d961e" providerId="LiveId" clId="{E87B9A65-15C3-4411-9116-8E38EFEE2468}" dt="2025-09-16T15:18:05.431" v="5653"/>
          <ac:spMkLst>
            <pc:docMk/>
            <pc:sldMk cId="1638829597" sldId="266"/>
            <ac:spMk id="5" creationId="{CFB69AC4-2E69-1F37-CE68-1A5FC7356D6E}"/>
          </ac:spMkLst>
        </pc:spChg>
        <pc:spChg chg="add mod">
          <ac:chgData name="toky1357@naver.com" userId="edaed6253b6d961e" providerId="LiveId" clId="{E87B9A65-15C3-4411-9116-8E38EFEE2468}" dt="2025-09-17T07:05:00.674" v="7481" actId="1036"/>
          <ac:spMkLst>
            <pc:docMk/>
            <pc:sldMk cId="1638829597" sldId="266"/>
            <ac:spMk id="6" creationId="{74876F54-05F0-B0E0-5374-093125E1AD28}"/>
          </ac:spMkLst>
        </pc:spChg>
        <pc:spChg chg="add mod">
          <ac:chgData name="toky1357@naver.com" userId="edaed6253b6d961e" providerId="LiveId" clId="{E87B9A65-15C3-4411-9116-8E38EFEE2468}" dt="2025-09-17T07:05:15.278" v="7497"/>
          <ac:spMkLst>
            <pc:docMk/>
            <pc:sldMk cId="1638829597" sldId="266"/>
            <ac:spMk id="7" creationId="{F241D5F0-3813-6081-3DF8-B4C503EB49E1}"/>
          </ac:spMkLst>
        </pc:spChg>
        <pc:spChg chg="add mod">
          <ac:chgData name="toky1357@naver.com" userId="edaed6253b6d961e" providerId="LiveId" clId="{E87B9A65-15C3-4411-9116-8E38EFEE2468}" dt="2025-09-17T07:05:11.303" v="7491" actId="1036"/>
          <ac:spMkLst>
            <pc:docMk/>
            <pc:sldMk cId="1638829597" sldId="266"/>
            <ac:spMk id="8" creationId="{A4F911C1-21EB-0022-9399-B2BA55A34FE5}"/>
          </ac:spMkLst>
        </pc:spChg>
        <pc:spChg chg="add">
          <ac:chgData name="toky1357@naver.com" userId="edaed6253b6d961e" providerId="LiveId" clId="{E87B9A65-15C3-4411-9116-8E38EFEE2468}" dt="2025-09-17T07:38:23.206" v="7617"/>
          <ac:spMkLst>
            <pc:docMk/>
            <pc:sldMk cId="1638829597" sldId="266"/>
            <ac:spMk id="9" creationId="{D90EB43A-B573-6B08-267A-F79205D12032}"/>
          </ac:spMkLst>
        </pc:spChg>
        <pc:picChg chg="add del mod">
          <ac:chgData name="toky1357@naver.com" userId="edaed6253b6d961e" providerId="LiveId" clId="{E87B9A65-15C3-4411-9116-8E38EFEE2468}" dt="2025-09-17T07:41:00.827" v="7631" actId="478"/>
          <ac:picMkLst>
            <pc:docMk/>
            <pc:sldMk cId="1638829597" sldId="266"/>
            <ac:picMk id="2050" creationId="{1763C575-7539-F704-EC0E-5CD5A7E397EB}"/>
          </ac:picMkLst>
        </pc:picChg>
        <pc:picChg chg="add del mod">
          <ac:chgData name="toky1357@naver.com" userId="edaed6253b6d961e" providerId="LiveId" clId="{E87B9A65-15C3-4411-9116-8E38EFEE2468}" dt="2025-09-17T07:37:34.363" v="7616" actId="478"/>
          <ac:picMkLst>
            <pc:docMk/>
            <pc:sldMk cId="1638829597" sldId="266"/>
            <ac:picMk id="2052" creationId="{531C68AE-C899-82F5-0D97-0CBCE6DE8B54}"/>
          </ac:picMkLst>
        </pc:picChg>
        <pc:picChg chg="add mod">
          <ac:chgData name="toky1357@naver.com" userId="edaed6253b6d961e" providerId="LiveId" clId="{E87B9A65-15C3-4411-9116-8E38EFEE2468}" dt="2025-09-17T07:41:03.452" v="7632" actId="1076"/>
          <ac:picMkLst>
            <pc:docMk/>
            <pc:sldMk cId="1638829597" sldId="266"/>
            <ac:picMk id="2056" creationId="{6C21654E-000A-E3AC-C713-3CAC0B94A3CC}"/>
          </ac:picMkLst>
        </pc:picChg>
        <pc:picChg chg="add mod">
          <ac:chgData name="toky1357@naver.com" userId="edaed6253b6d961e" providerId="LiveId" clId="{E87B9A65-15C3-4411-9116-8E38EFEE2468}" dt="2025-09-17T07:41:52.437" v="7635" actId="14100"/>
          <ac:picMkLst>
            <pc:docMk/>
            <pc:sldMk cId="1638829597" sldId="266"/>
            <ac:picMk id="2058" creationId="{D0C53356-0B24-5D56-F6B5-BE4715AB515B}"/>
          </ac:picMkLst>
        </pc:picChg>
      </pc:sldChg>
      <pc:sldChg chg="addSp delSp modSp new del mod">
        <pc:chgData name="toky1357@naver.com" userId="edaed6253b6d961e" providerId="LiveId" clId="{E87B9A65-15C3-4411-9116-8E38EFEE2468}" dt="2025-09-17T07:45:08.363" v="7677" actId="47"/>
        <pc:sldMkLst>
          <pc:docMk/>
          <pc:sldMk cId="2830079717" sldId="267"/>
        </pc:sldMkLst>
        <pc:spChg chg="mod">
          <ac:chgData name="toky1357@naver.com" userId="edaed6253b6d961e" providerId="LiveId" clId="{E87B9A65-15C3-4411-9116-8E38EFEE2468}" dt="2025-09-16T13:21:07.621" v="3905" actId="20577"/>
          <ac:spMkLst>
            <pc:docMk/>
            <pc:sldMk cId="2830079717" sldId="267"/>
            <ac:spMk id="2" creationId="{5EFB14E4-A4C9-DC11-AC57-AB0F2C1980A6}"/>
          </ac:spMkLst>
        </pc:spChg>
        <pc:spChg chg="del">
          <ac:chgData name="toky1357@naver.com" userId="edaed6253b6d961e" providerId="LiveId" clId="{E87B9A65-15C3-4411-9116-8E38EFEE2468}" dt="2025-09-16T15:20:29.822" v="5802" actId="478"/>
          <ac:spMkLst>
            <pc:docMk/>
            <pc:sldMk cId="2830079717" sldId="267"/>
            <ac:spMk id="3" creationId="{C75C9948-8D3B-432C-41FC-ED9F9E2B47EC}"/>
          </ac:spMkLst>
        </pc:spChg>
        <pc:spChg chg="add mod">
          <ac:chgData name="toky1357@naver.com" userId="edaed6253b6d961e" providerId="LiveId" clId="{E87B9A65-15C3-4411-9116-8E38EFEE2468}" dt="2025-09-16T15:20:45.790" v="5842" actId="20577"/>
          <ac:spMkLst>
            <pc:docMk/>
            <pc:sldMk cId="2830079717" sldId="267"/>
            <ac:spMk id="4" creationId="{F19FCADB-20FD-0730-9181-A5A8E473182A}"/>
          </ac:spMkLst>
        </pc:spChg>
        <pc:picChg chg="add del mod">
          <ac:chgData name="toky1357@naver.com" userId="edaed6253b6d961e" providerId="LiveId" clId="{E87B9A65-15C3-4411-9116-8E38EFEE2468}" dt="2025-09-16T15:23:29.449" v="5846" actId="478"/>
          <ac:picMkLst>
            <pc:docMk/>
            <pc:sldMk cId="2830079717" sldId="267"/>
            <ac:picMk id="3074" creationId="{6565F96E-8A33-51AF-EE4D-EDDD96D3B35B}"/>
          </ac:picMkLst>
        </pc:picChg>
      </pc:sldChg>
      <pc:sldChg chg="addSp delSp modSp new mod">
        <pc:chgData name="toky1357@naver.com" userId="edaed6253b6d961e" providerId="LiveId" clId="{E87B9A65-15C3-4411-9116-8E38EFEE2468}" dt="2025-09-17T06:49:04.482" v="7180" actId="20577"/>
        <pc:sldMkLst>
          <pc:docMk/>
          <pc:sldMk cId="598355846" sldId="268"/>
        </pc:sldMkLst>
        <pc:spChg chg="del">
          <ac:chgData name="toky1357@naver.com" userId="edaed6253b6d961e" providerId="LiveId" clId="{E87B9A65-15C3-4411-9116-8E38EFEE2468}" dt="2025-09-17T06:45:08.763" v="6581"/>
          <ac:spMkLst>
            <pc:docMk/>
            <pc:sldMk cId="598355846" sldId="268"/>
            <ac:spMk id="2" creationId="{79F69942-54BF-7000-1D82-B79C12A5BDA6}"/>
          </ac:spMkLst>
        </pc:spChg>
        <pc:spChg chg="mod">
          <ac:chgData name="toky1357@naver.com" userId="edaed6253b6d961e" providerId="LiveId" clId="{E87B9A65-15C3-4411-9116-8E38EFEE2468}" dt="2025-09-17T06:49:04.482" v="7180" actId="20577"/>
          <ac:spMkLst>
            <pc:docMk/>
            <pc:sldMk cId="598355846" sldId="268"/>
            <ac:spMk id="3" creationId="{2B7FB75E-8288-185E-56E7-237D97A1E237}"/>
          </ac:spMkLst>
        </pc:spChg>
        <pc:spChg chg="add mod">
          <ac:chgData name="toky1357@naver.com" userId="edaed6253b6d961e" providerId="LiveId" clId="{E87B9A65-15C3-4411-9116-8E38EFEE2468}" dt="2025-09-17T06:45:08.763" v="6581"/>
          <ac:spMkLst>
            <pc:docMk/>
            <pc:sldMk cId="598355846" sldId="268"/>
            <ac:spMk id="4" creationId="{D44E7A10-D42C-3DED-3443-542A834D7B3D}"/>
          </ac:spMkLst>
        </pc:spChg>
      </pc:sldChg>
      <pc:sldChg chg="addSp delSp modSp new mod">
        <pc:chgData name="toky1357@naver.com" userId="edaed6253b6d961e" providerId="LiveId" clId="{E87B9A65-15C3-4411-9116-8E38EFEE2468}" dt="2025-09-17T07:12:09.673" v="7608" actId="1076"/>
        <pc:sldMkLst>
          <pc:docMk/>
          <pc:sldMk cId="3537683883" sldId="269"/>
        </pc:sldMkLst>
        <pc:spChg chg="del">
          <ac:chgData name="toky1357@naver.com" userId="edaed6253b6d961e" providerId="LiveId" clId="{E87B9A65-15C3-4411-9116-8E38EFEE2468}" dt="2025-09-17T07:11:50.034" v="7598" actId="478"/>
          <ac:spMkLst>
            <pc:docMk/>
            <pc:sldMk cId="3537683883" sldId="269"/>
            <ac:spMk id="2" creationId="{F56037E5-14DE-9B0D-88F7-E5551CD2D240}"/>
          </ac:spMkLst>
        </pc:spChg>
        <pc:spChg chg="del">
          <ac:chgData name="toky1357@naver.com" userId="edaed6253b6d961e" providerId="LiveId" clId="{E87B9A65-15C3-4411-9116-8E38EFEE2468}" dt="2025-09-17T07:11:50.883" v="7599" actId="478"/>
          <ac:spMkLst>
            <pc:docMk/>
            <pc:sldMk cId="3537683883" sldId="269"/>
            <ac:spMk id="3" creationId="{8C00CF04-6A55-7AEB-90EC-CD3563126E99}"/>
          </ac:spMkLst>
        </pc:spChg>
        <pc:picChg chg="add mod">
          <ac:chgData name="toky1357@naver.com" userId="edaed6253b6d961e" providerId="LiveId" clId="{E87B9A65-15C3-4411-9116-8E38EFEE2468}" dt="2025-09-17T07:12:09.673" v="7608" actId="1076"/>
          <ac:picMkLst>
            <pc:docMk/>
            <pc:sldMk cId="3537683883" sldId="269"/>
            <ac:picMk id="5122" creationId="{58E4C11D-52E0-D1AD-47CB-9C36DDCADFE1}"/>
          </ac:picMkLst>
        </pc:picChg>
      </pc:sldChg>
      <pc:sldChg chg="delSp modSp new mod">
        <pc:chgData name="toky1357@naver.com" userId="edaed6253b6d961e" providerId="LiveId" clId="{E87B9A65-15C3-4411-9116-8E38EFEE2468}" dt="2025-09-17T07:42:22.073" v="7658" actId="1076"/>
        <pc:sldMkLst>
          <pc:docMk/>
          <pc:sldMk cId="719913070" sldId="270"/>
        </pc:sldMkLst>
        <pc:spChg chg="mod">
          <ac:chgData name="toky1357@naver.com" userId="edaed6253b6d961e" providerId="LiveId" clId="{E87B9A65-15C3-4411-9116-8E38EFEE2468}" dt="2025-09-17T07:42:22.073" v="7658" actId="1076"/>
          <ac:spMkLst>
            <pc:docMk/>
            <pc:sldMk cId="719913070" sldId="270"/>
            <ac:spMk id="2" creationId="{CF0D7250-DDC8-525D-C64F-6C800BEDCBBF}"/>
          </ac:spMkLst>
        </pc:spChg>
        <pc:spChg chg="del">
          <ac:chgData name="toky1357@naver.com" userId="edaed6253b6d961e" providerId="LiveId" clId="{E87B9A65-15C3-4411-9116-8E38EFEE2468}" dt="2025-09-17T07:42:14.190" v="7655" actId="478"/>
          <ac:spMkLst>
            <pc:docMk/>
            <pc:sldMk cId="719913070" sldId="270"/>
            <ac:spMk id="3" creationId="{277CABE3-B3C2-3A2E-30E7-2414A229D4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732DB-C736-5110-E156-6EA81FDA8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12CF64-724B-2ACF-E68C-864976389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0ACDB-709D-296E-B8D3-76D7D2CB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78037-F0A1-42F9-C52E-ADE0B19C8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694C0C-3816-15C0-EC8D-CFA3D132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15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B8429-B83C-BC5A-BA5D-DE84755A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283E5-3BF4-FB16-656E-ADE1ECD3B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900AB-7CAD-28BA-42C3-C64D71817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E3300-3646-7EEC-5C92-19F6CF53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49759-AD1D-24F9-4E16-DEAA54B5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642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C8A4AA-E30C-D886-1349-AAA69975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7099BA-AFFB-6A26-B730-CD7DC98C5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7B2A0-281A-0B6D-58F8-A467965A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ECDB8-69E8-59B0-ED64-336A09CCE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8797E-1330-C9BF-FDAA-F1FC1F0E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43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3F8C8-D1FE-CC3D-524D-571EA87C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B7C98-C3E3-E92F-CA91-0E70BCFBE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107B7-9F56-6AD5-5197-02CF60B8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E2C27-88CC-BE15-CDB5-0A5CA7BE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FB306-518B-B9B2-A62D-4DA7D3C0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0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9353B-4115-147A-722A-1E4E6C50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C89935-174D-3E21-3918-28F80FEE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B2C6C-CD69-739F-6040-8237C1DF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3ED1F2-5324-1AA0-F61D-7D2DEEF4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76CD5-B6E7-0303-AB20-36674F18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98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0EEE4-BE33-A262-C727-1E5CD9F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22813-6D09-BFB7-2874-6BE7DBA0C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A8AE7-9B36-9FFF-175E-5C7BBFFE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3D1EFB-667D-D1C2-0049-15E02ACD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DC4C98-CCC0-DDAE-6283-0160F60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467E8-DAA0-20B3-6607-D3857D93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0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99F61-84AA-DEE2-6801-4631EA79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78BBA-B445-CAE7-B579-48BC4A5B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F6C96-0B3E-1D27-6DFA-DD6A5DA98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6BEC09-CE1D-A134-B8A1-1B155BACF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C0DC056-DD6E-E977-1690-69493070D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0DF5CD-FA15-3338-497A-EDDB61D5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A5A425-9B54-BFDA-91B1-BAB4CBB7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AE9D1F-7E02-598C-612A-5558EAC2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5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12537-0950-BA95-AA23-66D931DA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8899FF3-E965-331B-2567-5E4970ED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20E02-5479-3B04-477B-9D31DE7F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6FCEE9-EB51-4175-E1F1-589C5008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B680EC-561E-00AB-EFE7-1B0AD213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505E64D-49B8-F0DB-350C-9B1850DD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834AB5-CD23-8C91-8159-8FA157BF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589B9-4C5D-3ECE-952E-EE6D11B1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8A74B-7B56-1D29-D45A-C0A8BBA9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B69609-258A-D71D-8749-0D30ABC2E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F13A5-3998-2460-E06C-402F9E96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76130B-1A41-57DF-5E60-8ABA4E15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49428-F1D7-5DF3-21D3-2BA713722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34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C828A-316F-2932-72C9-DDF85BDB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3D55B1-8561-1753-46D4-432E5D4E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DAD06B-9EB2-9328-9392-9FD8CE79F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08C363-FAB1-D556-E679-61915703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0318F-19F6-2704-5EA8-7E6F7F2D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E05FA-0D11-35CE-FCA7-A3EC8C60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3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CECE6F-7F6F-D7B0-F820-919BB088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845FA-B175-63B7-B3C6-D2380B580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C38568-0557-0AB6-64A6-988EE5497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F909C-3B5B-4AFF-83AC-8685DD22D3B7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FC6A98-95AA-8A4F-6D98-DD1D2E8D8A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EDC3F-504F-2737-ECEB-BDCB5140E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43259-62A5-4401-843C-66F1A455B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11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8943E-6905-0FF9-AB72-8A30BE1F8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8181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8800" dirty="0"/>
              <a:t>스핀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66AD03-CBD8-A0A0-210E-6A12B3B3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37124"/>
            <a:ext cx="9144000" cy="1130907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2025113574 </a:t>
            </a:r>
            <a:r>
              <a:rPr lang="ko-KR" altLang="en-US" dirty="0" err="1"/>
              <a:t>권나현</a:t>
            </a:r>
            <a:endParaRPr lang="en-US" altLang="ko-KR" dirty="0"/>
          </a:p>
          <a:p>
            <a:r>
              <a:rPr lang="en-US" altLang="ko-KR" dirty="0"/>
              <a:t>2025.09.17.</a:t>
            </a:r>
          </a:p>
          <a:p>
            <a:r>
              <a:rPr lang="en-US" altLang="ko-KR" dirty="0"/>
              <a:t>System Software Lab.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13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98F47-38C3-84AE-DAE7-2F4A0405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양자 시계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090FC40-24ED-13C2-54D2-9F3D430C3B80}"/>
              </a:ext>
            </a:extLst>
          </p:cNvPr>
          <p:cNvSpPr/>
          <p:nvPr/>
        </p:nvSpPr>
        <p:spPr>
          <a:xfrm>
            <a:off x="1052885" y="2016511"/>
            <a:ext cx="3789755" cy="371162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 ~ 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F6AEE-0DC3-1ED9-FFA7-B3677058B04F}"/>
              </a:ext>
            </a:extLst>
          </p:cNvPr>
          <p:cNvSpPr txBox="1"/>
          <p:nvPr/>
        </p:nvSpPr>
        <p:spPr>
          <a:xfrm>
            <a:off x="6093268" y="1575072"/>
            <a:ext cx="463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Q: </a:t>
            </a:r>
            <a:r>
              <a:rPr lang="ko-KR" altLang="en-US" sz="2400" dirty="0">
                <a:solidFill>
                  <a:srgbClr val="0070C0"/>
                </a:solidFill>
              </a:rPr>
              <a:t>바늘이 </a:t>
            </a:r>
            <a:r>
              <a:rPr lang="en-US" altLang="ko-KR" sz="2400" dirty="0">
                <a:solidFill>
                  <a:srgbClr val="0070C0"/>
                </a:solidFill>
              </a:rPr>
              <a:t>n</a:t>
            </a:r>
            <a:r>
              <a:rPr lang="ko-KR" altLang="en-US" sz="2400" dirty="0">
                <a:solidFill>
                  <a:srgbClr val="0070C0"/>
                </a:solidFill>
              </a:rPr>
              <a:t>을 가리키고 있는가</a:t>
            </a:r>
            <a:r>
              <a:rPr lang="en-US" altLang="ko-KR" sz="2400" dirty="0">
                <a:solidFill>
                  <a:srgbClr val="0070C0"/>
                </a:solidFill>
              </a:rPr>
              <a:t>?</a:t>
            </a:r>
            <a:endParaRPr lang="ko-KR" alt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BF8D6C-4B6B-0CA5-E6C0-16ACEA2731C4}"/>
              </a:ext>
            </a:extLst>
          </p:cNvPr>
          <p:cNvSpPr txBox="1"/>
          <p:nvPr/>
        </p:nvSpPr>
        <p:spPr>
          <a:xfrm>
            <a:off x="6089100" y="2053293"/>
            <a:ext cx="3789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A: yes or 180</a:t>
            </a:r>
            <a:r>
              <a:rPr lang="ko-KR" altLang="en-US" sz="2400" dirty="0">
                <a:solidFill>
                  <a:srgbClr val="0070C0"/>
                </a:solidFill>
              </a:rPr>
              <a:t>도</a:t>
            </a:r>
            <a:r>
              <a:rPr lang="en-US" altLang="ko-KR" sz="2400" dirty="0">
                <a:solidFill>
                  <a:srgbClr val="0070C0"/>
                </a:solidFill>
              </a:rPr>
              <a:t> </a:t>
            </a:r>
            <a:r>
              <a:rPr lang="ko-KR" altLang="en-US" sz="2400" dirty="0">
                <a:solidFill>
                  <a:srgbClr val="0070C0"/>
                </a:solidFill>
              </a:rPr>
              <a:t>반대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A0F1B-DA2D-E19F-FC86-44A9992D78E7}"/>
              </a:ext>
            </a:extLst>
          </p:cNvPr>
          <p:cNvSpPr txBox="1"/>
          <p:nvPr/>
        </p:nvSpPr>
        <p:spPr>
          <a:xfrm>
            <a:off x="6001397" y="5148604"/>
            <a:ext cx="4960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이는 큐비트의 정의와 밀접하게 관련된다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8149D-D8B6-364B-0A0A-774839A88F3B}"/>
              </a:ext>
            </a:extLst>
          </p:cNvPr>
          <p:cNvSpPr txBox="1"/>
          <p:nvPr/>
        </p:nvSpPr>
        <p:spPr>
          <a:xfrm>
            <a:off x="6011412" y="4417302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이러한 양자 시계의 개념으로</a:t>
            </a:r>
            <a:endParaRPr lang="en-US" altLang="ko-KR" sz="2000" dirty="0"/>
          </a:p>
          <a:p>
            <a:r>
              <a:rPr lang="ko-KR" altLang="en-US" sz="2000" dirty="0"/>
              <a:t>전자 스핀의 무작위성을 이해할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E9BFA-1917-699D-5DE9-93949A2743F3}"/>
              </a:ext>
            </a:extLst>
          </p:cNvPr>
          <p:cNvSpPr txBox="1"/>
          <p:nvPr/>
        </p:nvSpPr>
        <p:spPr>
          <a:xfrm>
            <a:off x="6096000" y="2626595"/>
            <a:ext cx="4697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Ex) Q: </a:t>
            </a:r>
            <a:r>
              <a:rPr lang="ko-KR" altLang="en-US" sz="2000" dirty="0"/>
              <a:t>바늘이 </a:t>
            </a:r>
            <a:r>
              <a:rPr lang="en-US" altLang="ko-KR" sz="2000" dirty="0"/>
              <a:t>12</a:t>
            </a:r>
            <a:r>
              <a:rPr lang="ko-KR" altLang="en-US" sz="2000" dirty="0"/>
              <a:t>시를 가리키고 있는가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378487-2B94-9BE3-3D98-4BD6328D02E8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2947763" y="2016511"/>
            <a:ext cx="0" cy="1899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8596CA3-6F79-F5A5-D41D-EC9E12390885}"/>
              </a:ext>
            </a:extLst>
          </p:cNvPr>
          <p:cNvSpPr/>
          <p:nvPr/>
        </p:nvSpPr>
        <p:spPr>
          <a:xfrm>
            <a:off x="2856673" y="2027023"/>
            <a:ext cx="170971" cy="488172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DC6B4-13D5-E628-217B-A9F8B268991A}"/>
              </a:ext>
            </a:extLst>
          </p:cNvPr>
          <p:cNvSpPr txBox="1"/>
          <p:nvPr/>
        </p:nvSpPr>
        <p:spPr>
          <a:xfrm>
            <a:off x="2925806" y="2576949"/>
            <a:ext cx="40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0070C0"/>
                </a:solidFill>
              </a:rPr>
              <a:t>?</a:t>
            </a:r>
            <a:endParaRPr lang="ko-KR" altLang="en-US" sz="4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8EBDBD-B53B-193A-6A9C-C562B0ED021B}"/>
              </a:ext>
            </a:extLst>
          </p:cNvPr>
          <p:cNvSpPr txBox="1"/>
          <p:nvPr/>
        </p:nvSpPr>
        <p:spPr>
          <a:xfrm>
            <a:off x="6542697" y="3031248"/>
            <a:ext cx="2297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A: yes</a:t>
            </a:r>
            <a:r>
              <a:rPr lang="ko-KR" altLang="en-US" sz="2000" dirty="0"/>
              <a:t> </a:t>
            </a:r>
            <a:r>
              <a:rPr lang="en-US" altLang="ko-KR" sz="2000" dirty="0"/>
              <a:t>or</a:t>
            </a:r>
            <a:r>
              <a:rPr lang="ko-KR" altLang="en-US" sz="2000" dirty="0"/>
              <a:t> </a:t>
            </a:r>
            <a:r>
              <a:rPr lang="en-US" altLang="ko-KR" sz="2000" dirty="0"/>
              <a:t>6</a:t>
            </a:r>
            <a:r>
              <a:rPr lang="ko-KR" altLang="en-US" sz="2000" dirty="0"/>
              <a:t>시 방향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AF3031-4D3D-8D8E-5F06-DCF1F1E98340}"/>
              </a:ext>
            </a:extLst>
          </p:cNvPr>
          <p:cNvSpPr txBox="1"/>
          <p:nvPr/>
        </p:nvSpPr>
        <p:spPr>
          <a:xfrm>
            <a:off x="3972921" y="948957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직관적 비유</a:t>
            </a:r>
          </a:p>
        </p:txBody>
      </p:sp>
    </p:spTree>
    <p:extLst>
      <p:ext uri="{BB962C8B-B14F-4D97-AF65-F5344CB8AC3E}">
        <p14:creationId xmlns:p14="http://schemas.microsoft.com/office/powerpoint/2010/main" val="86936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B85E4-9005-DCC1-AFF4-252025E4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sz="4000" dirty="0"/>
              <a:t>측정 반복</a:t>
            </a:r>
            <a:r>
              <a:rPr lang="en-US" altLang="ko-KR" sz="4000" dirty="0"/>
              <a:t>: </a:t>
            </a:r>
            <a:r>
              <a:rPr lang="ko-KR" altLang="en-US" sz="4000" dirty="0"/>
              <a:t>동일 방향</a:t>
            </a:r>
            <a:r>
              <a:rPr lang="en-US" altLang="ko-KR" sz="4000" dirty="0"/>
              <a:t> vs </a:t>
            </a:r>
            <a:r>
              <a:rPr lang="ko-KR" altLang="en-US" sz="4000" dirty="0"/>
              <a:t>서로</a:t>
            </a:r>
            <a:r>
              <a:rPr lang="en-US" altLang="ko-KR" sz="4000" dirty="0"/>
              <a:t> </a:t>
            </a:r>
            <a:r>
              <a:rPr lang="ko-KR" altLang="en-US" sz="4000" dirty="0"/>
              <a:t>다른 방향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80C9233-86BE-7E74-356E-AE08292FB2C2}"/>
              </a:ext>
            </a:extLst>
          </p:cNvPr>
          <p:cNvSpPr/>
          <p:nvPr/>
        </p:nvSpPr>
        <p:spPr>
          <a:xfrm>
            <a:off x="336330" y="1566038"/>
            <a:ext cx="5580993" cy="3273971"/>
          </a:xfrm>
          <a:prstGeom prst="roundRect">
            <a:avLst>
              <a:gd name="adj" fmla="val 24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Ex)</a:t>
            </a:r>
            <a:r>
              <a:rPr lang="ko-KR" altLang="en-US" dirty="0"/>
              <a:t> 수직 방향으로 전자 스핀 측정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매번 동일한 결과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B1E84F8-4988-B424-FF66-C522A2FCC79D}"/>
              </a:ext>
            </a:extLst>
          </p:cNvPr>
          <p:cNvSpPr/>
          <p:nvPr/>
        </p:nvSpPr>
        <p:spPr>
          <a:xfrm>
            <a:off x="6290426" y="1560786"/>
            <a:ext cx="5580993" cy="3273971"/>
          </a:xfrm>
          <a:prstGeom prst="roundRect">
            <a:avLst>
              <a:gd name="adj" fmla="val 24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Ex) </a:t>
            </a:r>
            <a:r>
              <a:rPr lang="ko-KR" altLang="en-US" dirty="0"/>
              <a:t>수직 방향으로 측정한 뒤 수평 방향으로 측정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두 번째 측정에 대한 값은 무작위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749A1-58DE-F4F3-102F-7016ED564B29}"/>
              </a:ext>
            </a:extLst>
          </p:cNvPr>
          <p:cNvSpPr txBox="1"/>
          <p:nvPr/>
        </p:nvSpPr>
        <p:spPr>
          <a:xfrm>
            <a:off x="2374948" y="174323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동일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015B1-C50F-A890-B62E-A0B3A94B987B}"/>
              </a:ext>
            </a:extLst>
          </p:cNvPr>
          <p:cNvSpPr txBox="1"/>
          <p:nvPr/>
        </p:nvSpPr>
        <p:spPr>
          <a:xfrm>
            <a:off x="8035147" y="1711708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서로 다른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2F4E0-CF90-3F31-8BBC-EEB0C0BF8565}"/>
              </a:ext>
            </a:extLst>
          </p:cNvPr>
          <p:cNvSpPr txBox="1"/>
          <p:nvPr/>
        </p:nvSpPr>
        <p:spPr>
          <a:xfrm>
            <a:off x="838200" y="5198842"/>
            <a:ext cx="99533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같은 질문 반복 시 분명한 답이 존재한다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무작위성 존재</a:t>
            </a:r>
            <a:r>
              <a:rPr lang="en-US" altLang="ko-KR" sz="2000" dirty="0"/>
              <a:t>: </a:t>
            </a:r>
            <a:r>
              <a:rPr lang="ko-KR" altLang="en-US" sz="2000" dirty="0"/>
              <a:t>여러 질문을 연달아 할 시 최종 결과는 무작위 가능성이 존재한다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측정은 결과에 영향을 미친다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409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BFC8B-D5B1-7ECE-27A0-C58FC20D4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측정</a:t>
            </a:r>
            <a:r>
              <a:rPr lang="en-US" altLang="ko-KR" dirty="0"/>
              <a:t>: </a:t>
            </a:r>
            <a:r>
              <a:rPr lang="ko-KR" altLang="en-US" dirty="0"/>
              <a:t>고전역학 </a:t>
            </a:r>
            <a:r>
              <a:rPr lang="en-US" altLang="ko-KR" dirty="0"/>
              <a:t>vs</a:t>
            </a:r>
            <a:r>
              <a:rPr lang="ko-KR" altLang="en-US" dirty="0"/>
              <a:t> 양자역학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FD433-65D0-4020-0F12-86453AEF00E6}"/>
              </a:ext>
            </a:extLst>
          </p:cNvPr>
          <p:cNvSpPr txBox="1"/>
          <p:nvPr/>
        </p:nvSpPr>
        <p:spPr>
          <a:xfrm>
            <a:off x="404648" y="20284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고전역학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8E867-3E16-7678-4257-E6CFA67E2CC9}"/>
              </a:ext>
            </a:extLst>
          </p:cNvPr>
          <p:cNvSpPr txBox="1"/>
          <p:nvPr/>
        </p:nvSpPr>
        <p:spPr>
          <a:xfrm>
            <a:off x="404648" y="42327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양자역학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25DA7-D04E-53C3-5273-A1B88D2A4F9D}"/>
              </a:ext>
            </a:extLst>
          </p:cNvPr>
          <p:cNvSpPr txBox="1"/>
          <p:nvPr/>
        </p:nvSpPr>
        <p:spPr>
          <a:xfrm>
            <a:off x="995855" y="2608398"/>
            <a:ext cx="7255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암묵적 전제</a:t>
            </a:r>
            <a:r>
              <a:rPr lang="en-US" altLang="ko-KR" dirty="0"/>
              <a:t>: </a:t>
            </a:r>
            <a:r>
              <a:rPr lang="ko-KR" altLang="en-US" dirty="0"/>
              <a:t>측정 행위 자체는 물리계의 모형 내에서 중요하지 않다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측정 행위로 인한 효과를 무시할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6EF98B-1921-1E05-CB0B-40B51F1033C5}"/>
              </a:ext>
            </a:extLst>
          </p:cNvPr>
          <p:cNvSpPr txBox="1"/>
          <p:nvPr/>
        </p:nvSpPr>
        <p:spPr>
          <a:xfrm>
            <a:off x="995855" y="3288888"/>
            <a:ext cx="924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빛을 쏘아서 공중으로 던진 공의 초기 속도 측정 시 광자가 공과 부딪힘에 따른 영향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437927-734F-78A6-F160-9ADB7B8AB0F0}"/>
              </a:ext>
            </a:extLst>
          </p:cNvPr>
          <p:cNvSpPr txBox="1"/>
          <p:nvPr/>
        </p:nvSpPr>
        <p:spPr>
          <a:xfrm>
            <a:off x="1001115" y="4841840"/>
            <a:ext cx="10583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원자</a:t>
            </a:r>
            <a:r>
              <a:rPr lang="en-US" altLang="ko-KR" dirty="0"/>
              <a:t>, </a:t>
            </a:r>
            <a:r>
              <a:rPr lang="ko-KR" altLang="en-US" dirty="0"/>
              <a:t>전자 등의 미시적 입자를 다루기 때문에 광자가 이들에게 부딪힐 때의 효과 무시가 불가능하다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어떤 </a:t>
            </a:r>
            <a:r>
              <a:rPr lang="ko-KR" altLang="en-US" dirty="0" err="1"/>
              <a:t>식으로든</a:t>
            </a:r>
            <a:r>
              <a:rPr lang="ko-KR" altLang="en-US" dirty="0"/>
              <a:t> 측정을 수행하기 위해서는 </a:t>
            </a:r>
            <a:r>
              <a:rPr lang="ko-KR" altLang="en-US" dirty="0" err="1"/>
              <a:t>물리계</a:t>
            </a:r>
            <a:r>
              <a:rPr lang="en-US" altLang="ko-KR" dirty="0"/>
              <a:t>(system)</a:t>
            </a:r>
            <a:r>
              <a:rPr lang="ko-KR" altLang="en-US" dirty="0"/>
              <a:t>와 상호작용해야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이러한 상호작용은 물리계에 영향을 미친다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46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932B0-D23C-EBE3-ADEA-63981081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무작위성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05274-E615-5D05-9A58-62FAC789AA58}"/>
              </a:ext>
            </a:extLst>
          </p:cNvPr>
          <p:cNvSpPr txBox="1"/>
          <p:nvPr/>
        </p:nvSpPr>
        <p:spPr>
          <a:xfrm>
            <a:off x="1145628" y="2280742"/>
            <a:ext cx="787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고전역학에는 진정한 무작위성이 없음 </a:t>
            </a:r>
            <a:r>
              <a:rPr lang="en-US" altLang="ko-KR" dirty="0"/>
              <a:t>-&gt; </a:t>
            </a:r>
            <a:r>
              <a:rPr lang="ko-KR" altLang="en-US" dirty="0"/>
              <a:t>초기 조건에 대한 민감한 의존성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무한한 정확도로 측정할 수 있다면 이와 같은 무작위성은 사라짐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양자역학의 무작위성 </a:t>
            </a:r>
            <a:r>
              <a:rPr lang="en-US" altLang="ko-KR" dirty="0"/>
              <a:t>-&gt; </a:t>
            </a:r>
            <a:r>
              <a:rPr lang="ko-KR" altLang="en-US" dirty="0"/>
              <a:t>근본적으로 완전히 무작위적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76F54-05F0-B0E0-5374-093125E1AD28}"/>
              </a:ext>
            </a:extLst>
          </p:cNvPr>
          <p:cNvSpPr txBox="1"/>
          <p:nvPr/>
        </p:nvSpPr>
        <p:spPr>
          <a:xfrm>
            <a:off x="8513379" y="2537957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동전 던지기 </a:t>
            </a:r>
            <a:r>
              <a:rPr lang="ko-KR" altLang="en-US" dirty="0" err="1"/>
              <a:t>순서열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1D5F0-3813-6081-3DF8-B4C503EB49E1}"/>
              </a:ext>
            </a:extLst>
          </p:cNvPr>
          <p:cNvSpPr txBox="1"/>
          <p:nvPr/>
        </p:nvSpPr>
        <p:spPr>
          <a:xfrm>
            <a:off x="7185932" y="3111739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Ex)</a:t>
            </a:r>
            <a:r>
              <a:rPr lang="ko-KR" altLang="en-US" dirty="0"/>
              <a:t> 스핀을 측정한 </a:t>
            </a:r>
            <a:r>
              <a:rPr lang="ko-KR" altLang="en-US" dirty="0" err="1"/>
              <a:t>순서열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911C1-21EB-0022-9399-B2BA55A34FE5}"/>
              </a:ext>
            </a:extLst>
          </p:cNvPr>
          <p:cNvSpPr txBox="1"/>
          <p:nvPr/>
        </p:nvSpPr>
        <p:spPr>
          <a:xfrm>
            <a:off x="1145628" y="1710973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양자역학은 무작위성을 포함한다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6" name="Picture 8" descr="주말N수학] 공정하다는 착각! 동전 던지기 : 동아사이언스">
            <a:extLst>
              <a:ext uri="{FF2B5EF4-FFF2-40B4-BE49-F238E27FC236}">
                <a16:creationId xmlns:a16="http://schemas.microsoft.com/office/drawing/2014/main" id="{6C21654E-000A-E3AC-C713-3CAC0B94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72" y="3744038"/>
            <a:ext cx="4238978" cy="28059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입자의 스핀과 양자적 실체의 검증 : 네이버 블로그">
            <a:extLst>
              <a:ext uri="{FF2B5EF4-FFF2-40B4-BE49-F238E27FC236}">
                <a16:creationId xmlns:a16="http://schemas.microsoft.com/office/drawing/2014/main" id="{D0C53356-0B24-5D56-F6B5-BE4715AB5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1" y="3744038"/>
            <a:ext cx="3131145" cy="266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29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D7250-DDC8-525D-C64F-6C800BED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093" y="2766218"/>
            <a:ext cx="3239814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91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532F4-2093-3D96-54A5-A6DE484E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BF275-BE2C-4ED5-33BB-0A59B7F0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주제 선정 이유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스핀이란</a:t>
            </a:r>
            <a:r>
              <a:rPr lang="en-US" altLang="ko-KR" dirty="0"/>
              <a:t>?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슈테른</a:t>
            </a:r>
            <a:r>
              <a:rPr lang="en-US" altLang="ko-KR" dirty="0"/>
              <a:t>-</a:t>
            </a:r>
            <a:r>
              <a:rPr lang="ko-KR" altLang="en-US" dirty="0" err="1"/>
              <a:t>게를라흐</a:t>
            </a:r>
            <a:r>
              <a:rPr lang="ko-KR" altLang="en-US" dirty="0"/>
              <a:t> 실험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양자 시계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측정 반복</a:t>
            </a:r>
            <a:r>
              <a:rPr lang="en-US" altLang="ko-KR" dirty="0"/>
              <a:t>: </a:t>
            </a:r>
            <a:r>
              <a:rPr lang="ko-KR" altLang="en-US" dirty="0"/>
              <a:t>동일 방향</a:t>
            </a:r>
            <a:r>
              <a:rPr lang="en-US" altLang="ko-KR" dirty="0"/>
              <a:t> vs </a:t>
            </a:r>
            <a:r>
              <a:rPr lang="ko-KR" altLang="en-US" dirty="0"/>
              <a:t>서로</a:t>
            </a:r>
            <a:r>
              <a:rPr lang="en-US" altLang="ko-KR" dirty="0"/>
              <a:t> </a:t>
            </a:r>
            <a:r>
              <a:rPr lang="ko-KR" altLang="en-US" dirty="0"/>
              <a:t>다른 방향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측정</a:t>
            </a:r>
            <a:r>
              <a:rPr lang="en-US" altLang="ko-KR" dirty="0"/>
              <a:t>: </a:t>
            </a:r>
            <a:r>
              <a:rPr lang="ko-KR" altLang="en-US" dirty="0"/>
              <a:t>고전역학 </a:t>
            </a:r>
            <a:r>
              <a:rPr lang="en-US" altLang="ko-KR" dirty="0"/>
              <a:t>vs</a:t>
            </a:r>
            <a:r>
              <a:rPr lang="ko-KR" altLang="en-US" dirty="0"/>
              <a:t> 양자역학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무작위성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424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6EA10-B5EC-A0BA-0735-45572C57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C2716-80AC-2BCD-CFC1-51E2EA9C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고전적인 컴퓨팅의 기본 단위</a:t>
            </a:r>
            <a:r>
              <a:rPr lang="en-US" altLang="ko-KR" sz="2400" dirty="0"/>
              <a:t>: </a:t>
            </a:r>
            <a:r>
              <a:rPr lang="ko-KR" altLang="en-US" sz="2400" dirty="0"/>
              <a:t>비트</a:t>
            </a:r>
            <a:r>
              <a:rPr lang="en-US" altLang="ko-KR" sz="2400" dirty="0"/>
              <a:t>(bit)</a:t>
            </a:r>
          </a:p>
          <a:p>
            <a:r>
              <a:rPr lang="ko-KR" altLang="en-US" sz="2400" dirty="0"/>
              <a:t>양자 컴퓨팅의 기본 단위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큐비트</a:t>
            </a:r>
            <a:r>
              <a:rPr lang="en-US" altLang="ko-KR" sz="2400" dirty="0"/>
              <a:t>(quantum bit, qubit)</a:t>
            </a:r>
          </a:p>
          <a:p>
            <a:r>
              <a:rPr lang="ko-KR" altLang="en-US" sz="2400" dirty="0"/>
              <a:t>큐비트의 표현</a:t>
            </a:r>
            <a:r>
              <a:rPr lang="en-US" altLang="ko-KR" sz="2400" dirty="0"/>
              <a:t>: </a:t>
            </a:r>
            <a:r>
              <a:rPr lang="ko-KR" altLang="en-US" sz="2400" dirty="0"/>
              <a:t>전자의 스핀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스핀의 기본 특성</a:t>
            </a:r>
            <a:endParaRPr lang="en-US" altLang="ko-KR" sz="2400" dirty="0"/>
          </a:p>
          <a:p>
            <a:r>
              <a:rPr lang="ko-KR" altLang="en-US" sz="2400" dirty="0"/>
              <a:t>스핀과 양자역학적 무작위성</a:t>
            </a:r>
          </a:p>
        </p:txBody>
      </p:sp>
    </p:spTree>
    <p:extLst>
      <p:ext uri="{BB962C8B-B14F-4D97-AF65-F5344CB8AC3E}">
        <p14:creationId xmlns:p14="http://schemas.microsoft.com/office/powerpoint/2010/main" val="267278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8FECA-28B5-BC45-97C2-24C3408D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스핀이란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8D4127C-9EB1-32A9-9FBD-38563625F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1610" y="2109267"/>
            <a:ext cx="5432535" cy="4114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E9F0B-7F12-B6A8-3ED7-6BA6EA2EAFAE}"/>
              </a:ext>
            </a:extLst>
          </p:cNvPr>
          <p:cNvSpPr txBox="1"/>
          <p:nvPr/>
        </p:nvSpPr>
        <p:spPr>
          <a:xfrm>
            <a:off x="774943" y="1689639"/>
            <a:ext cx="5432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입자가 가지는 각운동량</a:t>
            </a:r>
            <a:endParaRPr lang="en-US" altLang="ko-KR" dirty="0"/>
          </a:p>
          <a:p>
            <a:r>
              <a:rPr lang="ko-KR" altLang="en-US" dirty="0"/>
              <a:t>입자 자체에 내재된 기본 성질</a:t>
            </a:r>
            <a:endParaRPr lang="en-US" altLang="ko-KR" dirty="0"/>
          </a:p>
          <a:p>
            <a:r>
              <a:rPr lang="ko-KR" altLang="en-US" dirty="0"/>
              <a:t>자기모멘트</a:t>
            </a:r>
            <a:r>
              <a:rPr lang="en-US" altLang="ko-KR" dirty="0"/>
              <a:t>, </a:t>
            </a:r>
            <a:r>
              <a:rPr lang="ko-KR" altLang="en-US" dirty="0"/>
              <a:t>자기장의 원인 </a:t>
            </a:r>
            <a:r>
              <a:rPr lang="en-US" altLang="ko-KR" dirty="0"/>
              <a:t>-&gt;</a:t>
            </a:r>
            <a:r>
              <a:rPr lang="ko-KR" altLang="en-US" dirty="0"/>
              <a:t> 자석이 생기는 이유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07C80-8EF8-3E43-64E7-69564C9CC077}"/>
              </a:ext>
            </a:extLst>
          </p:cNvPr>
          <p:cNvSpPr txBox="1"/>
          <p:nvPr/>
        </p:nvSpPr>
        <p:spPr>
          <a:xfrm>
            <a:off x="737034" y="3243110"/>
            <a:ext cx="566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양자역학에서는 큐비트를 이러한 </a:t>
            </a:r>
            <a:r>
              <a:rPr lang="ko-KR" altLang="en-US"/>
              <a:t>스핀으로 표현한다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0465DC-EAFF-AEDB-49EC-0813EFB209CD}"/>
              </a:ext>
            </a:extLst>
          </p:cNvPr>
          <p:cNvSpPr txBox="1"/>
          <p:nvPr/>
        </p:nvSpPr>
        <p:spPr>
          <a:xfrm>
            <a:off x="7314294" y="6308209"/>
            <a:ext cx="322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수직 방향으로 스핀 </a:t>
            </a:r>
            <a:r>
              <a:rPr lang="en-US" altLang="ko-KR" dirty="0"/>
              <a:t>N</a:t>
            </a:r>
            <a:r>
              <a:rPr lang="ko-KR" altLang="en-US" dirty="0"/>
              <a:t>인 전자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9581D1-7CBA-70C0-17C4-D13B55BF9507}"/>
              </a:ext>
            </a:extLst>
          </p:cNvPr>
          <p:cNvSpPr txBox="1"/>
          <p:nvPr/>
        </p:nvSpPr>
        <p:spPr>
          <a:xfrm>
            <a:off x="6930679" y="170926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스핀 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87D0E-23F3-69A4-B2F3-5F729238D133}"/>
              </a:ext>
            </a:extLst>
          </p:cNvPr>
          <p:cNvSpPr txBox="1"/>
          <p:nvPr/>
        </p:nvSpPr>
        <p:spPr>
          <a:xfrm>
            <a:off x="9794727" y="170926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스핀 다운</a:t>
            </a:r>
          </a:p>
        </p:txBody>
      </p:sp>
    </p:spTree>
    <p:extLst>
      <p:ext uri="{BB962C8B-B14F-4D97-AF65-F5344CB8AC3E}">
        <p14:creationId xmlns:p14="http://schemas.microsoft.com/office/powerpoint/2010/main" val="161759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F925D-2D47-DC22-0363-D39F5CDE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슈테른</a:t>
            </a:r>
            <a:r>
              <a:rPr lang="en-US" altLang="ko-KR" dirty="0"/>
              <a:t>-</a:t>
            </a:r>
            <a:r>
              <a:rPr lang="ko-KR" altLang="en-US" dirty="0" err="1"/>
              <a:t>게를라흐</a:t>
            </a:r>
            <a:r>
              <a:rPr lang="ko-KR" altLang="en-US" dirty="0"/>
              <a:t>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7D51C-1841-B972-B28D-EB3EEB39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원자의 스핀의 존재와</a:t>
            </a:r>
            <a:r>
              <a:rPr lang="en-US" altLang="ko-KR" dirty="0"/>
              <a:t> </a:t>
            </a:r>
            <a:r>
              <a:rPr lang="ko-KR" altLang="en-US" dirty="0"/>
              <a:t>그 스핀이 양자화되어 있음을 </a:t>
            </a:r>
            <a:r>
              <a:rPr lang="ko-KR" altLang="en-US" dirty="0" err="1"/>
              <a:t>밝혀냄</a:t>
            </a:r>
            <a:endParaRPr lang="en-US" altLang="ko-KR" dirty="0"/>
          </a:p>
          <a:p>
            <a:r>
              <a:rPr lang="ko-KR" altLang="en-US" dirty="0"/>
              <a:t>실험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59C68-A8DC-5051-0EA7-9033A1B0DDB6}"/>
              </a:ext>
            </a:extLst>
          </p:cNvPr>
          <p:cNvSpPr txBox="1"/>
          <p:nvPr/>
        </p:nvSpPr>
        <p:spPr>
          <a:xfrm>
            <a:off x="977462" y="2806262"/>
            <a:ext cx="85133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/>
              <a:t>은</a:t>
            </a:r>
            <a:r>
              <a:rPr lang="en-US" altLang="ko-KR" sz="1600" dirty="0"/>
              <a:t>(Ag)</a:t>
            </a:r>
            <a:r>
              <a:rPr lang="ko-KR" altLang="en-US" sz="1600" dirty="0"/>
              <a:t> 고체를 가열해서 원자 단위로 분리한다</a:t>
            </a:r>
            <a:r>
              <a:rPr lang="en-US" altLang="ko-KR" sz="1600" dirty="0"/>
              <a:t>. (</a:t>
            </a:r>
            <a:r>
              <a:rPr lang="ko-KR" altLang="en-US" sz="1600" dirty="0"/>
              <a:t>자유롭게 움직이는 기체 상태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이렇게 만든 은 원자들을 빔 형태로 한 쌍의 자석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불균일한</a:t>
            </a:r>
            <a:r>
              <a:rPr lang="ko-KR" altLang="en-US" sz="1600" dirty="0"/>
              <a:t> 자기장</a:t>
            </a:r>
            <a:r>
              <a:rPr lang="en-US" altLang="ko-KR" sz="1600" dirty="0"/>
              <a:t>)</a:t>
            </a:r>
            <a:r>
              <a:rPr lang="ko-KR" altLang="en-US" sz="1600" dirty="0"/>
              <a:t>에 통과시킨다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자기장을 통과한 은 원자들이 건너편 스크린에 향하게 한다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sz="1600" dirty="0"/>
              <a:t>스크린에 나온 은 원자들의 분포를 조사한다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D32359-E8E5-AD0C-BF62-798D02A717CE}"/>
              </a:ext>
            </a:extLst>
          </p:cNvPr>
          <p:cNvSpPr txBox="1"/>
          <p:nvPr/>
        </p:nvSpPr>
        <p:spPr>
          <a:xfrm>
            <a:off x="761994" y="4116776"/>
            <a:ext cx="85133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 원자는 전자가 </a:t>
            </a:r>
            <a:r>
              <a:rPr lang="en-US" altLang="ko-KR" dirty="0"/>
              <a:t>47</a:t>
            </a:r>
            <a:r>
              <a:rPr lang="ko-KR" altLang="en-US" dirty="0"/>
              <a:t>개인데</a:t>
            </a:r>
            <a:r>
              <a:rPr lang="en-US" altLang="ko-KR" dirty="0"/>
              <a:t>, </a:t>
            </a:r>
            <a:r>
              <a:rPr lang="ko-KR" altLang="en-US" dirty="0" err="1"/>
              <a:t>최외각</a:t>
            </a:r>
            <a:r>
              <a:rPr lang="ko-KR" altLang="en-US" dirty="0"/>
              <a:t> 전자가 </a:t>
            </a:r>
            <a:r>
              <a:rPr lang="en-US" altLang="ko-KR" dirty="0"/>
              <a:t>1</a:t>
            </a:r>
            <a:r>
              <a:rPr lang="ko-KR" altLang="en-US" dirty="0"/>
              <a:t>개라서</a:t>
            </a:r>
            <a:endParaRPr lang="en-US" altLang="ko-KR" dirty="0"/>
          </a:p>
          <a:p>
            <a:r>
              <a:rPr lang="ko-KR" altLang="en-US" dirty="0"/>
              <a:t>원자 전체의 자기모멘트는 사실상 전자 하나의 스핀에 의해 결정된다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나머지 전자들은 서로 상쇄 </a:t>
            </a:r>
            <a:r>
              <a:rPr lang="en-US" altLang="ko-KR" dirty="0"/>
              <a:t>– </a:t>
            </a:r>
            <a:r>
              <a:rPr lang="ko-KR" altLang="en-US" dirty="0" err="1"/>
              <a:t>오비탈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 은 원자 빔은 사실상 스핀 </a:t>
            </a:r>
            <a:r>
              <a:rPr lang="en-US" altLang="ko-KR" dirty="0"/>
              <a:t>½</a:t>
            </a:r>
            <a:r>
              <a:rPr lang="ko-KR" altLang="en-US" dirty="0"/>
              <a:t>인 전자 하나의 성질을 반영한다</a:t>
            </a:r>
            <a:r>
              <a:rPr lang="en-US" altLang="ko-KR" dirty="0"/>
              <a:t>.</a:t>
            </a:r>
          </a:p>
        </p:txBody>
      </p:sp>
      <p:pic>
        <p:nvPicPr>
          <p:cNvPr id="4098" name="Picture 2" descr="은 (Ag)">
            <a:extLst>
              <a:ext uri="{FF2B5EF4-FFF2-40B4-BE49-F238E27FC236}">
                <a16:creationId xmlns:a16="http://schemas.microsoft.com/office/drawing/2014/main" id="{DA3F6122-771D-9AD7-7306-0B741351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582" y="3429000"/>
            <a:ext cx="2914299" cy="327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0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은 (Ag)">
            <a:extLst>
              <a:ext uri="{FF2B5EF4-FFF2-40B4-BE49-F238E27FC236}">
                <a16:creationId xmlns:a16="http://schemas.microsoft.com/office/drawing/2014/main" id="{58E4C11D-52E0-D1AD-47CB-9C36DDCA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13" y="793925"/>
            <a:ext cx="8783584" cy="527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83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9626A8C-BB3D-5FF0-E5CE-6260514BA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353281" y="160670"/>
            <a:ext cx="7485437" cy="650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namu 슈테른-게를라흐 실험...">
            <a:extLst>
              <a:ext uri="{FF2B5EF4-FFF2-40B4-BE49-F238E27FC236}">
                <a16:creationId xmlns:a16="http://schemas.microsoft.com/office/drawing/2014/main" id="{A532C429-A467-5BD9-FB1D-DF36CBCD3E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22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B38EA9-E18B-4492-D368-32D61AFFF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885" y="844774"/>
            <a:ext cx="7966840" cy="516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27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FB75E-8288-185E-56E7-237D97A1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실험에 대한 고전적 예측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만약 자기모멘트가 연속적인 방향을 가진다면</a:t>
            </a:r>
            <a:r>
              <a:rPr lang="en-US" altLang="ko-KR" sz="2400" dirty="0"/>
              <a:t>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2400" dirty="0" err="1"/>
              <a:t>불균일</a:t>
            </a:r>
            <a:r>
              <a:rPr lang="ko-KR" altLang="en-US" sz="2400" dirty="0"/>
              <a:t> 자기장을 지난 은 원자 빔은 연속적으로 퍼진 무늬일 것이다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dirty="0"/>
              <a:t>실험 결과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은 원자 빔이 두 갈래로만 갈라졌다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ko-KR" altLang="en-US" sz="2400" dirty="0"/>
              <a:t>자기모멘트</a:t>
            </a:r>
            <a:r>
              <a:rPr lang="en-US" altLang="ko-KR" sz="2400" dirty="0"/>
              <a:t>(=</a:t>
            </a:r>
            <a:r>
              <a:rPr lang="ko-KR" altLang="en-US" sz="2400" dirty="0"/>
              <a:t>스핀</a:t>
            </a:r>
            <a:r>
              <a:rPr lang="en-US" altLang="ko-KR" sz="2400" dirty="0"/>
              <a:t>)</a:t>
            </a:r>
            <a:r>
              <a:rPr lang="ko-KR" altLang="en-US" sz="2400" dirty="0"/>
              <a:t>의 방향은 연속적으로 아무 값이나 갖는 게 아니라</a:t>
            </a:r>
            <a:r>
              <a:rPr lang="en-US" altLang="ko-KR" sz="2400" dirty="0"/>
              <a:t>,</a:t>
            </a:r>
          </a:p>
          <a:p>
            <a:pPr marL="0" indent="0">
              <a:buNone/>
            </a:pPr>
            <a:r>
              <a:rPr lang="ko-KR" altLang="en-US" sz="2400" dirty="0"/>
              <a:t>양자화</a:t>
            </a:r>
            <a:r>
              <a:rPr lang="en-US" altLang="ko-KR" sz="2400" dirty="0"/>
              <a:t>(</a:t>
            </a:r>
            <a:r>
              <a:rPr lang="ko-KR" altLang="en-US" sz="2400" dirty="0" err="1"/>
              <a:t>불연속적인</a:t>
            </a:r>
            <a:r>
              <a:rPr lang="ko-KR" altLang="en-US" sz="2400" dirty="0"/>
              <a:t> 특정 값만 허용</a:t>
            </a:r>
            <a:r>
              <a:rPr lang="en-US" altLang="ko-KR" sz="2400" dirty="0"/>
              <a:t>)</a:t>
            </a:r>
            <a:r>
              <a:rPr lang="ko-KR" altLang="en-US" sz="2400" dirty="0"/>
              <a:t>되어 있다</a:t>
            </a:r>
            <a:r>
              <a:rPr lang="en-US" altLang="ko-KR" sz="24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4E7A10-D42C-3DED-3443-542A834D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슈테른</a:t>
            </a:r>
            <a:r>
              <a:rPr lang="en-US" altLang="ko-KR" dirty="0"/>
              <a:t>-</a:t>
            </a:r>
            <a:r>
              <a:rPr lang="ko-KR" altLang="en-US" dirty="0" err="1"/>
              <a:t>게를라흐</a:t>
            </a:r>
            <a:r>
              <a:rPr lang="ko-KR" altLang="en-US" dirty="0"/>
              <a:t> 실험</a:t>
            </a:r>
          </a:p>
        </p:txBody>
      </p:sp>
    </p:spTree>
    <p:extLst>
      <p:ext uri="{BB962C8B-B14F-4D97-AF65-F5344CB8AC3E}">
        <p14:creationId xmlns:p14="http://schemas.microsoft.com/office/powerpoint/2010/main" val="59835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531</Words>
  <Application>Microsoft Office PowerPoint</Application>
  <PresentationFormat>와이드스크린</PresentationFormat>
  <Paragraphs>86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스핀</vt:lpstr>
      <vt:lpstr>목차</vt:lpstr>
      <vt:lpstr>1. 주제 선정 이유</vt:lpstr>
      <vt:lpstr>2. 스핀이란?</vt:lpstr>
      <vt:lpstr>3. 슈테른-게를라흐 실험</vt:lpstr>
      <vt:lpstr>PowerPoint 프레젠테이션</vt:lpstr>
      <vt:lpstr>PowerPoint 프레젠테이션</vt:lpstr>
      <vt:lpstr>PowerPoint 프레젠테이션</vt:lpstr>
      <vt:lpstr>3. 슈테른-게를라흐 실험</vt:lpstr>
      <vt:lpstr>4. 양자 시계</vt:lpstr>
      <vt:lpstr>5. 측정 반복: 동일 방향 vs 서로 다른 방향</vt:lpstr>
      <vt:lpstr>6. 측정: 고전역학 vs 양자역학</vt:lpstr>
      <vt:lpstr>7. 무작위성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toky1357@naver.com</dc:creator>
  <cp:lastModifiedBy>toky1357@naver.com</cp:lastModifiedBy>
  <cp:revision>1</cp:revision>
  <dcterms:created xsi:type="dcterms:W3CDTF">2025-09-14T07:56:57Z</dcterms:created>
  <dcterms:modified xsi:type="dcterms:W3CDTF">2025-09-17T08:12:45Z</dcterms:modified>
</cp:coreProperties>
</file>