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58" r:id="rId3"/>
    <p:sldId id="303" r:id="rId4"/>
    <p:sldId id="347" r:id="rId5"/>
    <p:sldId id="352" r:id="rId6"/>
    <p:sldId id="348" r:id="rId7"/>
    <p:sldId id="362" r:id="rId8"/>
    <p:sldId id="365" r:id="rId9"/>
    <p:sldId id="351" r:id="rId10"/>
    <p:sldId id="353" r:id="rId11"/>
    <p:sldId id="355" r:id="rId12"/>
    <p:sldId id="349" r:id="rId13"/>
    <p:sldId id="356" r:id="rId14"/>
    <p:sldId id="357" r:id="rId15"/>
    <p:sldId id="358" r:id="rId16"/>
    <p:sldId id="350" r:id="rId17"/>
    <p:sldId id="366" r:id="rId18"/>
    <p:sldId id="364" r:id="rId19"/>
    <p:sldId id="359" r:id="rId20"/>
    <p:sldId id="360" r:id="rId21"/>
    <p:sldId id="370" r:id="rId22"/>
    <p:sldId id="367" r:id="rId23"/>
    <p:sldId id="368" r:id="rId24"/>
    <p:sldId id="369" r:id="rId25"/>
    <p:sldId id="371" r:id="rId26"/>
    <p:sldId id="361" r:id="rId27"/>
    <p:sldId id="36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3935B-EB09-4836-BB18-20D643C10482}" v="69" dt="2025-09-02T14:09:45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현 김" userId="4e62a0cd71f6508f" providerId="LiveId" clId="{6E62CB57-B7C1-44BE-9515-1C88952032F1}"/>
    <pc:docChg chg="undo custSel addSld delSld modSld sldOrd">
      <pc:chgData name="종현 김" userId="4e62a0cd71f6508f" providerId="LiveId" clId="{6E62CB57-B7C1-44BE-9515-1C88952032F1}" dt="2025-09-03T08:45:03.346" v="4627" actId="1076"/>
      <pc:docMkLst>
        <pc:docMk/>
      </pc:docMkLst>
      <pc:sldChg chg="modSp mod">
        <pc:chgData name="종현 김" userId="4e62a0cd71f6508f" providerId="LiveId" clId="{6E62CB57-B7C1-44BE-9515-1C88952032F1}" dt="2025-09-02T09:48:15.364" v="1889"/>
        <pc:sldMkLst>
          <pc:docMk/>
          <pc:sldMk cId="3906222446" sldId="258"/>
        </pc:sldMkLst>
        <pc:spChg chg="mod">
          <ac:chgData name="종현 김" userId="4e62a0cd71f6508f" providerId="LiveId" clId="{6E62CB57-B7C1-44BE-9515-1C88952032F1}" dt="2025-09-02T09:48:15.364" v="1889"/>
          <ac:spMkLst>
            <pc:docMk/>
            <pc:sldMk cId="3906222446" sldId="258"/>
            <ac:spMk id="3" creationId="{7C778E5D-C179-E5E5-01C2-F5C104F2A85B}"/>
          </ac:spMkLst>
        </pc:spChg>
      </pc:sldChg>
      <pc:sldChg chg="modSp mod">
        <pc:chgData name="종현 김" userId="4e62a0cd71f6508f" providerId="LiveId" clId="{6E62CB57-B7C1-44BE-9515-1C88952032F1}" dt="2025-09-02T10:04:20.501" v="2119" actId="20577"/>
        <pc:sldMkLst>
          <pc:docMk/>
          <pc:sldMk cId="2937531716" sldId="259"/>
        </pc:sldMkLst>
        <pc:spChg chg="mod">
          <ac:chgData name="종현 김" userId="4e62a0cd71f6508f" providerId="LiveId" clId="{6E62CB57-B7C1-44BE-9515-1C88952032F1}" dt="2025-09-02T10:04:20.501" v="2119" actId="20577"/>
          <ac:spMkLst>
            <pc:docMk/>
            <pc:sldMk cId="2937531716" sldId="259"/>
            <ac:spMk id="2" creationId="{005A92FA-518A-0B6D-16FB-CD7306E21572}"/>
          </ac:spMkLst>
        </pc:spChg>
      </pc:sldChg>
      <pc:sldChg chg="addSp delSp modSp add mod">
        <pc:chgData name="종현 김" userId="4e62a0cd71f6508f" providerId="LiveId" clId="{6E62CB57-B7C1-44BE-9515-1C88952032F1}" dt="2025-09-03T08:44:55.593" v="4626" actId="1076"/>
        <pc:sldMkLst>
          <pc:docMk/>
          <pc:sldMk cId="625091368" sldId="303"/>
        </pc:sldMkLst>
        <pc:spChg chg="mod">
          <ac:chgData name="종현 김" userId="4e62a0cd71f6508f" providerId="LiveId" clId="{6E62CB57-B7C1-44BE-9515-1C88952032F1}" dt="2025-09-03T08:44:55.593" v="4626" actId="1076"/>
          <ac:spMkLst>
            <pc:docMk/>
            <pc:sldMk cId="625091368" sldId="303"/>
            <ac:spMk id="6" creationId="{4D7752D0-F6B1-D2CE-B288-27FBFEB8840D}"/>
          </ac:spMkLst>
        </pc:spChg>
        <pc:picChg chg="add mod">
          <ac:chgData name="종현 김" userId="4e62a0cd71f6508f" providerId="LiveId" clId="{6E62CB57-B7C1-44BE-9515-1C88952032F1}" dt="2025-09-02T08:27:48.247" v="1154"/>
          <ac:picMkLst>
            <pc:docMk/>
            <pc:sldMk cId="625091368" sldId="303"/>
            <ac:picMk id="4" creationId="{95488616-B6B0-6214-21B7-BC02F3A53672}"/>
          </ac:picMkLst>
        </pc:picChg>
      </pc:sldChg>
      <pc:sldChg chg="modSp add mod">
        <pc:chgData name="종현 김" userId="4e62a0cd71f6508f" providerId="LiveId" clId="{6E62CB57-B7C1-44BE-9515-1C88952032F1}" dt="2025-09-03T08:45:03.346" v="4627" actId="1076"/>
        <pc:sldMkLst>
          <pc:docMk/>
          <pc:sldMk cId="311570287" sldId="347"/>
        </pc:sldMkLst>
        <pc:spChg chg="mod">
          <ac:chgData name="종현 김" userId="4e62a0cd71f6508f" providerId="LiveId" clId="{6E62CB57-B7C1-44BE-9515-1C88952032F1}" dt="2025-09-03T08:42:55.599" v="4560" actId="20577"/>
          <ac:spMkLst>
            <pc:docMk/>
            <pc:sldMk cId="311570287" sldId="347"/>
            <ac:spMk id="3" creationId="{B064E249-3593-2BBA-9E88-5E31B7793D97}"/>
          </ac:spMkLst>
        </pc:spChg>
        <pc:spChg chg="mod">
          <ac:chgData name="종현 김" userId="4e62a0cd71f6508f" providerId="LiveId" clId="{6E62CB57-B7C1-44BE-9515-1C88952032F1}" dt="2025-09-03T08:45:03.346" v="4627" actId="1076"/>
          <ac:spMkLst>
            <pc:docMk/>
            <pc:sldMk cId="311570287" sldId="347"/>
            <ac:spMk id="5" creationId="{172D11D0-1F4D-2D66-23F3-7387C4A4297C}"/>
          </ac:spMkLst>
        </pc:spChg>
      </pc:sldChg>
      <pc:sldChg chg="addSp delSp modSp add mod">
        <pc:chgData name="종현 김" userId="4e62a0cd71f6508f" providerId="LiveId" clId="{6E62CB57-B7C1-44BE-9515-1C88952032F1}" dt="2025-09-02T08:30:12.552" v="1320"/>
        <pc:sldMkLst>
          <pc:docMk/>
          <pc:sldMk cId="3757675254" sldId="348"/>
        </pc:sldMkLst>
        <pc:spChg chg="mod">
          <ac:chgData name="종현 김" userId="4e62a0cd71f6508f" providerId="LiveId" clId="{6E62CB57-B7C1-44BE-9515-1C88952032F1}" dt="2025-09-01T07:32:00.764" v="114" actId="20577"/>
          <ac:spMkLst>
            <pc:docMk/>
            <pc:sldMk cId="3757675254" sldId="348"/>
            <ac:spMk id="2" creationId="{3F641F47-C5FF-2FE9-A67A-633579EDC37F}"/>
          </ac:spMkLst>
        </pc:spChg>
        <pc:spChg chg="mod">
          <ac:chgData name="종현 김" userId="4e62a0cd71f6508f" providerId="LiveId" clId="{6E62CB57-B7C1-44BE-9515-1C88952032F1}" dt="2025-09-02T08:30:04.997" v="1318" actId="20577"/>
          <ac:spMkLst>
            <pc:docMk/>
            <pc:sldMk cId="3757675254" sldId="348"/>
            <ac:spMk id="5" creationId="{6D712372-D839-3EF6-A5B8-F850DA88023C}"/>
          </ac:spMkLst>
        </pc:spChg>
        <pc:picChg chg="del">
          <ac:chgData name="종현 김" userId="4e62a0cd71f6508f" providerId="LiveId" clId="{6E62CB57-B7C1-44BE-9515-1C88952032F1}" dt="2025-09-02T08:30:09.685" v="1319" actId="478"/>
          <ac:picMkLst>
            <pc:docMk/>
            <pc:sldMk cId="3757675254" sldId="348"/>
            <ac:picMk id="4" creationId="{C7535BB8-1360-4529-B753-13D2162BB16A}"/>
          </ac:picMkLst>
        </pc:picChg>
        <pc:picChg chg="add mod">
          <ac:chgData name="종현 김" userId="4e62a0cd71f6508f" providerId="LiveId" clId="{6E62CB57-B7C1-44BE-9515-1C88952032F1}" dt="2025-09-02T08:30:12.552" v="1320"/>
          <ac:picMkLst>
            <pc:docMk/>
            <pc:sldMk cId="3757675254" sldId="348"/>
            <ac:picMk id="6" creationId="{8FC73E25-570F-5982-F8E5-971850B249DB}"/>
          </ac:picMkLst>
        </pc:picChg>
      </pc:sldChg>
      <pc:sldChg chg="addSp delSp modSp add mod">
        <pc:chgData name="종현 김" userId="4e62a0cd71f6508f" providerId="LiveId" clId="{6E62CB57-B7C1-44BE-9515-1C88952032F1}" dt="2025-09-03T08:43:37.717" v="4584" actId="20577"/>
        <pc:sldMkLst>
          <pc:docMk/>
          <pc:sldMk cId="787568673" sldId="349"/>
        </pc:sldMkLst>
        <pc:spChg chg="mod">
          <ac:chgData name="종현 김" userId="4e62a0cd71f6508f" providerId="LiveId" clId="{6E62CB57-B7C1-44BE-9515-1C88952032F1}" dt="2025-09-02T09:22:42.715" v="1624" actId="20577"/>
          <ac:spMkLst>
            <pc:docMk/>
            <pc:sldMk cId="787568673" sldId="349"/>
            <ac:spMk id="2" creationId="{F701D171-DC10-89D3-FA9C-F8347D05DE46}"/>
          </ac:spMkLst>
        </pc:spChg>
        <pc:spChg chg="mod">
          <ac:chgData name="종현 김" userId="4e62a0cd71f6508f" providerId="LiveId" clId="{6E62CB57-B7C1-44BE-9515-1C88952032F1}" dt="2025-09-03T08:43:37.717" v="4584" actId="20577"/>
          <ac:spMkLst>
            <pc:docMk/>
            <pc:sldMk cId="787568673" sldId="349"/>
            <ac:spMk id="3" creationId="{0B2505D4-AF40-ED32-BDCF-A97586767D5A}"/>
          </ac:spMkLst>
        </pc:spChg>
        <pc:spChg chg="mod">
          <ac:chgData name="종현 김" userId="4e62a0cd71f6508f" providerId="LiveId" clId="{6E62CB57-B7C1-44BE-9515-1C88952032F1}" dt="2025-09-02T10:56:15.327" v="3118" actId="20577"/>
          <ac:spMkLst>
            <pc:docMk/>
            <pc:sldMk cId="787568673" sldId="349"/>
            <ac:spMk id="5" creationId="{12C72C03-951B-AB9E-C761-AE9B91F7A6B5}"/>
          </ac:spMkLst>
        </pc:spChg>
        <pc:picChg chg="del">
          <ac:chgData name="종현 김" userId="4e62a0cd71f6508f" providerId="LiveId" clId="{6E62CB57-B7C1-44BE-9515-1C88952032F1}" dt="2025-09-02T10:56:24.158" v="3119" actId="478"/>
          <ac:picMkLst>
            <pc:docMk/>
            <pc:sldMk cId="787568673" sldId="349"/>
            <ac:picMk id="4" creationId="{ACE207CB-3314-CAD2-B665-09394BFD0FBF}"/>
          </ac:picMkLst>
        </pc:picChg>
        <pc:picChg chg="add mod">
          <ac:chgData name="종현 김" userId="4e62a0cd71f6508f" providerId="LiveId" clId="{6E62CB57-B7C1-44BE-9515-1C88952032F1}" dt="2025-09-02T10:56:27.762" v="3121"/>
          <ac:picMkLst>
            <pc:docMk/>
            <pc:sldMk cId="787568673" sldId="349"/>
            <ac:picMk id="6" creationId="{4E206D6D-A35F-41DD-0307-7085E109673B}"/>
          </ac:picMkLst>
        </pc:picChg>
      </pc:sldChg>
      <pc:sldChg chg="addSp delSp modSp add mod">
        <pc:chgData name="종현 김" userId="4e62a0cd71f6508f" providerId="LiveId" clId="{6E62CB57-B7C1-44BE-9515-1C88952032F1}" dt="2025-09-03T08:43:51.362" v="4594" actId="20577"/>
        <pc:sldMkLst>
          <pc:docMk/>
          <pc:sldMk cId="353579352" sldId="350"/>
        </pc:sldMkLst>
        <pc:spChg chg="mod">
          <ac:chgData name="종현 김" userId="4e62a0cd71f6508f" providerId="LiveId" clId="{6E62CB57-B7C1-44BE-9515-1C88952032F1}" dt="2025-09-02T09:48:24.827" v="1899"/>
          <ac:spMkLst>
            <pc:docMk/>
            <pc:sldMk cId="353579352" sldId="350"/>
            <ac:spMk id="2" creationId="{3D1775E0-9557-0ACA-798D-0941F58EBCAB}"/>
          </ac:spMkLst>
        </pc:spChg>
        <pc:spChg chg="mod">
          <ac:chgData name="종현 김" userId="4e62a0cd71f6508f" providerId="LiveId" clId="{6E62CB57-B7C1-44BE-9515-1C88952032F1}" dt="2025-09-03T08:43:51.362" v="4594" actId="20577"/>
          <ac:spMkLst>
            <pc:docMk/>
            <pc:sldMk cId="353579352" sldId="350"/>
            <ac:spMk id="3" creationId="{E27BAF29-7BC4-6E4D-FCF3-13DAAEDF9E04}"/>
          </ac:spMkLst>
        </pc:spChg>
        <pc:spChg chg="mod">
          <ac:chgData name="종현 김" userId="4e62a0cd71f6508f" providerId="LiveId" clId="{6E62CB57-B7C1-44BE-9515-1C88952032F1}" dt="2025-09-02T11:29:41.443" v="3563" actId="20577"/>
          <ac:spMkLst>
            <pc:docMk/>
            <pc:sldMk cId="353579352" sldId="350"/>
            <ac:spMk id="5" creationId="{80A6291B-69EF-D5CB-4C7E-5529E58EFA8C}"/>
          </ac:spMkLst>
        </pc:spChg>
        <pc:picChg chg="del">
          <ac:chgData name="종현 김" userId="4e62a0cd71f6508f" providerId="LiveId" clId="{6E62CB57-B7C1-44BE-9515-1C88952032F1}" dt="2025-09-02T09:49:06.724" v="1900" actId="478"/>
          <ac:picMkLst>
            <pc:docMk/>
            <pc:sldMk cId="353579352" sldId="350"/>
            <ac:picMk id="4" creationId="{9B23762A-B6A7-74A8-0510-82624A187202}"/>
          </ac:picMkLst>
        </pc:picChg>
        <pc:picChg chg="add mod">
          <ac:chgData name="종현 김" userId="4e62a0cd71f6508f" providerId="LiveId" clId="{6E62CB57-B7C1-44BE-9515-1C88952032F1}" dt="2025-09-02T09:49:21.641" v="1907" actId="1076"/>
          <ac:picMkLst>
            <pc:docMk/>
            <pc:sldMk cId="353579352" sldId="350"/>
            <ac:picMk id="7" creationId="{C27641CC-3A18-72C2-61CB-440A791ABDC9}"/>
          </ac:picMkLst>
        </pc:picChg>
      </pc:sldChg>
      <pc:sldChg chg="addSp delSp modSp add mod">
        <pc:chgData name="종현 김" userId="4e62a0cd71f6508f" providerId="LiveId" clId="{6E62CB57-B7C1-44BE-9515-1C88952032F1}" dt="2025-09-03T08:43:21.293" v="4575" actId="20577"/>
        <pc:sldMkLst>
          <pc:docMk/>
          <pc:sldMk cId="3378883844" sldId="351"/>
        </pc:sldMkLst>
        <pc:spChg chg="mod">
          <ac:chgData name="종현 김" userId="4e62a0cd71f6508f" providerId="LiveId" clId="{6E62CB57-B7C1-44BE-9515-1C88952032F1}" dt="2025-09-02T08:28:05.124" v="1168" actId="20577"/>
          <ac:spMkLst>
            <pc:docMk/>
            <pc:sldMk cId="3378883844" sldId="351"/>
            <ac:spMk id="2" creationId="{4D1F4E0D-6239-CE9C-7D2C-FFEBDABDDD1D}"/>
          </ac:spMkLst>
        </pc:spChg>
        <pc:spChg chg="mod">
          <ac:chgData name="종현 김" userId="4e62a0cd71f6508f" providerId="LiveId" clId="{6E62CB57-B7C1-44BE-9515-1C88952032F1}" dt="2025-09-03T08:43:21.293" v="4575" actId="20577"/>
          <ac:spMkLst>
            <pc:docMk/>
            <pc:sldMk cId="3378883844" sldId="351"/>
            <ac:spMk id="3" creationId="{665D4A7A-62CC-BCDB-3C2B-96F46A31F5D4}"/>
          </ac:spMkLst>
        </pc:spChg>
        <pc:spChg chg="mod">
          <ac:chgData name="종현 김" userId="4e62a0cd71f6508f" providerId="LiveId" clId="{6E62CB57-B7C1-44BE-9515-1C88952032F1}" dt="2025-09-02T10:53:05.137" v="2845" actId="20577"/>
          <ac:spMkLst>
            <pc:docMk/>
            <pc:sldMk cId="3378883844" sldId="351"/>
            <ac:spMk id="5" creationId="{386104D5-103A-33B4-2625-6E6E2D38E6EE}"/>
          </ac:spMkLst>
        </pc:spChg>
        <pc:picChg chg="del">
          <ac:chgData name="종현 김" userId="4e62a0cd71f6508f" providerId="LiveId" clId="{6E62CB57-B7C1-44BE-9515-1C88952032F1}" dt="2025-09-02T08:28:50.628" v="1169" actId="478"/>
          <ac:picMkLst>
            <pc:docMk/>
            <pc:sldMk cId="3378883844" sldId="351"/>
            <ac:picMk id="4" creationId="{230AFB4D-851F-DFF0-FE5F-DC0CEB54F55C}"/>
          </ac:picMkLst>
        </pc:picChg>
        <pc:picChg chg="add mod">
          <ac:chgData name="종현 김" userId="4e62a0cd71f6508f" providerId="LiveId" clId="{6E62CB57-B7C1-44BE-9515-1C88952032F1}" dt="2025-09-02T08:28:50.828" v="1170"/>
          <ac:picMkLst>
            <pc:docMk/>
            <pc:sldMk cId="3378883844" sldId="351"/>
            <ac:picMk id="6" creationId="{A471FC2F-7575-4599-D996-4E78BAE4D39D}"/>
          </ac:picMkLst>
        </pc:picChg>
      </pc:sldChg>
      <pc:sldChg chg="addSp delSp modSp add mod">
        <pc:chgData name="종현 김" userId="4e62a0cd71f6508f" providerId="LiveId" clId="{6E62CB57-B7C1-44BE-9515-1C88952032F1}" dt="2025-09-03T08:42:59.529" v="4562" actId="20577"/>
        <pc:sldMkLst>
          <pc:docMk/>
          <pc:sldMk cId="1545553748" sldId="352"/>
        </pc:sldMkLst>
        <pc:spChg chg="mod">
          <ac:chgData name="종현 김" userId="4e62a0cd71f6508f" providerId="LiveId" clId="{6E62CB57-B7C1-44BE-9515-1C88952032F1}" dt="2025-09-02T09:09:33.284" v="1455" actId="20577"/>
          <ac:spMkLst>
            <pc:docMk/>
            <pc:sldMk cId="1545553748" sldId="352"/>
            <ac:spMk id="2" creationId="{7E7A4832-2606-C0AB-D722-09FFA811382A}"/>
          </ac:spMkLst>
        </pc:spChg>
        <pc:spChg chg="mod">
          <ac:chgData name="종현 김" userId="4e62a0cd71f6508f" providerId="LiveId" clId="{6E62CB57-B7C1-44BE-9515-1C88952032F1}" dt="2025-09-03T08:42:59.529" v="4562" actId="20577"/>
          <ac:spMkLst>
            <pc:docMk/>
            <pc:sldMk cId="1545553748" sldId="352"/>
            <ac:spMk id="3" creationId="{D8DE84C4-525F-8A5D-BBC9-040265D15321}"/>
          </ac:spMkLst>
        </pc:spChg>
        <pc:spChg chg="mod">
          <ac:chgData name="종현 김" userId="4e62a0cd71f6508f" providerId="LiveId" clId="{6E62CB57-B7C1-44BE-9515-1C88952032F1}" dt="2025-09-02T09:19:02.900" v="1573" actId="20577"/>
          <ac:spMkLst>
            <pc:docMk/>
            <pc:sldMk cId="1545553748" sldId="352"/>
            <ac:spMk id="5" creationId="{1ED3CADB-7530-E1C5-B62F-A873C1366E27}"/>
          </ac:spMkLst>
        </pc:spChg>
        <pc:picChg chg="del">
          <ac:chgData name="종현 김" userId="4e62a0cd71f6508f" providerId="LiveId" clId="{6E62CB57-B7C1-44BE-9515-1C88952032F1}" dt="2025-09-02T09:17:12.452" v="1456" actId="478"/>
          <ac:picMkLst>
            <pc:docMk/>
            <pc:sldMk cId="1545553748" sldId="352"/>
            <ac:picMk id="4" creationId="{8D1C0DE4-34A8-EA57-B5AD-103A40DA327E}"/>
          </ac:picMkLst>
        </pc:picChg>
        <pc:picChg chg="add mod">
          <ac:chgData name="종현 김" userId="4e62a0cd71f6508f" providerId="LiveId" clId="{6E62CB57-B7C1-44BE-9515-1C88952032F1}" dt="2025-09-02T09:17:30.086" v="1464" actId="1076"/>
          <ac:picMkLst>
            <pc:docMk/>
            <pc:sldMk cId="1545553748" sldId="352"/>
            <ac:picMk id="7" creationId="{BD81F7A2-C4D6-95C8-FBD9-BA01F6F8F52B}"/>
          </ac:picMkLst>
        </pc:picChg>
      </pc:sldChg>
      <pc:sldChg chg="modSp add mod">
        <pc:chgData name="종현 김" userId="4e62a0cd71f6508f" providerId="LiveId" clId="{6E62CB57-B7C1-44BE-9515-1C88952032F1}" dt="2025-09-03T08:43:27.758" v="4578" actId="20577"/>
        <pc:sldMkLst>
          <pc:docMk/>
          <pc:sldMk cId="895252702" sldId="353"/>
        </pc:sldMkLst>
        <pc:spChg chg="mod">
          <ac:chgData name="종현 김" userId="4e62a0cd71f6508f" providerId="LiveId" clId="{6E62CB57-B7C1-44BE-9515-1C88952032F1}" dt="2025-09-02T09:20:26.990" v="1584" actId="20577"/>
          <ac:spMkLst>
            <pc:docMk/>
            <pc:sldMk cId="895252702" sldId="353"/>
            <ac:spMk id="2" creationId="{74583F88-C238-D7D3-C69B-FCC2D0867C6C}"/>
          </ac:spMkLst>
        </pc:spChg>
        <pc:spChg chg="mod">
          <ac:chgData name="종현 김" userId="4e62a0cd71f6508f" providerId="LiveId" clId="{6E62CB57-B7C1-44BE-9515-1C88952032F1}" dt="2025-09-03T08:43:27.758" v="4578" actId="20577"/>
          <ac:spMkLst>
            <pc:docMk/>
            <pc:sldMk cId="895252702" sldId="353"/>
            <ac:spMk id="3" creationId="{75856916-9C5A-05C6-4D6E-8AF8CD166391}"/>
          </ac:spMkLst>
        </pc:spChg>
        <pc:spChg chg="mod">
          <ac:chgData name="종현 김" userId="4e62a0cd71f6508f" providerId="LiveId" clId="{6E62CB57-B7C1-44BE-9515-1C88952032F1}" dt="2025-09-02T10:54:50.455" v="3031" actId="20577"/>
          <ac:spMkLst>
            <pc:docMk/>
            <pc:sldMk cId="895252702" sldId="353"/>
            <ac:spMk id="5" creationId="{7CE372C2-8975-A8F5-9CA5-BEEA9D929E31}"/>
          </ac:spMkLst>
        </pc:spChg>
      </pc:sldChg>
      <pc:sldChg chg="modSp add del mod">
        <pc:chgData name="종현 김" userId="4e62a0cd71f6508f" providerId="LiveId" clId="{6E62CB57-B7C1-44BE-9515-1C88952032F1}" dt="2025-09-02T10:55:28.501" v="3032" actId="47"/>
        <pc:sldMkLst>
          <pc:docMk/>
          <pc:sldMk cId="3166639490" sldId="354"/>
        </pc:sldMkLst>
        <pc:spChg chg="mod">
          <ac:chgData name="종현 김" userId="4e62a0cd71f6508f" providerId="LiveId" clId="{6E62CB57-B7C1-44BE-9515-1C88952032F1}" dt="2025-09-02T09:20:45.396" v="1599" actId="20577"/>
          <ac:spMkLst>
            <pc:docMk/>
            <pc:sldMk cId="3166639490" sldId="354"/>
            <ac:spMk id="2" creationId="{E5421FC5-195E-CA3D-D841-1139730D37C0}"/>
          </ac:spMkLst>
        </pc:spChg>
      </pc:sldChg>
      <pc:sldChg chg="addSp delSp modSp add mod ord">
        <pc:chgData name="종현 김" userId="4e62a0cd71f6508f" providerId="LiveId" clId="{6E62CB57-B7C1-44BE-9515-1C88952032F1}" dt="2025-09-03T08:43:33.316" v="4581" actId="20577"/>
        <pc:sldMkLst>
          <pc:docMk/>
          <pc:sldMk cId="2528951558" sldId="355"/>
        </pc:sldMkLst>
        <pc:spChg chg="mod">
          <ac:chgData name="종현 김" userId="4e62a0cd71f6508f" providerId="LiveId" clId="{6E62CB57-B7C1-44BE-9515-1C88952032F1}" dt="2025-09-03T08:43:33.316" v="4581" actId="20577"/>
          <ac:spMkLst>
            <pc:docMk/>
            <pc:sldMk cId="2528951558" sldId="355"/>
            <ac:spMk id="3" creationId="{1D6D6B58-3C61-AF93-9FCB-BA01FBC76DF2}"/>
          </ac:spMkLst>
        </pc:spChg>
        <pc:picChg chg="del">
          <ac:chgData name="종현 김" userId="4e62a0cd71f6508f" providerId="LiveId" clId="{6E62CB57-B7C1-44BE-9515-1C88952032F1}" dt="2025-09-02T09:22:09.775" v="1601" actId="478"/>
          <ac:picMkLst>
            <pc:docMk/>
            <pc:sldMk cId="2528951558" sldId="355"/>
            <ac:picMk id="4" creationId="{3A21589F-A28D-C147-1A8E-22A6A27BA851}"/>
          </ac:picMkLst>
        </pc:picChg>
        <pc:picChg chg="add mod">
          <ac:chgData name="종현 김" userId="4e62a0cd71f6508f" providerId="LiveId" clId="{6E62CB57-B7C1-44BE-9515-1C88952032F1}" dt="2025-09-02T09:22:20.763" v="1606" actId="1076"/>
          <ac:picMkLst>
            <pc:docMk/>
            <pc:sldMk cId="2528951558" sldId="355"/>
            <ac:picMk id="7" creationId="{A996A9C8-61CA-46DF-6DFD-B0FBEB83D780}"/>
          </ac:picMkLst>
        </pc:picChg>
      </pc:sldChg>
      <pc:sldChg chg="addSp delSp modSp add mod">
        <pc:chgData name="종현 김" userId="4e62a0cd71f6508f" providerId="LiveId" clId="{6E62CB57-B7C1-44BE-9515-1C88952032F1}" dt="2025-09-03T08:43:41.133" v="4587" actId="20577"/>
        <pc:sldMkLst>
          <pc:docMk/>
          <pc:sldMk cId="3691439069" sldId="356"/>
        </pc:sldMkLst>
        <pc:spChg chg="mod">
          <ac:chgData name="종현 김" userId="4e62a0cd71f6508f" providerId="LiveId" clId="{6E62CB57-B7C1-44BE-9515-1C88952032F1}" dt="2025-09-02T09:22:52.838" v="1637" actId="20577"/>
          <ac:spMkLst>
            <pc:docMk/>
            <pc:sldMk cId="3691439069" sldId="356"/>
            <ac:spMk id="2" creationId="{1F6A0123-57D1-717C-EFC4-BFC7906E3A79}"/>
          </ac:spMkLst>
        </pc:spChg>
        <pc:spChg chg="mod">
          <ac:chgData name="종현 김" userId="4e62a0cd71f6508f" providerId="LiveId" clId="{6E62CB57-B7C1-44BE-9515-1C88952032F1}" dt="2025-09-03T08:43:41.133" v="4587" actId="20577"/>
          <ac:spMkLst>
            <pc:docMk/>
            <pc:sldMk cId="3691439069" sldId="356"/>
            <ac:spMk id="3" creationId="{CC3CE077-C738-74E4-118C-073BC9630DB8}"/>
          </ac:spMkLst>
        </pc:spChg>
        <pc:spChg chg="mod">
          <ac:chgData name="종현 김" userId="4e62a0cd71f6508f" providerId="LiveId" clId="{6E62CB57-B7C1-44BE-9515-1C88952032F1}" dt="2025-09-02T10:56:59.586" v="3206" actId="20577"/>
          <ac:spMkLst>
            <pc:docMk/>
            <pc:sldMk cId="3691439069" sldId="356"/>
            <ac:spMk id="5" creationId="{6C4E6DCD-EE03-3EBA-AD90-51D2D90E42CE}"/>
          </ac:spMkLst>
        </pc:spChg>
        <pc:picChg chg="del">
          <ac:chgData name="종현 김" userId="4e62a0cd71f6508f" providerId="LiveId" clId="{6E62CB57-B7C1-44BE-9515-1C88952032F1}" dt="2025-09-02T10:56:25.388" v="3120" actId="478"/>
          <ac:picMkLst>
            <pc:docMk/>
            <pc:sldMk cId="3691439069" sldId="356"/>
            <ac:picMk id="4" creationId="{B4BB731F-D813-CD97-99D7-63310BEC32AD}"/>
          </ac:picMkLst>
        </pc:picChg>
        <pc:picChg chg="add mod">
          <ac:chgData name="종현 김" userId="4e62a0cd71f6508f" providerId="LiveId" clId="{6E62CB57-B7C1-44BE-9515-1C88952032F1}" dt="2025-09-02T10:56:28.536" v="3122"/>
          <ac:picMkLst>
            <pc:docMk/>
            <pc:sldMk cId="3691439069" sldId="356"/>
            <ac:picMk id="6" creationId="{FF571C04-EDE0-0385-E432-1769CD2761B1}"/>
          </ac:picMkLst>
        </pc:picChg>
      </pc:sldChg>
      <pc:sldChg chg="addSp delSp modSp add mod">
        <pc:chgData name="종현 김" userId="4e62a0cd71f6508f" providerId="LiveId" clId="{6E62CB57-B7C1-44BE-9515-1C88952032F1}" dt="2025-09-03T08:43:44.318" v="4590" actId="20577"/>
        <pc:sldMkLst>
          <pc:docMk/>
          <pc:sldMk cId="1977666138" sldId="357"/>
        </pc:sldMkLst>
        <pc:spChg chg="mod">
          <ac:chgData name="종현 김" userId="4e62a0cd71f6508f" providerId="LiveId" clId="{6E62CB57-B7C1-44BE-9515-1C88952032F1}" dt="2025-09-02T09:22:59.352" v="1647" actId="20577"/>
          <ac:spMkLst>
            <pc:docMk/>
            <pc:sldMk cId="1977666138" sldId="357"/>
            <ac:spMk id="2" creationId="{0DDE6DA7-DDD8-C163-EC4F-213DC4C85F81}"/>
          </ac:spMkLst>
        </pc:spChg>
        <pc:spChg chg="mod">
          <ac:chgData name="종현 김" userId="4e62a0cd71f6508f" providerId="LiveId" clId="{6E62CB57-B7C1-44BE-9515-1C88952032F1}" dt="2025-09-03T08:43:44.318" v="4590" actId="20577"/>
          <ac:spMkLst>
            <pc:docMk/>
            <pc:sldMk cId="1977666138" sldId="357"/>
            <ac:spMk id="3" creationId="{647AC479-D5EE-2242-1739-D90EAEB371D4}"/>
          </ac:spMkLst>
        </pc:spChg>
        <pc:spChg chg="mod">
          <ac:chgData name="종현 김" userId="4e62a0cd71f6508f" providerId="LiveId" clId="{6E62CB57-B7C1-44BE-9515-1C88952032F1}" dt="2025-09-02T11:45:41.607" v="3726" actId="20577"/>
          <ac:spMkLst>
            <pc:docMk/>
            <pc:sldMk cId="1977666138" sldId="357"/>
            <ac:spMk id="5" creationId="{74C72525-CABB-2CAE-5D41-3E49A81AB274}"/>
          </ac:spMkLst>
        </pc:spChg>
        <pc:picChg chg="del">
          <ac:chgData name="종현 김" userId="4e62a0cd71f6508f" providerId="LiveId" clId="{6E62CB57-B7C1-44BE-9515-1C88952032F1}" dt="2025-09-02T09:24:30.477" v="1649" actId="478"/>
          <ac:picMkLst>
            <pc:docMk/>
            <pc:sldMk cId="1977666138" sldId="357"/>
            <ac:picMk id="4" creationId="{4FACEBA2-CF88-BFDF-AC5E-4DBC7FB0883C}"/>
          </ac:picMkLst>
        </pc:picChg>
        <pc:picChg chg="add mod">
          <ac:chgData name="종현 김" userId="4e62a0cd71f6508f" providerId="LiveId" clId="{6E62CB57-B7C1-44BE-9515-1C88952032F1}" dt="2025-09-02T09:24:43.013" v="1655" actId="1076"/>
          <ac:picMkLst>
            <pc:docMk/>
            <pc:sldMk cId="1977666138" sldId="357"/>
            <ac:picMk id="7" creationId="{2126FD9A-1631-5182-E5A6-EF39EEFE0158}"/>
          </ac:picMkLst>
        </pc:picChg>
      </pc:sldChg>
      <pc:sldChg chg="addSp delSp modSp add mod">
        <pc:chgData name="종현 김" userId="4e62a0cd71f6508f" providerId="LiveId" clId="{6E62CB57-B7C1-44BE-9515-1C88952032F1}" dt="2025-09-03T08:43:48.376" v="4593" actId="20577"/>
        <pc:sldMkLst>
          <pc:docMk/>
          <pc:sldMk cId="2130983426" sldId="358"/>
        </pc:sldMkLst>
        <pc:spChg chg="mod">
          <ac:chgData name="종현 김" userId="4e62a0cd71f6508f" providerId="LiveId" clId="{6E62CB57-B7C1-44BE-9515-1C88952032F1}" dt="2025-09-03T08:43:48.376" v="4593" actId="20577"/>
          <ac:spMkLst>
            <pc:docMk/>
            <pc:sldMk cId="2130983426" sldId="358"/>
            <ac:spMk id="3" creationId="{12BCA2E3-51B2-9BC2-8BB8-21D692B25CF1}"/>
          </ac:spMkLst>
        </pc:spChg>
        <pc:spChg chg="mod">
          <ac:chgData name="종현 김" userId="4e62a0cd71f6508f" providerId="LiveId" clId="{6E62CB57-B7C1-44BE-9515-1C88952032F1}" dt="2025-09-02T09:28:34.294" v="1849" actId="20577"/>
          <ac:spMkLst>
            <pc:docMk/>
            <pc:sldMk cId="2130983426" sldId="358"/>
            <ac:spMk id="5" creationId="{05C2AE5F-ACE5-B299-D1CE-858E0391636E}"/>
          </ac:spMkLst>
        </pc:spChg>
        <pc:picChg chg="del">
          <ac:chgData name="종현 김" userId="4e62a0cd71f6508f" providerId="LiveId" clId="{6E62CB57-B7C1-44BE-9515-1C88952032F1}" dt="2025-09-02T09:27:06.909" v="1656" actId="478"/>
          <ac:picMkLst>
            <pc:docMk/>
            <pc:sldMk cId="2130983426" sldId="358"/>
            <ac:picMk id="4" creationId="{3D1DE33D-F97D-330E-B030-1A41612F3176}"/>
          </ac:picMkLst>
        </pc:picChg>
        <pc:picChg chg="add mod">
          <ac:chgData name="종현 김" userId="4e62a0cd71f6508f" providerId="LiveId" clId="{6E62CB57-B7C1-44BE-9515-1C88952032F1}" dt="2025-09-02T09:27:14.999" v="1660" actId="1076"/>
          <ac:picMkLst>
            <pc:docMk/>
            <pc:sldMk cId="2130983426" sldId="358"/>
            <ac:picMk id="7" creationId="{8F3A3859-C1E1-AB6B-91BF-A827BDE8BC09}"/>
          </ac:picMkLst>
        </pc:picChg>
      </pc:sldChg>
      <pc:sldChg chg="modSp add mod">
        <pc:chgData name="종현 김" userId="4e62a0cd71f6508f" providerId="LiveId" clId="{6E62CB57-B7C1-44BE-9515-1C88952032F1}" dt="2025-09-03T08:44:03.713" v="4603" actId="20577"/>
        <pc:sldMkLst>
          <pc:docMk/>
          <pc:sldMk cId="2123979889" sldId="359"/>
        </pc:sldMkLst>
        <pc:spChg chg="mod">
          <ac:chgData name="종현 김" userId="4e62a0cd71f6508f" providerId="LiveId" clId="{6E62CB57-B7C1-44BE-9515-1C88952032F1}" dt="2025-09-02T09:51:56.274" v="1925" actId="20577"/>
          <ac:spMkLst>
            <pc:docMk/>
            <pc:sldMk cId="2123979889" sldId="359"/>
            <ac:spMk id="2" creationId="{73F76AC3-E6C3-A77E-6572-F10894FFC635}"/>
          </ac:spMkLst>
        </pc:spChg>
        <pc:spChg chg="mod">
          <ac:chgData name="종현 김" userId="4e62a0cd71f6508f" providerId="LiveId" clId="{6E62CB57-B7C1-44BE-9515-1C88952032F1}" dt="2025-09-03T08:44:03.713" v="4603" actId="20577"/>
          <ac:spMkLst>
            <pc:docMk/>
            <pc:sldMk cId="2123979889" sldId="359"/>
            <ac:spMk id="3" creationId="{7A5C9491-0BD2-AABF-FF40-A61E7AEEBC91}"/>
          </ac:spMkLst>
        </pc:spChg>
        <pc:spChg chg="mod">
          <ac:chgData name="종현 김" userId="4e62a0cd71f6508f" providerId="LiveId" clId="{6E62CB57-B7C1-44BE-9515-1C88952032F1}" dt="2025-09-02T11:30:53.764" v="3640" actId="20577"/>
          <ac:spMkLst>
            <pc:docMk/>
            <pc:sldMk cId="2123979889" sldId="359"/>
            <ac:spMk id="5" creationId="{CD2A2791-8068-8D69-B719-C80AABF07EB9}"/>
          </ac:spMkLst>
        </pc:spChg>
      </pc:sldChg>
      <pc:sldChg chg="modSp add mod">
        <pc:chgData name="종현 김" userId="4e62a0cd71f6508f" providerId="LiveId" clId="{6E62CB57-B7C1-44BE-9515-1C88952032F1}" dt="2025-09-03T08:44:07.334" v="4606" actId="20577"/>
        <pc:sldMkLst>
          <pc:docMk/>
          <pc:sldMk cId="1705966600" sldId="360"/>
        </pc:sldMkLst>
        <pc:spChg chg="mod">
          <ac:chgData name="종현 김" userId="4e62a0cd71f6508f" providerId="LiveId" clId="{6E62CB57-B7C1-44BE-9515-1C88952032F1}" dt="2025-09-02T09:52:02.225" v="1941" actId="20577"/>
          <ac:spMkLst>
            <pc:docMk/>
            <pc:sldMk cId="1705966600" sldId="360"/>
            <ac:spMk id="2" creationId="{3DA1102D-F839-C805-61C5-CD87634BE386}"/>
          </ac:spMkLst>
        </pc:spChg>
        <pc:spChg chg="mod">
          <ac:chgData name="종현 김" userId="4e62a0cd71f6508f" providerId="LiveId" clId="{6E62CB57-B7C1-44BE-9515-1C88952032F1}" dt="2025-09-03T08:44:07.334" v="4606" actId="20577"/>
          <ac:spMkLst>
            <pc:docMk/>
            <pc:sldMk cId="1705966600" sldId="360"/>
            <ac:spMk id="3" creationId="{945C4B18-7095-C18A-4910-3DDD8490E3BD}"/>
          </ac:spMkLst>
        </pc:spChg>
        <pc:spChg chg="mod">
          <ac:chgData name="종현 김" userId="4e62a0cd71f6508f" providerId="LiveId" clId="{6E62CB57-B7C1-44BE-9515-1C88952032F1}" dt="2025-09-02T11:31:16.402" v="3685" actId="20577"/>
          <ac:spMkLst>
            <pc:docMk/>
            <pc:sldMk cId="1705966600" sldId="360"/>
            <ac:spMk id="5" creationId="{07B094F8-5241-91DD-5280-B00082AEDEF5}"/>
          </ac:spMkLst>
        </pc:spChg>
      </pc:sldChg>
      <pc:sldChg chg="addSp delSp modSp add mod">
        <pc:chgData name="종현 김" userId="4e62a0cd71f6508f" providerId="LiveId" clId="{6E62CB57-B7C1-44BE-9515-1C88952032F1}" dt="2025-09-03T08:44:33.002" v="4622" actId="20577"/>
        <pc:sldMkLst>
          <pc:docMk/>
          <pc:sldMk cId="4285670192" sldId="361"/>
        </pc:sldMkLst>
        <pc:spChg chg="mod">
          <ac:chgData name="종현 김" userId="4e62a0cd71f6508f" providerId="LiveId" clId="{6E62CB57-B7C1-44BE-9515-1C88952032F1}" dt="2025-09-02T09:52:19.366" v="1977" actId="20577"/>
          <ac:spMkLst>
            <pc:docMk/>
            <pc:sldMk cId="4285670192" sldId="361"/>
            <ac:spMk id="2" creationId="{BF1FE6A5-58E4-AB87-FF9D-E8887644AC6E}"/>
          </ac:spMkLst>
        </pc:spChg>
        <pc:spChg chg="mod">
          <ac:chgData name="종현 김" userId="4e62a0cd71f6508f" providerId="LiveId" clId="{6E62CB57-B7C1-44BE-9515-1C88952032F1}" dt="2025-09-03T08:44:33.002" v="4622" actId="20577"/>
          <ac:spMkLst>
            <pc:docMk/>
            <pc:sldMk cId="4285670192" sldId="361"/>
            <ac:spMk id="3" creationId="{47B924E9-6CE0-59D9-12F9-3F41F190874E}"/>
          </ac:spMkLst>
        </pc:spChg>
        <pc:spChg chg="mod">
          <ac:chgData name="종현 김" userId="4e62a0cd71f6508f" providerId="LiveId" clId="{6E62CB57-B7C1-44BE-9515-1C88952032F1}" dt="2025-09-02T10:15:33.999" v="2329" actId="20577"/>
          <ac:spMkLst>
            <pc:docMk/>
            <pc:sldMk cId="4285670192" sldId="361"/>
            <ac:spMk id="5" creationId="{1A3E1692-E412-033F-63EC-0CC0D07F41C5}"/>
          </ac:spMkLst>
        </pc:spChg>
        <pc:picChg chg="add mod">
          <ac:chgData name="종현 김" userId="4e62a0cd71f6508f" providerId="LiveId" clId="{6E62CB57-B7C1-44BE-9515-1C88952032F1}" dt="2025-09-02T10:15:29.963" v="2328" actId="1076"/>
          <ac:picMkLst>
            <pc:docMk/>
            <pc:sldMk cId="4285670192" sldId="361"/>
            <ac:picMk id="6" creationId="{DD509DF2-8D3A-301C-B7F1-018C9C6FBDB0}"/>
          </ac:picMkLst>
        </pc:picChg>
        <pc:picChg chg="del">
          <ac:chgData name="종현 김" userId="4e62a0cd71f6508f" providerId="LiveId" clId="{6E62CB57-B7C1-44BE-9515-1C88952032F1}" dt="2025-09-02T09:54:28.918" v="1978" actId="478"/>
          <ac:picMkLst>
            <pc:docMk/>
            <pc:sldMk cId="4285670192" sldId="361"/>
            <ac:picMk id="7" creationId="{E0954D64-2AC1-F974-9DED-91DDA0D24887}"/>
          </ac:picMkLst>
        </pc:picChg>
      </pc:sldChg>
      <pc:sldChg chg="addSp delSp modSp add mod">
        <pc:chgData name="종현 김" userId="4e62a0cd71f6508f" providerId="LiveId" clId="{6E62CB57-B7C1-44BE-9515-1C88952032F1}" dt="2025-09-03T08:43:05.160" v="4564" actId="20577"/>
        <pc:sldMkLst>
          <pc:docMk/>
          <pc:sldMk cId="493802054" sldId="362"/>
        </pc:sldMkLst>
        <pc:spChg chg="mod">
          <ac:chgData name="종현 김" userId="4e62a0cd71f6508f" providerId="LiveId" clId="{6E62CB57-B7C1-44BE-9515-1C88952032F1}" dt="2025-09-02T10:06:50.841" v="2135" actId="20577"/>
          <ac:spMkLst>
            <pc:docMk/>
            <pc:sldMk cId="493802054" sldId="362"/>
            <ac:spMk id="2" creationId="{48ED73C7-9BC1-CBEB-A527-22D5C9116C67}"/>
          </ac:spMkLst>
        </pc:spChg>
        <pc:spChg chg="mod">
          <ac:chgData name="종현 김" userId="4e62a0cd71f6508f" providerId="LiveId" clId="{6E62CB57-B7C1-44BE-9515-1C88952032F1}" dt="2025-09-03T08:43:05.160" v="4564" actId="20577"/>
          <ac:spMkLst>
            <pc:docMk/>
            <pc:sldMk cId="493802054" sldId="362"/>
            <ac:spMk id="3" creationId="{52D27F38-8808-DB5E-DEC7-2BE9B9994863}"/>
          </ac:spMkLst>
        </pc:spChg>
        <pc:spChg chg="mod">
          <ac:chgData name="종현 김" userId="4e62a0cd71f6508f" providerId="LiveId" clId="{6E62CB57-B7C1-44BE-9515-1C88952032F1}" dt="2025-09-02T11:18:14.962" v="3328" actId="20577"/>
          <ac:spMkLst>
            <pc:docMk/>
            <pc:sldMk cId="493802054" sldId="362"/>
            <ac:spMk id="5" creationId="{08DA7AA5-BE61-186E-1DA5-36A996BBE9D3}"/>
          </ac:spMkLst>
        </pc:spChg>
        <pc:picChg chg="del">
          <ac:chgData name="종현 김" userId="4e62a0cd71f6508f" providerId="LiveId" clId="{6E62CB57-B7C1-44BE-9515-1C88952032F1}" dt="2025-09-02T11:14:47.287" v="3207" actId="478"/>
          <ac:picMkLst>
            <pc:docMk/>
            <pc:sldMk cId="493802054" sldId="362"/>
            <ac:picMk id="6" creationId="{F7A6B55E-69F0-B5DC-8EF8-75DEC2C5FB45}"/>
          </ac:picMkLst>
        </pc:picChg>
        <pc:picChg chg="add mod">
          <ac:chgData name="종현 김" userId="4e62a0cd71f6508f" providerId="LiveId" clId="{6E62CB57-B7C1-44BE-9515-1C88952032F1}" dt="2025-09-02T11:17:33.728" v="3224" actId="1076"/>
          <ac:picMkLst>
            <pc:docMk/>
            <pc:sldMk cId="493802054" sldId="362"/>
            <ac:picMk id="7" creationId="{3EC2B117-FB36-814D-6F4D-6CAF8DCC2668}"/>
          </ac:picMkLst>
        </pc:picChg>
        <pc:picChg chg="add mod">
          <ac:chgData name="종현 김" userId="4e62a0cd71f6508f" providerId="LiveId" clId="{6E62CB57-B7C1-44BE-9515-1C88952032F1}" dt="2025-09-02T11:17:31.676" v="3223" actId="1076"/>
          <ac:picMkLst>
            <pc:docMk/>
            <pc:sldMk cId="493802054" sldId="362"/>
            <ac:picMk id="9" creationId="{8F9560C3-6AEC-0B4F-4CE3-9A5C08949CDF}"/>
          </ac:picMkLst>
        </pc:picChg>
      </pc:sldChg>
      <pc:sldChg chg="addSp delSp modSp add mod">
        <pc:chgData name="종현 김" userId="4e62a0cd71f6508f" providerId="LiveId" clId="{6E62CB57-B7C1-44BE-9515-1C88952032F1}" dt="2025-09-03T08:44:36.656" v="4625" actId="20577"/>
        <pc:sldMkLst>
          <pc:docMk/>
          <pc:sldMk cId="443435065" sldId="363"/>
        </pc:sldMkLst>
        <pc:spChg chg="mod">
          <ac:chgData name="종현 김" userId="4e62a0cd71f6508f" providerId="LiveId" clId="{6E62CB57-B7C1-44BE-9515-1C88952032F1}" dt="2025-09-03T08:44:36.656" v="4625" actId="20577"/>
          <ac:spMkLst>
            <pc:docMk/>
            <pc:sldMk cId="443435065" sldId="363"/>
            <ac:spMk id="3" creationId="{5D50FF1E-074D-7056-591E-5AA5C1A7B91F}"/>
          </ac:spMkLst>
        </pc:spChg>
        <pc:spChg chg="mod">
          <ac:chgData name="종현 김" userId="4e62a0cd71f6508f" providerId="LiveId" clId="{6E62CB57-B7C1-44BE-9515-1C88952032F1}" dt="2025-09-03T05:00:37.445" v="4558" actId="20577"/>
          <ac:spMkLst>
            <pc:docMk/>
            <pc:sldMk cId="443435065" sldId="363"/>
            <ac:spMk id="5" creationId="{C104C81E-806C-8AB6-9F87-762FCA44598C}"/>
          </ac:spMkLst>
        </pc:spChg>
        <pc:picChg chg="del">
          <ac:chgData name="종현 김" userId="4e62a0cd71f6508f" providerId="LiveId" clId="{6E62CB57-B7C1-44BE-9515-1C88952032F1}" dt="2025-09-02T10:39:12.693" v="2330" actId="478"/>
          <ac:picMkLst>
            <pc:docMk/>
            <pc:sldMk cId="443435065" sldId="363"/>
            <ac:picMk id="6" creationId="{BDDABDCB-C6BA-6E6E-D2D7-716478B9E5AD}"/>
          </ac:picMkLst>
        </pc:picChg>
        <pc:picChg chg="add mod">
          <ac:chgData name="종현 김" userId="4e62a0cd71f6508f" providerId="LiveId" clId="{6E62CB57-B7C1-44BE-9515-1C88952032F1}" dt="2025-09-02T10:39:34.925" v="2341" actId="14100"/>
          <ac:picMkLst>
            <pc:docMk/>
            <pc:sldMk cId="443435065" sldId="363"/>
            <ac:picMk id="7" creationId="{E3BAE4AE-AA52-0DCB-691A-1A216C671E76}"/>
          </ac:picMkLst>
        </pc:picChg>
        <pc:picChg chg="add mod">
          <ac:chgData name="종현 김" userId="4e62a0cd71f6508f" providerId="LiveId" clId="{6E62CB57-B7C1-44BE-9515-1C88952032F1}" dt="2025-09-02T10:39:31.480" v="2340" actId="1076"/>
          <ac:picMkLst>
            <pc:docMk/>
            <pc:sldMk cId="443435065" sldId="363"/>
            <ac:picMk id="9" creationId="{033CAEC9-E1C4-B4B3-FF08-01BB1743C04E}"/>
          </ac:picMkLst>
        </pc:picChg>
      </pc:sldChg>
      <pc:sldChg chg="addSp delSp modSp add mod">
        <pc:chgData name="종현 김" userId="4e62a0cd71f6508f" providerId="LiveId" clId="{6E62CB57-B7C1-44BE-9515-1C88952032F1}" dt="2025-09-03T08:43:59.692" v="4600" actId="20577"/>
        <pc:sldMkLst>
          <pc:docMk/>
          <pc:sldMk cId="2848637647" sldId="364"/>
        </pc:sldMkLst>
        <pc:spChg chg="mod">
          <ac:chgData name="종현 김" userId="4e62a0cd71f6508f" providerId="LiveId" clId="{6E62CB57-B7C1-44BE-9515-1C88952032F1}" dt="2025-09-02T10:43:08.085" v="2636" actId="20577"/>
          <ac:spMkLst>
            <pc:docMk/>
            <pc:sldMk cId="2848637647" sldId="364"/>
            <ac:spMk id="2" creationId="{6BE86898-4746-CB01-2653-A65D542E91C6}"/>
          </ac:spMkLst>
        </pc:spChg>
        <pc:spChg chg="mod">
          <ac:chgData name="종현 김" userId="4e62a0cd71f6508f" providerId="LiveId" clId="{6E62CB57-B7C1-44BE-9515-1C88952032F1}" dt="2025-09-03T08:43:59.692" v="4600" actId="20577"/>
          <ac:spMkLst>
            <pc:docMk/>
            <pc:sldMk cId="2848637647" sldId="364"/>
            <ac:spMk id="3" creationId="{69445D05-1256-8FC9-B813-C161CC040352}"/>
          </ac:spMkLst>
        </pc:spChg>
        <pc:spChg chg="mod">
          <ac:chgData name="종현 김" userId="4e62a0cd71f6508f" providerId="LiveId" clId="{6E62CB57-B7C1-44BE-9515-1C88952032F1}" dt="2025-09-02T13:53:20.582" v="3938" actId="20577"/>
          <ac:spMkLst>
            <pc:docMk/>
            <pc:sldMk cId="2848637647" sldId="364"/>
            <ac:spMk id="5" creationId="{E2D6F068-1AB0-A906-FF86-D15FFE22AB0F}"/>
          </ac:spMkLst>
        </pc:spChg>
        <pc:picChg chg="add mod">
          <ac:chgData name="종현 김" userId="4e62a0cd71f6508f" providerId="LiveId" clId="{6E62CB57-B7C1-44BE-9515-1C88952032F1}" dt="2025-09-02T13:46:29.192" v="3738" actId="14100"/>
          <ac:picMkLst>
            <pc:docMk/>
            <pc:sldMk cId="2848637647" sldId="364"/>
            <ac:picMk id="6" creationId="{397EC911-D2CF-D303-2CFC-275608D097F6}"/>
          </ac:picMkLst>
        </pc:picChg>
        <pc:picChg chg="del">
          <ac:chgData name="종현 김" userId="4e62a0cd71f6508f" providerId="LiveId" clId="{6E62CB57-B7C1-44BE-9515-1C88952032F1}" dt="2025-09-02T11:25:29.511" v="3452" actId="478"/>
          <ac:picMkLst>
            <pc:docMk/>
            <pc:sldMk cId="2848637647" sldId="364"/>
            <ac:picMk id="7" creationId="{7F23C459-3C60-5777-329A-C8938ABEAFD4}"/>
          </ac:picMkLst>
        </pc:picChg>
      </pc:sldChg>
      <pc:sldChg chg="addSp delSp modSp add mod">
        <pc:chgData name="종현 김" userId="4e62a0cd71f6508f" providerId="LiveId" clId="{6E62CB57-B7C1-44BE-9515-1C88952032F1}" dt="2025-09-03T08:43:13.483" v="4573" actId="20577"/>
        <pc:sldMkLst>
          <pc:docMk/>
          <pc:sldMk cId="1526491506" sldId="365"/>
        </pc:sldMkLst>
        <pc:spChg chg="mod">
          <ac:chgData name="종현 김" userId="4e62a0cd71f6508f" providerId="LiveId" clId="{6E62CB57-B7C1-44BE-9515-1C88952032F1}" dt="2025-09-03T08:43:08.911" v="4566" actId="20577"/>
          <ac:spMkLst>
            <pc:docMk/>
            <pc:sldMk cId="1526491506" sldId="365"/>
            <ac:spMk id="3" creationId="{4A52C991-7170-928D-7D08-B5A27BEAA934}"/>
          </ac:spMkLst>
        </pc:spChg>
        <pc:spChg chg="mod">
          <ac:chgData name="종현 김" userId="4e62a0cd71f6508f" providerId="LiveId" clId="{6E62CB57-B7C1-44BE-9515-1C88952032F1}" dt="2025-09-03T08:43:13.483" v="4573" actId="20577"/>
          <ac:spMkLst>
            <pc:docMk/>
            <pc:sldMk cId="1526491506" sldId="365"/>
            <ac:spMk id="5" creationId="{866D2C2B-293C-4E03-36B2-836345D4CFDE}"/>
          </ac:spMkLst>
        </pc:spChg>
        <pc:picChg chg="del">
          <ac:chgData name="종현 김" userId="4e62a0cd71f6508f" providerId="LiveId" clId="{6E62CB57-B7C1-44BE-9515-1C88952032F1}" dt="2025-09-02T10:46:55.889" v="2746" actId="478"/>
          <ac:picMkLst>
            <pc:docMk/>
            <pc:sldMk cId="1526491506" sldId="365"/>
            <ac:picMk id="6" creationId="{ABBC0C1E-2DAA-3452-9CEA-18B884D9A9C7}"/>
          </ac:picMkLst>
        </pc:picChg>
        <pc:picChg chg="add mod">
          <ac:chgData name="종현 김" userId="4e62a0cd71f6508f" providerId="LiveId" clId="{6E62CB57-B7C1-44BE-9515-1C88952032F1}" dt="2025-09-02T10:47:09.316" v="2752" actId="1076"/>
          <ac:picMkLst>
            <pc:docMk/>
            <pc:sldMk cId="1526491506" sldId="365"/>
            <ac:picMk id="7" creationId="{93FF95D3-6498-6168-772D-C87EBB4AC271}"/>
          </ac:picMkLst>
        </pc:picChg>
      </pc:sldChg>
      <pc:sldChg chg="addSp delSp modSp add mod ord">
        <pc:chgData name="종현 김" userId="4e62a0cd71f6508f" providerId="LiveId" clId="{6E62CB57-B7C1-44BE-9515-1C88952032F1}" dt="2025-09-03T08:43:55.998" v="4597" actId="20577"/>
        <pc:sldMkLst>
          <pc:docMk/>
          <pc:sldMk cId="3170278809" sldId="366"/>
        </pc:sldMkLst>
        <pc:spChg chg="mod">
          <ac:chgData name="종현 김" userId="4e62a0cd71f6508f" providerId="LiveId" clId="{6E62CB57-B7C1-44BE-9515-1C88952032F1}" dt="2025-09-03T08:43:55.998" v="4597" actId="20577"/>
          <ac:spMkLst>
            <pc:docMk/>
            <pc:sldMk cId="3170278809" sldId="366"/>
            <ac:spMk id="3" creationId="{8423CE27-FD4B-1DB7-E55C-01628E7EAE08}"/>
          </ac:spMkLst>
        </pc:spChg>
        <pc:spChg chg="mod">
          <ac:chgData name="종현 김" userId="4e62a0cd71f6508f" providerId="LiveId" clId="{6E62CB57-B7C1-44BE-9515-1C88952032F1}" dt="2025-09-02T13:51:34.043" v="3792" actId="20577"/>
          <ac:spMkLst>
            <pc:docMk/>
            <pc:sldMk cId="3170278809" sldId="366"/>
            <ac:spMk id="5" creationId="{F0476E33-BB85-579A-9BEB-AF72D58A35AB}"/>
          </ac:spMkLst>
        </pc:spChg>
        <pc:picChg chg="add mod">
          <ac:chgData name="종현 김" userId="4e62a0cd71f6508f" providerId="LiveId" clId="{6E62CB57-B7C1-44BE-9515-1C88952032F1}" dt="2025-09-02T13:46:12.851" v="3732" actId="1076"/>
          <ac:picMkLst>
            <pc:docMk/>
            <pc:sldMk cId="3170278809" sldId="366"/>
            <ac:picMk id="6" creationId="{D21CBDE9-3CA0-388F-1454-7015F6F2BA36}"/>
          </ac:picMkLst>
        </pc:picChg>
        <pc:picChg chg="del">
          <ac:chgData name="종현 김" userId="4e62a0cd71f6508f" providerId="LiveId" clId="{6E62CB57-B7C1-44BE-9515-1C88952032F1}" dt="2025-09-02T11:25:28.259" v="3451" actId="478"/>
          <ac:picMkLst>
            <pc:docMk/>
            <pc:sldMk cId="3170278809" sldId="366"/>
            <ac:picMk id="7" creationId="{F9F5DDCD-B09E-B765-A922-A68F0AD934C7}"/>
          </ac:picMkLst>
        </pc:picChg>
      </pc:sldChg>
      <pc:sldChg chg="addSp delSp modSp add mod">
        <pc:chgData name="종현 김" userId="4e62a0cd71f6508f" providerId="LiveId" clId="{6E62CB57-B7C1-44BE-9515-1C88952032F1}" dt="2025-09-03T08:44:17.236" v="4612" actId="20577"/>
        <pc:sldMkLst>
          <pc:docMk/>
          <pc:sldMk cId="2748872599" sldId="367"/>
        </pc:sldMkLst>
        <pc:spChg chg="mod">
          <ac:chgData name="종현 김" userId="4e62a0cd71f6508f" providerId="LiveId" clId="{6E62CB57-B7C1-44BE-9515-1C88952032F1}" dt="2025-09-02T13:55:49.509" v="3977" actId="20577"/>
          <ac:spMkLst>
            <pc:docMk/>
            <pc:sldMk cId="2748872599" sldId="367"/>
            <ac:spMk id="2" creationId="{15944F79-D820-FAB7-188D-24943B2AEEBC}"/>
          </ac:spMkLst>
        </pc:spChg>
        <pc:spChg chg="mod">
          <ac:chgData name="종현 김" userId="4e62a0cd71f6508f" providerId="LiveId" clId="{6E62CB57-B7C1-44BE-9515-1C88952032F1}" dt="2025-09-03T08:44:17.236" v="4612" actId="20577"/>
          <ac:spMkLst>
            <pc:docMk/>
            <pc:sldMk cId="2748872599" sldId="367"/>
            <ac:spMk id="3" creationId="{8924404D-AE23-C63F-2EDA-F63FCFB2B46C}"/>
          </ac:spMkLst>
        </pc:spChg>
        <pc:spChg chg="del mod">
          <ac:chgData name="종현 김" userId="4e62a0cd71f6508f" providerId="LiveId" clId="{6E62CB57-B7C1-44BE-9515-1C88952032F1}" dt="2025-09-02T14:07:13.659" v="4380" actId="478"/>
          <ac:spMkLst>
            <pc:docMk/>
            <pc:sldMk cId="2748872599" sldId="367"/>
            <ac:spMk id="5" creationId="{4FF9C9BB-4E80-1A32-DDAC-55863EE29B42}"/>
          </ac:spMkLst>
        </pc:spChg>
        <pc:picChg chg="add del mod">
          <ac:chgData name="종현 김" userId="4e62a0cd71f6508f" providerId="LiveId" clId="{6E62CB57-B7C1-44BE-9515-1C88952032F1}" dt="2025-09-02T14:06:39.204" v="4372" actId="478"/>
          <ac:picMkLst>
            <pc:docMk/>
            <pc:sldMk cId="2748872599" sldId="367"/>
            <ac:picMk id="6" creationId="{0B9E8394-19FE-645F-42EA-FC905A287BFE}"/>
          </ac:picMkLst>
        </pc:picChg>
        <pc:picChg chg="del">
          <ac:chgData name="종현 김" userId="4e62a0cd71f6508f" providerId="LiveId" clId="{6E62CB57-B7C1-44BE-9515-1C88952032F1}" dt="2025-09-02T13:53:30.520" v="3940" actId="478"/>
          <ac:picMkLst>
            <pc:docMk/>
            <pc:sldMk cId="2748872599" sldId="367"/>
            <ac:picMk id="7" creationId="{4164D658-ADCA-2669-A001-D5457981760D}"/>
          </ac:picMkLst>
        </pc:picChg>
        <pc:picChg chg="add mod">
          <ac:chgData name="종현 김" userId="4e62a0cd71f6508f" providerId="LiveId" clId="{6E62CB57-B7C1-44BE-9515-1C88952032F1}" dt="2025-09-02T14:07:26.159" v="4387" actId="1076"/>
          <ac:picMkLst>
            <pc:docMk/>
            <pc:sldMk cId="2748872599" sldId="367"/>
            <ac:picMk id="9" creationId="{6235B91E-2948-E203-475D-CE6924362079}"/>
          </ac:picMkLst>
        </pc:picChg>
        <pc:picChg chg="add mod">
          <ac:chgData name="종현 김" userId="4e62a0cd71f6508f" providerId="LiveId" clId="{6E62CB57-B7C1-44BE-9515-1C88952032F1}" dt="2025-09-02T14:07:32.189" v="4390" actId="1076"/>
          <ac:picMkLst>
            <pc:docMk/>
            <pc:sldMk cId="2748872599" sldId="367"/>
            <ac:picMk id="11" creationId="{3F611423-7E95-9FAA-994A-EB3335535259}"/>
          </ac:picMkLst>
        </pc:picChg>
      </pc:sldChg>
      <pc:sldChg chg="addSp delSp modSp add mod">
        <pc:chgData name="종현 김" userId="4e62a0cd71f6508f" providerId="LiveId" clId="{6E62CB57-B7C1-44BE-9515-1C88952032F1}" dt="2025-09-03T08:44:20.463" v="4615" actId="20577"/>
        <pc:sldMkLst>
          <pc:docMk/>
          <pc:sldMk cId="393251730" sldId="368"/>
        </pc:sldMkLst>
        <pc:spChg chg="mod">
          <ac:chgData name="종현 김" userId="4e62a0cd71f6508f" providerId="LiveId" clId="{6E62CB57-B7C1-44BE-9515-1C88952032F1}" dt="2025-09-03T08:44:20.463" v="4615" actId="20577"/>
          <ac:spMkLst>
            <pc:docMk/>
            <pc:sldMk cId="393251730" sldId="368"/>
            <ac:spMk id="3" creationId="{739B4727-EDA7-610E-FA44-0BD733FADB04}"/>
          </ac:spMkLst>
        </pc:spChg>
        <pc:spChg chg="mod">
          <ac:chgData name="종현 김" userId="4e62a0cd71f6508f" providerId="LiveId" clId="{6E62CB57-B7C1-44BE-9515-1C88952032F1}" dt="2025-09-02T13:57:35.268" v="4162" actId="20577"/>
          <ac:spMkLst>
            <pc:docMk/>
            <pc:sldMk cId="393251730" sldId="368"/>
            <ac:spMk id="5" creationId="{3EFE6E64-7ADA-DD4D-DB9A-19AA2AF516CA}"/>
          </ac:spMkLst>
        </pc:spChg>
        <pc:picChg chg="del">
          <ac:chgData name="종현 김" userId="4e62a0cd71f6508f" providerId="LiveId" clId="{6E62CB57-B7C1-44BE-9515-1C88952032F1}" dt="2025-09-02T13:56:41.607" v="4083" actId="478"/>
          <ac:picMkLst>
            <pc:docMk/>
            <pc:sldMk cId="393251730" sldId="368"/>
            <ac:picMk id="6" creationId="{2E7CEE5E-2606-A635-09DB-ACD528587108}"/>
          </ac:picMkLst>
        </pc:picChg>
        <pc:picChg chg="add mod">
          <ac:chgData name="종현 김" userId="4e62a0cd71f6508f" providerId="LiveId" clId="{6E62CB57-B7C1-44BE-9515-1C88952032F1}" dt="2025-09-02T13:57:01.388" v="4091" actId="1076"/>
          <ac:picMkLst>
            <pc:docMk/>
            <pc:sldMk cId="393251730" sldId="368"/>
            <ac:picMk id="7" creationId="{CED9E980-FAB9-DD6B-8D74-C074E348FE33}"/>
          </ac:picMkLst>
        </pc:picChg>
      </pc:sldChg>
      <pc:sldChg chg="addSp delSp modSp add mod">
        <pc:chgData name="종현 김" userId="4e62a0cd71f6508f" providerId="LiveId" clId="{6E62CB57-B7C1-44BE-9515-1C88952032F1}" dt="2025-09-03T08:44:24.914" v="4618" actId="20577"/>
        <pc:sldMkLst>
          <pc:docMk/>
          <pc:sldMk cId="3126752379" sldId="369"/>
        </pc:sldMkLst>
        <pc:spChg chg="mod">
          <ac:chgData name="종현 김" userId="4e62a0cd71f6508f" providerId="LiveId" clId="{6E62CB57-B7C1-44BE-9515-1C88952032F1}" dt="2025-09-03T08:44:24.914" v="4618" actId="20577"/>
          <ac:spMkLst>
            <pc:docMk/>
            <pc:sldMk cId="3126752379" sldId="369"/>
            <ac:spMk id="3" creationId="{23B82B4E-5538-999B-28E2-454E2B9B4358}"/>
          </ac:spMkLst>
        </pc:spChg>
        <pc:spChg chg="mod">
          <ac:chgData name="종현 김" userId="4e62a0cd71f6508f" providerId="LiveId" clId="{6E62CB57-B7C1-44BE-9515-1C88952032F1}" dt="2025-09-02T13:59:44.150" v="4365" actId="20577"/>
          <ac:spMkLst>
            <pc:docMk/>
            <pc:sldMk cId="3126752379" sldId="369"/>
            <ac:spMk id="5" creationId="{56817697-2996-8B0D-C50E-66A6E6FBE042}"/>
          </ac:spMkLst>
        </pc:spChg>
        <pc:picChg chg="add mod">
          <ac:chgData name="종현 김" userId="4e62a0cd71f6508f" providerId="LiveId" clId="{6E62CB57-B7C1-44BE-9515-1C88952032F1}" dt="2025-09-02T13:58:14.353" v="4174" actId="1076"/>
          <ac:picMkLst>
            <pc:docMk/>
            <pc:sldMk cId="3126752379" sldId="369"/>
            <ac:picMk id="6" creationId="{065960D6-3996-97F5-DDDB-664C2F5FBC7A}"/>
          </ac:picMkLst>
        </pc:picChg>
        <pc:picChg chg="del">
          <ac:chgData name="종현 김" userId="4e62a0cd71f6508f" providerId="LiveId" clId="{6E62CB57-B7C1-44BE-9515-1C88952032F1}" dt="2025-09-02T13:57:41.537" v="4164" actId="478"/>
          <ac:picMkLst>
            <pc:docMk/>
            <pc:sldMk cId="3126752379" sldId="369"/>
            <ac:picMk id="7" creationId="{BD15693A-AAF5-4FE9-E878-80C41F0B2CBE}"/>
          </ac:picMkLst>
        </pc:picChg>
        <pc:picChg chg="add mod">
          <ac:chgData name="종현 김" userId="4e62a0cd71f6508f" providerId="LiveId" clId="{6E62CB57-B7C1-44BE-9515-1C88952032F1}" dt="2025-09-02T13:58:05.509" v="4172" actId="14100"/>
          <ac:picMkLst>
            <pc:docMk/>
            <pc:sldMk cId="3126752379" sldId="369"/>
            <ac:picMk id="9" creationId="{C53C0B63-4781-FEAD-B6C2-2E02A39640B7}"/>
          </ac:picMkLst>
        </pc:picChg>
      </pc:sldChg>
      <pc:sldChg chg="modSp add mod ord">
        <pc:chgData name="종현 김" userId="4e62a0cd71f6508f" providerId="LiveId" clId="{6E62CB57-B7C1-44BE-9515-1C88952032F1}" dt="2025-09-03T08:44:13.722" v="4609" actId="20577"/>
        <pc:sldMkLst>
          <pc:docMk/>
          <pc:sldMk cId="72426392" sldId="370"/>
        </pc:sldMkLst>
        <pc:spChg chg="mod">
          <ac:chgData name="종현 김" userId="4e62a0cd71f6508f" providerId="LiveId" clId="{6E62CB57-B7C1-44BE-9515-1C88952032F1}" dt="2025-09-03T08:44:13.722" v="4609" actId="20577"/>
          <ac:spMkLst>
            <pc:docMk/>
            <pc:sldMk cId="72426392" sldId="370"/>
            <ac:spMk id="3" creationId="{6B472AA8-9490-19BA-4325-F15E1AF9C45B}"/>
          </ac:spMkLst>
        </pc:spChg>
        <pc:spChg chg="mod">
          <ac:chgData name="종현 김" userId="4e62a0cd71f6508f" providerId="LiveId" clId="{6E62CB57-B7C1-44BE-9515-1C88952032F1}" dt="2025-09-02T14:06:24.651" v="4369" actId="20577"/>
          <ac:spMkLst>
            <pc:docMk/>
            <pc:sldMk cId="72426392" sldId="370"/>
            <ac:spMk id="5" creationId="{83070114-C464-F741-445A-C4D186CE27B0}"/>
          </ac:spMkLst>
        </pc:spChg>
      </pc:sldChg>
      <pc:sldChg chg="addSp delSp modSp add mod">
        <pc:chgData name="종현 김" userId="4e62a0cd71f6508f" providerId="LiveId" clId="{6E62CB57-B7C1-44BE-9515-1C88952032F1}" dt="2025-09-03T08:44:28.851" v="4621" actId="20577"/>
        <pc:sldMkLst>
          <pc:docMk/>
          <pc:sldMk cId="3329526561" sldId="371"/>
        </pc:sldMkLst>
        <pc:spChg chg="mod">
          <ac:chgData name="종현 김" userId="4e62a0cd71f6508f" providerId="LiveId" clId="{6E62CB57-B7C1-44BE-9515-1C88952032F1}" dt="2025-09-03T08:44:28.851" v="4621" actId="20577"/>
          <ac:spMkLst>
            <pc:docMk/>
            <pc:sldMk cId="3329526561" sldId="371"/>
            <ac:spMk id="3" creationId="{18F410ED-C306-7BB4-B825-86928538E030}"/>
          </ac:spMkLst>
        </pc:spChg>
        <pc:spChg chg="mod">
          <ac:chgData name="종현 김" userId="4e62a0cd71f6508f" providerId="LiveId" clId="{6E62CB57-B7C1-44BE-9515-1C88952032F1}" dt="2025-09-02T14:11:13.082" v="4549" actId="20577"/>
          <ac:spMkLst>
            <pc:docMk/>
            <pc:sldMk cId="3329526561" sldId="371"/>
            <ac:spMk id="5" creationId="{AA2B1BF3-33DF-F530-307D-8EF43C524BFD}"/>
          </ac:spMkLst>
        </pc:spChg>
        <pc:picChg chg="add mod">
          <ac:chgData name="종현 김" userId="4e62a0cd71f6508f" providerId="LiveId" clId="{6E62CB57-B7C1-44BE-9515-1C88952032F1}" dt="2025-09-02T14:10:03.054" v="4399" actId="1076"/>
          <ac:picMkLst>
            <pc:docMk/>
            <pc:sldMk cId="3329526561" sldId="371"/>
            <ac:picMk id="6" creationId="{C9EEE25C-0BDB-466C-7096-9EFC4BCB2428}"/>
          </ac:picMkLst>
        </pc:picChg>
        <pc:picChg chg="del">
          <ac:chgData name="종현 김" userId="4e62a0cd71f6508f" providerId="LiveId" clId="{6E62CB57-B7C1-44BE-9515-1C88952032F1}" dt="2025-09-02T14:09:33.671" v="4392" actId="478"/>
          <ac:picMkLst>
            <pc:docMk/>
            <pc:sldMk cId="3329526561" sldId="371"/>
            <ac:picMk id="7" creationId="{2ACF647C-4A64-91AC-48E0-3E57906472F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8A190-4D95-437B-B403-36F31822734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7776F-F454-4C8D-A49A-2CA0E8419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0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5E767-1C74-BA63-FB1B-FE7C9E47B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CA0D20F-A346-4D1E-03A3-9B212D913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5EAB70-2FCE-8ABB-7811-22E43D476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</a:t>
            </a:r>
            <a:r>
              <a:rPr lang="en-US" altLang="ko-KR" dirty="0"/>
              <a:t>LLM</a:t>
            </a:r>
            <a:r>
              <a:rPr lang="ko-KR" altLang="en-US" dirty="0"/>
              <a:t>의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89F321-049F-4255-CC9E-EA127026C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21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2B186-14A5-DC4C-AE7B-9E470D372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9D78F9-709A-4781-EAEE-61B1E77555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228E21A-0570-4ECA-7C72-B76FD8B9C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</a:t>
            </a:r>
            <a:r>
              <a:rPr lang="en-US" altLang="ko-KR" dirty="0"/>
              <a:t>LLM</a:t>
            </a:r>
            <a:r>
              <a:rPr lang="ko-KR" altLang="en-US" dirty="0"/>
              <a:t>의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C2A63-957D-E356-4DD4-2CFE90A62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98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E4460-B5FD-50FE-D9E7-61C92E691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4A84387-4C10-F72D-00E6-7EF36FFB33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47AEDC-51D5-A120-4D33-03A4E6781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</a:t>
            </a:r>
            <a:r>
              <a:rPr lang="en-US" altLang="ko-KR" dirty="0"/>
              <a:t>LLM</a:t>
            </a:r>
            <a:r>
              <a:rPr lang="ko-KR" altLang="en-US" dirty="0"/>
              <a:t>의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5C368E-BAED-AACF-3ABF-54EFAE7072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00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C6CBD-6D8D-A0D9-5EA4-9865C9BCA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3F9429-1580-CC20-07BF-592B6578AE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D6D265-08DF-6E2E-A903-3063E8312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</a:t>
            </a:r>
            <a:r>
              <a:rPr lang="en-US" altLang="ko-KR" dirty="0"/>
              <a:t>LLM</a:t>
            </a:r>
            <a:r>
              <a:rPr lang="ko-KR" altLang="en-US" dirty="0"/>
              <a:t>의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B68C1-178C-6D28-F61F-5B31C1D58C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70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018E9-AFA2-D542-D18E-E81B3D4F6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B59F8E9-F9E8-5E0A-6D64-416DA85D18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4AAD6E-C9F1-E26F-C79B-568E542018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</a:t>
            </a:r>
            <a:r>
              <a:rPr lang="en-US" altLang="ko-KR" dirty="0"/>
              <a:t>LLM</a:t>
            </a:r>
            <a:r>
              <a:rPr lang="ko-KR" altLang="en-US" dirty="0"/>
              <a:t>의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566CB5-1F4B-C383-6314-453C306158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529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629C5-5727-73E0-206A-BCC98E320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BFAF12D-A4BC-CF0B-6F90-C010EDE707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931A0E-1181-6CFD-A144-482F6D4D3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</a:t>
            </a:r>
            <a:r>
              <a:rPr lang="en-US" altLang="ko-KR" dirty="0"/>
              <a:t>LLM</a:t>
            </a:r>
            <a:r>
              <a:rPr lang="ko-KR" altLang="en-US" dirty="0"/>
              <a:t>의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7B3A1E-1BE2-E33D-1703-99B8B604B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500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4FE30-4F2C-0624-3DD2-D41373017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2191E3-4719-14A6-73DC-9D9C2A7E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118BB9C-E24E-1142-1577-E4862DED2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</a:t>
            </a:r>
            <a:r>
              <a:rPr lang="en-US" altLang="ko-KR" dirty="0"/>
              <a:t>LLM</a:t>
            </a:r>
            <a:r>
              <a:rPr lang="ko-KR" altLang="en-US" dirty="0"/>
              <a:t>의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222C8B-7EE5-C880-E62E-80631F668D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857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94A18-F1D5-C86A-4519-C4D27BF37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E9F41E7-F70A-4E90-7179-D7D06160B4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8BAE4E-1D72-235F-CE05-51F437028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</a:t>
            </a:r>
            <a:r>
              <a:rPr lang="en-US" altLang="ko-KR" dirty="0"/>
              <a:t>LLM</a:t>
            </a:r>
            <a:r>
              <a:rPr lang="ko-KR" altLang="en-US" dirty="0"/>
              <a:t>의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81A7E9-E2EF-B6F4-6A90-5ADB8D063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37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625C-6A6A-7516-E947-9BE13AC15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FC55F23-1D10-6DA2-E100-4C927672F5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833E73-2CD2-048C-D956-0BD315DF8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</a:t>
            </a:r>
            <a:r>
              <a:rPr lang="en-US" altLang="ko-KR" dirty="0"/>
              <a:t>LLM</a:t>
            </a:r>
            <a:r>
              <a:rPr lang="ko-KR" altLang="en-US" dirty="0"/>
              <a:t>의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E7424-7039-6D95-1EB0-2235F5AB9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871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C3289-2406-01D0-A21A-B7815D9D0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682D5DB-223E-87AD-02AD-E922830958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678D56-3C82-EE9B-B918-4014E9550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</a:t>
            </a:r>
            <a:r>
              <a:rPr lang="en-US" altLang="ko-KR" dirty="0"/>
              <a:t>LLM</a:t>
            </a:r>
            <a:r>
              <a:rPr lang="ko-KR" altLang="en-US" dirty="0"/>
              <a:t>의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A8F0B9-D03D-69BE-28A0-5C38001B4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573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C7834-4D0B-B69F-8473-840815DE1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2B87AC-06D3-EACD-9870-8741456E7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C1D9B9-A945-BEB0-39FF-4E516E45F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</a:t>
            </a:r>
            <a:r>
              <a:rPr lang="en-US" altLang="ko-KR" dirty="0"/>
              <a:t>LLM</a:t>
            </a:r>
            <a:r>
              <a:rPr lang="ko-KR" altLang="en-US" dirty="0"/>
              <a:t>의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E6F63F-4C7F-6D78-32E2-B24AF6958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79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5A08F-671F-54BE-CDD0-1D961C603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A01C38-BD45-CD14-53C6-6479771DAF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425EE8-DEF2-E0CD-E8D4-6C747AF88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</a:t>
            </a:r>
            <a:r>
              <a:rPr lang="en-US" altLang="ko-KR" dirty="0"/>
              <a:t>LLM</a:t>
            </a:r>
            <a:r>
              <a:rPr lang="ko-KR" altLang="en-US" dirty="0"/>
              <a:t>의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4FC421-7F50-8805-096E-58F1637F2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32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07129-7588-0A97-5EBB-085CC741C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DDEADF-08A2-F030-7E12-25EDB4C9DC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775E419-A24A-B661-CBE5-B637FB9C8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</a:t>
            </a:r>
            <a:r>
              <a:rPr lang="en-US" altLang="ko-KR" dirty="0"/>
              <a:t>LLM</a:t>
            </a:r>
            <a:r>
              <a:rPr lang="ko-KR" altLang="en-US" dirty="0"/>
              <a:t>의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E85340-76F0-3D2B-2B1A-BA59A5DC0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43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50B18-4738-A3D4-E47F-AF02F66DF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1D95A0-1677-2FFD-A44B-235628CDDB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A4586B-3608-3320-2D09-EE7711471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</a:t>
            </a:r>
            <a:r>
              <a:rPr lang="en-US" altLang="ko-KR" dirty="0"/>
              <a:t>LLM</a:t>
            </a:r>
            <a:r>
              <a:rPr lang="ko-KR" altLang="en-US" dirty="0"/>
              <a:t>의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35A20B-2E50-F202-8890-21148CE7A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0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BCC91-28F7-F81D-E6A4-9C04379E6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5D7982-F135-4638-2A27-7AD42CA241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6D44BBC-E7F1-BDB5-9D29-ACF36565B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</a:t>
            </a:r>
            <a:r>
              <a:rPr lang="en-US" altLang="ko-KR" dirty="0"/>
              <a:t>LLM</a:t>
            </a:r>
            <a:r>
              <a:rPr lang="ko-KR" altLang="en-US" dirty="0"/>
              <a:t>의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6BDFA7-E603-0ACA-C769-89661AF44F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275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801B2-E270-1159-EF54-0B80FA23A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B0F87C-BBE3-2B37-8078-62C1AA2387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B8ED0D-F11E-212C-4A49-BFC7EA56F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</a:t>
            </a:r>
            <a:r>
              <a:rPr lang="en-US" altLang="ko-KR" dirty="0"/>
              <a:t>LLM</a:t>
            </a:r>
            <a:r>
              <a:rPr lang="ko-KR" altLang="en-US" dirty="0"/>
              <a:t>의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BC888D-9C75-4449-15DE-02B3993FA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307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1B7E7-72B2-0C79-9C47-AA368C131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1FE6CD-9C56-B01B-10EC-4A669DC466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3B477A-3EEC-9F5E-90CD-1A0407849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</a:t>
            </a:r>
            <a:r>
              <a:rPr lang="en-US" altLang="ko-KR" dirty="0"/>
              <a:t>LLM</a:t>
            </a:r>
            <a:r>
              <a:rPr lang="ko-KR" altLang="en-US" dirty="0"/>
              <a:t>의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32666-4960-0759-98B8-0B267D1AA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43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943FE-B334-C88A-1727-A3A8EA732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C09741-AFC7-4771-6583-78BEE2B39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3F3066-AD8F-67FB-8C90-4D91FFC0A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</a:t>
            </a:r>
            <a:r>
              <a:rPr lang="en-US" altLang="ko-KR" dirty="0"/>
              <a:t>LLM</a:t>
            </a:r>
            <a:r>
              <a:rPr lang="ko-KR" altLang="en-US" dirty="0"/>
              <a:t>의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D38C6C-7A96-AB6A-4170-C81637BFD0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79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133E3-D19E-2B7C-2746-78BB4E358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5D0C0D-CB60-605C-AAF7-58DFD53C66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67ABF23-F000-0EA8-83C1-1DB1ECB79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</a:t>
            </a:r>
            <a:r>
              <a:rPr lang="en-US" altLang="ko-KR" dirty="0"/>
              <a:t>LLM</a:t>
            </a:r>
            <a:r>
              <a:rPr lang="ko-KR" altLang="en-US" dirty="0"/>
              <a:t>의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8D922F-4DE6-A28D-4791-FAE6B294A2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88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62A9D-41E5-0067-979A-9425D5A76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A33EE5F-C098-6AE2-E018-6376B246E1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255AC2-F64B-916A-335C-4A9004FFE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</a:t>
            </a:r>
            <a:r>
              <a:rPr lang="en-US" altLang="ko-KR" dirty="0"/>
              <a:t>LLM</a:t>
            </a:r>
            <a:r>
              <a:rPr lang="ko-KR" altLang="en-US" dirty="0"/>
              <a:t>의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4CEEF-EF42-9B4B-BE87-FADFF2808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3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AA865-A79B-A007-A5BB-FBB7E5C7E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2CEDEC-1414-061E-2694-90A0312826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360DA3-6D3A-CBCC-DB3F-4FFC9134B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</a:t>
            </a:r>
            <a:r>
              <a:rPr lang="en-US" altLang="ko-KR" dirty="0"/>
              <a:t>LLM</a:t>
            </a:r>
            <a:r>
              <a:rPr lang="ko-KR" altLang="en-US" dirty="0"/>
              <a:t>의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00AFD-BD45-8899-D9A5-B1495BC5D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763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4111A-E398-EF91-9D2B-46589B15D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192959-CC2D-EA2A-DDF7-8E41DF85B4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EA227A-693E-94C0-047E-BB0D845D6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</a:t>
            </a:r>
            <a:r>
              <a:rPr lang="en-US" altLang="ko-KR" dirty="0"/>
              <a:t>LLM</a:t>
            </a:r>
            <a:r>
              <a:rPr lang="ko-KR" altLang="en-US" dirty="0"/>
              <a:t>의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7B6297-50D1-2C3C-C06B-0A5807CE8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99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96FFA-9A4F-E9BF-2CE4-E1BFB3421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CFFC35-43BE-2AFE-5C36-0AC3740D2C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B62D62-A91D-EAD1-0034-CE7C7641B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</a:t>
            </a:r>
            <a:r>
              <a:rPr lang="en-US" altLang="ko-KR" dirty="0"/>
              <a:t>LLM</a:t>
            </a:r>
            <a:r>
              <a:rPr lang="ko-KR" altLang="en-US" dirty="0"/>
              <a:t>의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9BC2C5-5087-8257-9469-90FF0E57F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47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0668E-1F87-3697-4910-38F299AA0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93A6BC-1A64-CD86-B82D-8EE6478071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9464CFA-3A4F-4DAB-3221-E50A9BEC22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로컬 </a:t>
            </a:r>
            <a:r>
              <a:rPr lang="en-US" altLang="ko-KR" dirty="0"/>
              <a:t>LLM</a:t>
            </a:r>
            <a:r>
              <a:rPr lang="ko-KR" altLang="en-US" dirty="0"/>
              <a:t>의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58F4C2-C312-41BA-7DA8-0150F4D30B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9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7BD5D-97AA-25AF-868C-2A81C377A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BA7143-C3E3-5355-45E0-B4321429F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1F951-6FA2-F19D-65E0-1A4D274C2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807-24CB-44CC-A7CE-C2659C06A337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0380B-6C69-367B-2181-69ED9371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D5C4D-317C-0D14-FB8F-CED6E756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4150-63F7-4DDE-9477-7CDCC291A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84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71845-C2C1-D42E-732D-1EC52F7F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B76D0-3C71-F165-B77D-880686073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63402-ECC6-809C-CD6A-8B1D0F73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807-24CB-44CC-A7CE-C2659C06A337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31C50-4577-D1AB-4047-A9C98298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63428-8DD4-9189-70E5-B9F560A1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4150-63F7-4DDE-9477-7CDCC291A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6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8690E0-E532-B4BA-BC80-CB0783B93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CC8B17-9053-7BB8-33DB-04A93AE74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A95C2-D0E0-66C7-786C-CC878543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807-24CB-44CC-A7CE-C2659C06A337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79654-2DA3-7974-F546-0B15F303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9E1F6-CBAA-2DDB-23C1-B4AABF77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4150-63F7-4DDE-9477-7CDCC291A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5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27AA5-1659-464F-4615-7262AAF3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080CB-5057-C3BF-2CDB-7D748581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65BB2-21F4-9A59-9057-646827A4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807-24CB-44CC-A7CE-C2659C06A337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15B34-1B55-D4AB-B3F4-F148AB6A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0A29E-3018-D3DF-7D42-09F94075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4150-63F7-4DDE-9477-7CDCC291A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4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51EA0-EFEC-A7D6-2B3D-451603C8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B5CAD4-E6ED-5486-A376-929021BD5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C74759-82F1-FCE3-06EE-AA21D778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807-24CB-44CC-A7CE-C2659C06A337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1825-F57C-F3BF-3A7C-57F8CFFB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F022E-A4BE-2421-0886-4B9DE688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4150-63F7-4DDE-9477-7CDCC291A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6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BC1F0-CE1B-B85B-9E81-FE3AD699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085B6-38CA-63F1-A211-160F9D49D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73A2CB-E682-54F1-7484-A84AAE19A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C5A2CB-C1BF-42A0-CA75-F7E3EA24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807-24CB-44CC-A7CE-C2659C06A337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3510F-D0AB-A09D-A916-A91743AB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A10B6A-B91A-A092-CDCA-EC81F448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4150-63F7-4DDE-9477-7CDCC291A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1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307FA-DB87-B9C7-2E9A-5507E821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0361A-658F-1797-D4ED-789D4513A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16E8D-A234-B19D-BCBE-4637E3092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D59560-BA94-FD4E-12A2-26CB67F8E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EF5BF3-CEAA-948A-49B3-580CDFE03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4323BC-F0D5-9BD6-C438-6AB48F99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807-24CB-44CC-A7CE-C2659C06A337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1ED468-B0F2-D4DE-6C86-E0DC6D0E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CF3921-3F26-A479-2462-4F5C6C1C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4150-63F7-4DDE-9477-7CDCC291A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0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50D8-3991-A4CB-DB9B-B7739B88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5B89E5-785B-D6C7-11C2-0AE30B10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807-24CB-44CC-A7CE-C2659C06A337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4B93A2-D644-32E6-33FD-80222064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31631C-B9EB-38C9-1040-5E9B79A9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4150-63F7-4DDE-9477-7CDCC291A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6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D2848B-FDCB-65C7-8CED-977234D8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807-24CB-44CC-A7CE-C2659C06A337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370E2-3AF5-7726-312B-44CCE18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5F4593-6C57-B10C-8143-377D1E28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4150-63F7-4DDE-9477-7CDCC291A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7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68D44-546D-D6A3-3E95-E7BAB30C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0416A-929D-D489-6E7E-218AB69B5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D06CC8-1D70-9DF6-71BD-24125F140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F364C-872F-FD00-D224-C8C9CA1B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807-24CB-44CC-A7CE-C2659C06A337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26A6BB-8347-53B7-635A-765CEE38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518821-5348-9964-FB66-54305D58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4150-63F7-4DDE-9477-7CDCC291A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63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61D0F-7CAB-2B23-CD1C-A11B9566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FC943B-EE10-C6BA-D054-2DBF6E280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D3F603-0DCE-019C-6912-B83EB647E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CFAC1D-DFED-9BF9-5655-343C33ED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3807-24CB-44CC-A7CE-C2659C06A337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335E53-BBFD-10E3-6EBA-E3BCDED1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115D2-57C3-2E94-AC8E-635B5DAC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4150-63F7-4DDE-9477-7CDCC291A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73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41065F-F0AE-ADBA-C591-04393895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CBD20C-091D-3070-0A76-E1D42A3E8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3B6DE-DE07-E774-A5BC-FEE28D10F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723807-24CB-44CC-A7CE-C2659C06A337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C2A8B-4130-7EB7-ACEF-3E7C70995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ECA1A-3937-C3C7-6309-3C5858F8F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564150-63F7-4DDE-9477-7CDCC291A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52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A92FA-518A-0B6D-16FB-CD7306E21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092" y="2057400"/>
            <a:ext cx="7905308" cy="830558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b="1" dirty="0"/>
              <a:t>LLM</a:t>
            </a:r>
            <a:r>
              <a:rPr lang="ko-KR" altLang="en-US" sz="4400" b="1" dirty="0"/>
              <a:t>의 최적화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23DAA8-F9CB-F786-B098-04DDD373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092" y="4322135"/>
            <a:ext cx="2640418" cy="459599"/>
          </a:xfrm>
        </p:spPr>
        <p:txBody>
          <a:bodyPr/>
          <a:lstStyle/>
          <a:p>
            <a:r>
              <a:rPr lang="en-US" altLang="ko-KR" dirty="0"/>
              <a:t>20220300 </a:t>
            </a:r>
            <a:r>
              <a:rPr lang="ko-KR" altLang="en-US" dirty="0"/>
              <a:t>김종현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87AB0-D8D5-7543-BEEF-A82F9DA2BBE9}"/>
              </a:ext>
            </a:extLst>
          </p:cNvPr>
          <p:cNvSpPr txBox="1"/>
          <p:nvPr/>
        </p:nvSpPr>
        <p:spPr>
          <a:xfrm>
            <a:off x="10403457" y="6211019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2025-09-03</a:t>
            </a:r>
          </a:p>
        </p:txBody>
      </p:sp>
    </p:spTree>
    <p:extLst>
      <p:ext uri="{BB962C8B-B14F-4D97-AF65-F5344CB8AC3E}">
        <p14:creationId xmlns:p14="http://schemas.microsoft.com/office/powerpoint/2010/main" val="2937531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E2AA5-DDC2-4D71-046F-9A161FF18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83F88-C238-D7D3-C69B-FCC2D086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Fine-tunning</a:t>
            </a:r>
            <a:r>
              <a:rPr lang="ko-KR" altLang="en-US" dirty="0"/>
              <a:t>의 단점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56916-9C5A-05C6-4D6E-8AF8CD166391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-10-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372C2-8975-A8F5-9CA5-BEEA9D929E31}"/>
              </a:ext>
            </a:extLst>
          </p:cNvPr>
          <p:cNvSpPr txBox="1"/>
          <p:nvPr/>
        </p:nvSpPr>
        <p:spPr>
          <a:xfrm>
            <a:off x="6997702" y="2492914"/>
            <a:ext cx="301864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높은 비용과 시간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Catastrophic Forgetting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파국적 망각</a:t>
            </a:r>
            <a:endParaRPr lang="en-US" altLang="ko-KR" dirty="0"/>
          </a:p>
        </p:txBody>
      </p:sp>
      <p:pic>
        <p:nvPicPr>
          <p:cNvPr id="6" name="그림 5" descr="텍스트, 스크린샷, 도표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7857951-8E91-FE4F-125E-FCC0220A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8606"/>
            <a:ext cx="5143500" cy="219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5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46D08-7D39-AF8F-1535-ACAF6A4BF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BE5A4-E275-5006-2B17-670217B1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RAG </a:t>
            </a:r>
            <a:r>
              <a:rPr lang="ko-KR" altLang="en-US" dirty="0"/>
              <a:t>방식이란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6D6B58-3C61-AF93-9FCB-BA01FBC76DF2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-11-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795C7-121F-570E-C9FA-429EF4906C24}"/>
              </a:ext>
            </a:extLst>
          </p:cNvPr>
          <p:cNvSpPr txBox="1"/>
          <p:nvPr/>
        </p:nvSpPr>
        <p:spPr>
          <a:xfrm>
            <a:off x="6181667" y="2277014"/>
            <a:ext cx="480612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RAG(Retrieval-Augmented Generation)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검색 증강 생성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외부 지식을 참조하여 답변을 생성하는 것</a:t>
            </a:r>
            <a:endParaRPr lang="en-US" altLang="ko-KR" dirty="0"/>
          </a:p>
        </p:txBody>
      </p:sp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996A9C8-61CA-46DF-6DFD-B0FBEB83D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41" y="2041793"/>
            <a:ext cx="5637893" cy="36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5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C5340-D9CD-ADD8-3514-FF8996EE3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1D171-DC10-89D3-FA9C-F8347D05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RAG </a:t>
            </a:r>
            <a:r>
              <a:rPr lang="ko-KR" altLang="en-US" dirty="0"/>
              <a:t>방식의 강점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2505D4-AF40-ED32-BDCF-A97586767D5A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-12-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72C03-951B-AB9E-C761-AE9B91F7A6B5}"/>
              </a:ext>
            </a:extLst>
          </p:cNvPr>
          <p:cNvSpPr txBox="1"/>
          <p:nvPr/>
        </p:nvSpPr>
        <p:spPr>
          <a:xfrm>
            <a:off x="6181667" y="2277014"/>
            <a:ext cx="2103461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최신 정보 반영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환각 감소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출처 제공 가능 </a:t>
            </a:r>
            <a:endParaRPr lang="en-US" altLang="ko-KR" dirty="0"/>
          </a:p>
        </p:txBody>
      </p:sp>
      <p:pic>
        <p:nvPicPr>
          <p:cNvPr id="6" name="그림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E206D6D-A35F-41DD-0307-7085E1096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41" y="2041793"/>
            <a:ext cx="5637893" cy="36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68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6B865-1E01-FEAE-6B71-280B2E4AA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A0123-57D1-717C-EFC4-BFC7906E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RAG </a:t>
            </a:r>
            <a:r>
              <a:rPr lang="ko-KR" altLang="en-US" dirty="0"/>
              <a:t>방식의 단점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3CE077-C738-74E4-118C-073BC9630DB8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-13-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E6DCD-EE03-3EBA-AD90-51D2D90E42CE}"/>
              </a:ext>
            </a:extLst>
          </p:cNvPr>
          <p:cNvSpPr txBox="1"/>
          <p:nvPr/>
        </p:nvSpPr>
        <p:spPr>
          <a:xfrm>
            <a:off x="6181667" y="2277014"/>
            <a:ext cx="302679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검색에 대한 높은 의존도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검색으로 인한 지연</a:t>
            </a:r>
            <a:endParaRPr lang="en-US" altLang="ko-KR" dirty="0"/>
          </a:p>
        </p:txBody>
      </p:sp>
      <p:pic>
        <p:nvPicPr>
          <p:cNvPr id="6" name="그림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F571C04-EDE0-0385-E432-1769CD276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41" y="2041793"/>
            <a:ext cx="5637893" cy="36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3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1598D-2B42-3140-9BE2-345CBC937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E6DA7-DDD8-C163-EC4F-213DC4C8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RAG </a:t>
            </a:r>
            <a:r>
              <a:rPr lang="ko-KR" altLang="en-US" dirty="0"/>
              <a:t>방식의 활용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AC479-D5EE-2242-1739-D90EAEB371D4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-14-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72525-CABB-2CAE-5D41-3E49A81AB274}"/>
              </a:ext>
            </a:extLst>
          </p:cNvPr>
          <p:cNvSpPr txBox="1"/>
          <p:nvPr/>
        </p:nvSpPr>
        <p:spPr>
          <a:xfrm>
            <a:off x="6181667" y="2277014"/>
            <a:ext cx="3254802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대표적인 예시로 </a:t>
            </a:r>
            <a:r>
              <a:rPr lang="en-US" altLang="ko-KR" dirty="0"/>
              <a:t>Perplexity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검색에 특화된 모델</a:t>
            </a:r>
            <a:endParaRPr lang="en-US" altLang="ko-KR" dirty="0"/>
          </a:p>
        </p:txBody>
      </p:sp>
      <p:pic>
        <p:nvPicPr>
          <p:cNvPr id="7" name="그림 6" descr="텍스트, 스크린샷, 폰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126FD9A-1631-5182-E5A6-EF39EEFE0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37" y="2515409"/>
            <a:ext cx="4348672" cy="217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6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DE79A-B409-6AE9-3AEE-CF6EA7D16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01AAA-352F-66DB-8B1E-48BFC8CA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RAG </a:t>
            </a:r>
            <a:r>
              <a:rPr lang="ko-KR" altLang="en-US" dirty="0"/>
              <a:t>방식의 활용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CA2E3-51B2-9BC2-8BB8-21D692B25CF1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-15-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2AE5F-ACE5-B299-D1CE-858E0391636E}"/>
              </a:ext>
            </a:extLst>
          </p:cNvPr>
          <p:cNvSpPr txBox="1"/>
          <p:nvPr/>
        </p:nvSpPr>
        <p:spPr>
          <a:xfrm>
            <a:off x="6181667" y="2277014"/>
            <a:ext cx="4253024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On-Device </a:t>
            </a:r>
            <a:r>
              <a:rPr lang="ko-KR" altLang="en-US" dirty="0"/>
              <a:t>모델에 대한 개발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자체적인 성능에는 한계가 존재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RAG </a:t>
            </a:r>
            <a:r>
              <a:rPr lang="ko-KR" altLang="en-US" dirty="0"/>
              <a:t>방식을 활용해 극복하려는 시도</a:t>
            </a:r>
            <a:endParaRPr lang="en-US" altLang="ko-KR" dirty="0"/>
          </a:p>
        </p:txBody>
      </p:sp>
      <p:pic>
        <p:nvPicPr>
          <p:cNvPr id="7" name="그림 6" descr="텍스트, 스크린샷, 소프트웨어, 운영 체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F3A3859-C1E1-AB6B-91BF-A827BDE8B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82" y="2277014"/>
            <a:ext cx="4991136" cy="27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83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B8969-E137-14D2-F068-E3A1BA3C9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775E0-9557-0ACA-798D-0941F58E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Prompt engineering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BAF29-7BC4-6E4D-FCF3-13DAAEDF9E04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-16-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6291B-69EF-D5CB-4C7E-5529E58EFA8C}"/>
              </a:ext>
            </a:extLst>
          </p:cNvPr>
          <p:cNvSpPr txBox="1"/>
          <p:nvPr/>
        </p:nvSpPr>
        <p:spPr>
          <a:xfrm>
            <a:off x="7004052" y="2277014"/>
            <a:ext cx="388279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프롬프트 엔지니어링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모델을 수정하지 않고 입력 값인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프롬프트를 설계하는 방법</a:t>
            </a:r>
            <a:endParaRPr lang="en-US" altLang="ko-KR" dirty="0"/>
          </a:p>
        </p:txBody>
      </p:sp>
      <p:pic>
        <p:nvPicPr>
          <p:cNvPr id="7" name="그림 6" descr="텍스트, 스케치, 도표, 그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27641CC-3A18-72C2-61CB-440A791AB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2277014"/>
            <a:ext cx="5562600" cy="335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9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CF760-7CA2-0581-C3AC-49240D5E5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D8BF3-61FB-2B3D-FB17-0B44B089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Prompt engineering</a:t>
            </a:r>
            <a:r>
              <a:rPr lang="ko-KR" altLang="en-US" dirty="0"/>
              <a:t>의 종류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3CE27-FD4B-1DB7-E55C-01628E7EAE08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-17-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76E33-BB85-579A-9BEB-AF72D58A35AB}"/>
              </a:ext>
            </a:extLst>
          </p:cNvPr>
          <p:cNvSpPr txBox="1"/>
          <p:nvPr/>
        </p:nvSpPr>
        <p:spPr>
          <a:xfrm>
            <a:off x="7004052" y="2277014"/>
            <a:ext cx="3284874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N-shot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설명에 </a:t>
            </a:r>
            <a:r>
              <a:rPr lang="en-US" altLang="ko-KR" dirty="0"/>
              <a:t>N</a:t>
            </a:r>
            <a:r>
              <a:rPr lang="ko-KR" altLang="en-US" dirty="0"/>
              <a:t>개의 예시를 제안</a:t>
            </a:r>
            <a:r>
              <a:rPr lang="en-US" altLang="ko-KR" dirty="0"/>
              <a:t> </a:t>
            </a:r>
          </a:p>
        </p:txBody>
      </p:sp>
      <p:pic>
        <p:nvPicPr>
          <p:cNvPr id="6" name="그림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21CBDE9-3CA0-388F-1454-7015F6F2B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575765" cy="452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7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B0E63-2D33-CA23-67A5-E9CE679DD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86898-4746-CB01-2653-A65D542E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Prompt engineering</a:t>
            </a:r>
            <a:r>
              <a:rPr lang="ko-KR" altLang="en-US" dirty="0"/>
              <a:t>의 종류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45D05-1256-8FC9-B813-C161CC040352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-18-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6F068-1AB0-A906-FF86-D15FFE22AB0F}"/>
              </a:ext>
            </a:extLst>
          </p:cNvPr>
          <p:cNvSpPr txBox="1"/>
          <p:nvPr/>
        </p:nvSpPr>
        <p:spPr>
          <a:xfrm>
            <a:off x="7004052" y="2277014"/>
            <a:ext cx="3801041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CoT</a:t>
            </a:r>
            <a:r>
              <a:rPr lang="en-US" altLang="ko-KR" dirty="0"/>
              <a:t>(Chain of Thought)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정답을 바로 내놓는 것이 아닌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추론 과정을 출력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과정을 출력 함으로 오류 줄이기</a:t>
            </a:r>
            <a:endParaRPr lang="en-US" altLang="ko-KR" dirty="0"/>
          </a:p>
        </p:txBody>
      </p:sp>
      <p:pic>
        <p:nvPicPr>
          <p:cNvPr id="6" name="그림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97EC911-D2CF-D303-2CFC-275608D09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52264" cy="36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37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88FFF-0E2D-5CD0-305B-100CD79AE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76AC3-E6C3-A77E-6572-F10894FF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Prompt engineering</a:t>
            </a:r>
            <a:r>
              <a:rPr lang="ko-KR" altLang="en-US" dirty="0"/>
              <a:t>의 강점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5C9491-0BD2-AABF-FF40-A61E7AEEBC91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-19-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A2791-8068-8D69-B719-C80AABF07EB9}"/>
              </a:ext>
            </a:extLst>
          </p:cNvPr>
          <p:cNvSpPr txBox="1"/>
          <p:nvPr/>
        </p:nvSpPr>
        <p:spPr>
          <a:xfrm>
            <a:off x="7004052" y="2277014"/>
            <a:ext cx="2483372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낮은 비용과 </a:t>
            </a:r>
            <a:r>
              <a:rPr lang="ko-KR" altLang="en-US" dirty="0" err="1"/>
              <a:t>즉시성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높은 접근성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유연성</a:t>
            </a:r>
            <a:endParaRPr lang="en-US" altLang="ko-KR" dirty="0"/>
          </a:p>
        </p:txBody>
      </p:sp>
      <p:pic>
        <p:nvPicPr>
          <p:cNvPr id="7" name="그림 6" descr="텍스트, 스케치, 도표, 그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8F43B0A-11D4-022A-19D9-195FE04FE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2277014"/>
            <a:ext cx="5562600" cy="335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7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79DAF-772F-2876-1F59-FA07EEFA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78E5D-C179-E5E5-01C2-F5C104F2A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90168"/>
            <a:ext cx="10515600" cy="37700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주제를 선정한 이유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Fine-tuning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RAG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Prompt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936FC-1DB7-7421-7323-CCD407A1E8F2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-2-</a:t>
            </a:r>
          </a:p>
        </p:txBody>
      </p:sp>
    </p:spTree>
    <p:extLst>
      <p:ext uri="{BB962C8B-B14F-4D97-AF65-F5344CB8AC3E}">
        <p14:creationId xmlns:p14="http://schemas.microsoft.com/office/powerpoint/2010/main" val="3906222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A5319-4B37-D1CB-A61B-B599ADFCA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1102D-F839-C805-61C5-CD87634B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Prompt engineering</a:t>
            </a:r>
            <a:r>
              <a:rPr lang="ko-KR" altLang="en-US" dirty="0"/>
              <a:t>의 단점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C4B18-7095-C18A-4910-3DDD8490E3BD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-20-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094F8-5241-91DD-5280-B00082AEDEF5}"/>
              </a:ext>
            </a:extLst>
          </p:cNvPr>
          <p:cNvSpPr txBox="1"/>
          <p:nvPr/>
        </p:nvSpPr>
        <p:spPr>
          <a:xfrm>
            <a:off x="7004052" y="2277014"/>
            <a:ext cx="1790875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일관성 부족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성능의 한계</a:t>
            </a:r>
            <a:endParaRPr lang="en-US" altLang="ko-KR" dirty="0"/>
          </a:p>
        </p:txBody>
      </p:sp>
      <p:pic>
        <p:nvPicPr>
          <p:cNvPr id="7" name="그림 6" descr="텍스트, 스케치, 도표, 그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B5A85E1-ACF0-389E-472D-B4273F2DC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2277014"/>
            <a:ext cx="5562600" cy="335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66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502FA-03B4-971A-F51E-7819290D3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06984-1527-6242-B02F-F4DAA866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시도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72AA8-9490-19BA-4325-F15E1AF9C45B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-21-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70114-C464-F741-445A-C4D186CE27B0}"/>
              </a:ext>
            </a:extLst>
          </p:cNvPr>
          <p:cNvSpPr txBox="1"/>
          <p:nvPr/>
        </p:nvSpPr>
        <p:spPr>
          <a:xfrm>
            <a:off x="7004052" y="2277014"/>
            <a:ext cx="3214341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이번 학기 </a:t>
            </a:r>
            <a:r>
              <a:rPr lang="ko-KR" altLang="en-US" dirty="0" err="1"/>
              <a:t>공결</a:t>
            </a:r>
            <a:r>
              <a:rPr lang="ko-KR" altLang="en-US" dirty="0"/>
              <a:t> 최대 며칠</a:t>
            </a:r>
            <a:r>
              <a:rPr lang="en-US" altLang="ko-KR" dirty="0"/>
              <a:t>?</a:t>
            </a:r>
          </a:p>
        </p:txBody>
      </p:sp>
      <p:pic>
        <p:nvPicPr>
          <p:cNvPr id="6" name="그림 5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FDD0FE6-4249-02AF-3AA1-B91BC4FC1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1716"/>
            <a:ext cx="5212095" cy="35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6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21A6F-26D8-0AA8-D544-0BFE912C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44F79-D820-FAB7-188D-24943B2A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시도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4404D-AE23-C63F-2EDA-F63FCFB2B46C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-22-</a:t>
            </a:r>
          </a:p>
        </p:txBody>
      </p:sp>
      <p:pic>
        <p:nvPicPr>
          <p:cNvPr id="9" name="그림 8" descr="텍스트, 스크린샷, 소프트웨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235B91E-2948-E203-475D-CE6924362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670844"/>
            <a:ext cx="5204142" cy="3516312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F611423-7E95-9FAA-994A-EB3335535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58" y="1690688"/>
            <a:ext cx="5257800" cy="398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72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D9B6F-6FC0-B7EA-8EC4-9FA249422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59F9D-E4D6-9C98-389F-E68441F8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시도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B4727-EDA7-610E-FA44-0BD733FADB04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-23-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E6E64-7ADA-DD4D-DB9A-19AA2AF516CA}"/>
              </a:ext>
            </a:extLst>
          </p:cNvPr>
          <p:cNvSpPr txBox="1"/>
          <p:nvPr/>
        </p:nvSpPr>
        <p:spPr>
          <a:xfrm>
            <a:off x="7004052" y="2277014"/>
            <a:ext cx="369909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RAG</a:t>
            </a:r>
            <a:r>
              <a:rPr lang="ko-KR" altLang="en-US" dirty="0"/>
              <a:t>방식은 </a:t>
            </a:r>
            <a:r>
              <a:rPr lang="en-US" altLang="ko-KR" dirty="0"/>
              <a:t>Anything LLM </a:t>
            </a:r>
            <a:r>
              <a:rPr lang="ko-KR" altLang="en-US" dirty="0"/>
              <a:t>활용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웹사이트를 업로드</a:t>
            </a:r>
            <a:endParaRPr lang="en-US" altLang="ko-KR" dirty="0"/>
          </a:p>
        </p:txBody>
      </p:sp>
      <p:pic>
        <p:nvPicPr>
          <p:cNvPr id="7" name="그림 6" descr="스크린샷, 텍스트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ED9E980-FAB9-DD6B-8D74-C074E348F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9675"/>
            <a:ext cx="5669935" cy="329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1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681A5-AD30-59B2-86C7-5A6201DCA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E59E9-8FF7-31AC-3573-DBCB3D88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시도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B82B4E-5538-999B-28E2-454E2B9B4358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-24-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17697-2996-8B0D-C50E-66A6E6FBE042}"/>
              </a:ext>
            </a:extLst>
          </p:cNvPr>
          <p:cNvSpPr txBox="1"/>
          <p:nvPr/>
        </p:nvSpPr>
        <p:spPr>
          <a:xfrm>
            <a:off x="7004052" y="2277014"/>
            <a:ext cx="4493538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한 페이지 전부 읽고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또 정보를 찾느라 시간이 오래 소모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완벽하지는 않지만 어느정도 답변 가능</a:t>
            </a:r>
            <a:endParaRPr lang="en-US" altLang="ko-KR" dirty="0"/>
          </a:p>
        </p:txBody>
      </p:sp>
      <p:pic>
        <p:nvPicPr>
          <p:cNvPr id="6" name="그림 5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65960D6-3996-97F5-DDDB-664C2F5FB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4747"/>
            <a:ext cx="4349749" cy="2656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3C0B63-4781-FEAD-B6C2-2E02A3964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35457"/>
            <a:ext cx="5833046" cy="2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52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7B7D4-2E68-79AE-817A-DC6EEA4CB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85D46-D464-C262-17E3-1B6C561D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시도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F410ED-C306-7BB4-B825-86928538E030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-25-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B1BF3-33DF-F530-307D-8EF43C524BFD}"/>
              </a:ext>
            </a:extLst>
          </p:cNvPr>
          <p:cNvSpPr txBox="1"/>
          <p:nvPr/>
        </p:nvSpPr>
        <p:spPr>
          <a:xfrm>
            <a:off x="7004052" y="2277014"/>
            <a:ext cx="403187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파인튜닝</a:t>
            </a:r>
            <a:r>
              <a:rPr lang="ko-KR" altLang="en-US" dirty="0"/>
              <a:t> 방식은 </a:t>
            </a:r>
            <a:r>
              <a:rPr lang="en-US" altLang="ko-KR" dirty="0" err="1"/>
              <a:t>Colab</a:t>
            </a:r>
            <a:r>
              <a:rPr lang="ko-KR" altLang="en-US" dirty="0"/>
              <a:t>을 활용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하려 </a:t>
            </a:r>
            <a:r>
              <a:rPr lang="ko-KR" altLang="en-US"/>
              <a:t>했으나 라이브러리 오류 발생</a:t>
            </a:r>
            <a:endParaRPr lang="en-US" altLang="ko-KR" dirty="0"/>
          </a:p>
        </p:txBody>
      </p:sp>
      <p:pic>
        <p:nvPicPr>
          <p:cNvPr id="6" name="그림 5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9EEE25C-0BDB-466C-7096-9EFC4BCB2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2865"/>
            <a:ext cx="4492499" cy="39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26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26566-EBE3-5E3D-C421-946F8617E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FE6A5-58E4-AB87-FF9D-E8887644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그럼 뭐가 효율적인가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924E9-6CE0-59D9-12F9-3F41F190874E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-26-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E1692-E412-033F-63EC-0CC0D07F41C5}"/>
              </a:ext>
            </a:extLst>
          </p:cNvPr>
          <p:cNvSpPr txBox="1"/>
          <p:nvPr/>
        </p:nvSpPr>
        <p:spPr>
          <a:xfrm>
            <a:off x="7004052" y="2277014"/>
            <a:ext cx="3743332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뭐가 효율적인 최적화 방법인지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사람들 사이에서 자주 나오는 주제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파인 튜닝은 구시대적인 방법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프롬프트가 효율적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등등 여러 의견이 보입니다</a:t>
            </a:r>
            <a:endParaRPr lang="en-US" altLang="ko-KR" dirty="0"/>
          </a:p>
        </p:txBody>
      </p:sp>
      <p:pic>
        <p:nvPicPr>
          <p:cNvPr id="6" name="그림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D509DF2-8D3A-301C-B7F1-018C9C6FB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0886"/>
            <a:ext cx="4799730" cy="26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70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07F65-0580-19B2-B116-357523289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21BB6-FA18-C6FE-453E-4900D8E3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그럼 뭐가 효율적인가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50FF1E-074D-7056-591E-5AA5C1A7B91F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-27-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4C81E-806C-8AB6-9F87-762FCA44598C}"/>
              </a:ext>
            </a:extLst>
          </p:cNvPr>
          <p:cNvSpPr txBox="1"/>
          <p:nvPr/>
        </p:nvSpPr>
        <p:spPr>
          <a:xfrm>
            <a:off x="7004052" y="2277014"/>
            <a:ext cx="4003019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LLM</a:t>
            </a:r>
            <a:r>
              <a:rPr lang="ko-KR" altLang="en-US" dirty="0"/>
              <a:t>을 구축한 개발자들이 쓴 기사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프롬프트만으로 파인 튜닝의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90</a:t>
            </a:r>
            <a:r>
              <a:rPr lang="ko-KR" altLang="en-US" dirty="0"/>
              <a:t>프로 이상의 성능을 보여준다면</a:t>
            </a:r>
            <a:r>
              <a:rPr lang="en-US" altLang="ko-KR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그러면 투자대비 효율이 나쁘다</a:t>
            </a:r>
            <a:endParaRPr lang="en-US" altLang="ko-KR" dirty="0"/>
          </a:p>
        </p:txBody>
      </p:sp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3BAE4AE-AA52-0DCB-691A-1A216C671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7013"/>
            <a:ext cx="4854224" cy="1825087"/>
          </a:xfrm>
          <a:prstGeom prst="rect">
            <a:avLst/>
          </a:prstGeom>
        </p:spPr>
      </p:pic>
      <p:pic>
        <p:nvPicPr>
          <p:cNvPr id="9" name="그림 8" descr="텍스트, 폰트, 스크린샷, 정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33CAEC9-E1C4-B4B3-FF08-01BB1743C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83854"/>
            <a:ext cx="4823291" cy="79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3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D3F11-2436-5C61-BF56-B28933BF5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74462-FE98-741B-07BD-9ED2CE65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이유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AFD46-211A-EF3D-7AC9-907E604D5E83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-3-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752D0-F6B1-D2CE-B288-27FBFEB8840D}"/>
              </a:ext>
            </a:extLst>
          </p:cNvPr>
          <p:cNvSpPr txBox="1"/>
          <p:nvPr/>
        </p:nvSpPr>
        <p:spPr>
          <a:xfrm>
            <a:off x="6942014" y="2370857"/>
            <a:ext cx="4411785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저번 발표에서 로컬 </a:t>
            </a:r>
            <a:r>
              <a:rPr lang="en-US" altLang="ko-KR" dirty="0"/>
              <a:t>LLM</a:t>
            </a:r>
            <a:r>
              <a:rPr lang="ko-KR" altLang="en-US" dirty="0"/>
              <a:t>에 간단하게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다루었습니다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이번에는 </a:t>
            </a:r>
            <a:r>
              <a:rPr lang="ko-KR" altLang="en-US" dirty="0" err="1"/>
              <a:t>파인튜닝을</a:t>
            </a:r>
            <a:r>
              <a:rPr lang="ko-KR" altLang="en-US" dirty="0"/>
              <a:t> 비롯한 여러가지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방법들에 대해 이야기 </a:t>
            </a:r>
            <a:r>
              <a:rPr lang="ko-KR" altLang="en-US" dirty="0" err="1"/>
              <a:t>해보려합니다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 descr="그래픽, 폰트, 도표, 클립아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5488616-B6B0-6214-21B7-BC02F3A53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4" y="2277014"/>
            <a:ext cx="44291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9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4DAF3-6F88-54B3-8CC5-274C59D1C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F74E0-5F58-1C5A-90C7-ECDB4E34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LLM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64E249-3593-2BBA-9E88-5E31B7793D97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-4-</a:t>
            </a:r>
          </a:p>
        </p:txBody>
      </p:sp>
      <p:pic>
        <p:nvPicPr>
          <p:cNvPr id="4" name="그림 3" descr="그래픽, 폰트, 도표, 클립아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1FE7B4F-B99A-B90E-DD95-6A3521586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4" y="2277014"/>
            <a:ext cx="4429125" cy="231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2D11D0-1F4D-2D66-23F3-7387C4A4297C}"/>
              </a:ext>
            </a:extLst>
          </p:cNvPr>
          <p:cNvSpPr txBox="1"/>
          <p:nvPr/>
        </p:nvSpPr>
        <p:spPr>
          <a:xfrm>
            <a:off x="6719500" y="2370857"/>
            <a:ext cx="4568879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저번에도 이야기했듯이 클라우드 기반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LLM</a:t>
            </a:r>
            <a:r>
              <a:rPr lang="ko-KR" altLang="en-US" dirty="0"/>
              <a:t>이 아닌 컴퓨터에서 구동하는 </a:t>
            </a:r>
            <a:r>
              <a:rPr lang="en-US" altLang="ko-KR" dirty="0"/>
              <a:t>LLM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강점으로는 최적화를 통해 원하는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방향으로 결과를 얻도록 만들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57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319F4-FA94-D2CC-1C8F-A7397B44D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A4832-2606-C0AB-D722-09FFA811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LLM</a:t>
            </a:r>
            <a:r>
              <a:rPr lang="ko-KR" altLang="en-US" dirty="0"/>
              <a:t>에서 최적화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E84C4-525F-8A5D-BBC9-040265D15321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-5-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3CADB-7530-E1C5-B62F-A873C1366E27}"/>
              </a:ext>
            </a:extLst>
          </p:cNvPr>
          <p:cNvSpPr txBox="1"/>
          <p:nvPr/>
        </p:nvSpPr>
        <p:spPr>
          <a:xfrm>
            <a:off x="6731002" y="2578606"/>
            <a:ext cx="4128053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최적화의 종류는 보통 </a:t>
            </a:r>
            <a:r>
              <a:rPr lang="en-US" altLang="ko-KR" dirty="0"/>
              <a:t>3</a:t>
            </a:r>
            <a:r>
              <a:rPr lang="ko-KR" altLang="en-US" dirty="0"/>
              <a:t>가지입니다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Fine-tuning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Prompt engineering</a:t>
            </a:r>
          </a:p>
        </p:txBody>
      </p:sp>
      <p:pic>
        <p:nvPicPr>
          <p:cNvPr id="7" name="그림 6" descr="텍스트, 스크린샷, 폰트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D81F7A2-C4D6-95C8-FBD9-BA01F6F8F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2105462"/>
            <a:ext cx="5765800" cy="316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5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3E12C-3CCA-96AF-DE16-23CDD61F0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41F47-C5FF-2FE9-A67A-633579ED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Fine-tunning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6E5D6-E425-0CAE-1DD9-D0571D803F5D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-6-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12372-D839-3EF6-A5B8-F850DA88023C}"/>
              </a:ext>
            </a:extLst>
          </p:cNvPr>
          <p:cNvSpPr txBox="1"/>
          <p:nvPr/>
        </p:nvSpPr>
        <p:spPr>
          <a:xfrm>
            <a:off x="7004052" y="2277014"/>
            <a:ext cx="4204997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Fine-tunning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미세 조정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대량의 데이터를 추가로 학습하여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원하는 결과물이 나오도록 만드는 방법</a:t>
            </a:r>
            <a:endParaRPr lang="en-US" altLang="ko-KR" dirty="0"/>
          </a:p>
        </p:txBody>
      </p:sp>
      <p:pic>
        <p:nvPicPr>
          <p:cNvPr id="6" name="그림 5" descr="텍스트, 스크린샷, 도표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FC73E25-570F-5982-F8E5-971850B24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8606"/>
            <a:ext cx="5143500" cy="219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7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83005-A72E-3ED5-3E5A-E7C2D632B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D73C7-9BC1-CBEB-A527-22D5C911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Fine-tunning</a:t>
            </a:r>
            <a:r>
              <a:rPr lang="ko-KR" altLang="en-US" dirty="0"/>
              <a:t>의 종류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27F38-8808-DB5E-DEC7-2BE9B9994863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-7-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A7AA5-BE61-186E-1DA5-36A996BBE9D3}"/>
              </a:ext>
            </a:extLst>
          </p:cNvPr>
          <p:cNvSpPr txBox="1"/>
          <p:nvPr/>
        </p:nvSpPr>
        <p:spPr>
          <a:xfrm>
            <a:off x="7004052" y="2277014"/>
            <a:ext cx="4364593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FFT(Full Fine-Tuning)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파라미터 전부를 학습하는 방법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PEFT(Parameter-Efficient Fine-Tuning)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일부 파라미터만 학습하는 방법</a:t>
            </a:r>
            <a:endParaRPr lang="en-US" altLang="ko-KR" dirty="0"/>
          </a:p>
        </p:txBody>
      </p:sp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EC2B117-FB36-814D-6F4D-6CAF8DCC2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55" y="2030061"/>
            <a:ext cx="3270250" cy="1398939"/>
          </a:xfrm>
          <a:prstGeom prst="rect">
            <a:avLst/>
          </a:prstGeom>
        </p:spPr>
      </p:pic>
      <p:pic>
        <p:nvPicPr>
          <p:cNvPr id="9" name="그림 8" descr="텍스트, 스크린샷, 도표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F9560C3-6AEC-0B4F-4CE3-9A5C08949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55" y="3429000"/>
            <a:ext cx="5469495" cy="186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0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8FDD8-C8C4-AD89-A6B8-373B3BF25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5024E-049E-F914-CDE9-843E948F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Fine-tunning</a:t>
            </a:r>
            <a:r>
              <a:rPr lang="ko-KR" altLang="en-US" dirty="0"/>
              <a:t>의 종류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2C991-7170-928D-7D08-B5A27BEAA934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-8-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D2C2B-293C-4E03-36B2-836345D4CFDE}"/>
              </a:ext>
            </a:extLst>
          </p:cNvPr>
          <p:cNvSpPr txBox="1"/>
          <p:nvPr/>
        </p:nvSpPr>
        <p:spPr>
          <a:xfrm>
            <a:off x="7004052" y="2277014"/>
            <a:ext cx="388279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Knowledge </a:t>
            </a:r>
            <a:r>
              <a:rPr lang="en-US" altLang="ko-KR" dirty="0" err="1"/>
              <a:t>Distllation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지식 증류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큰 모델을 통해 작은 모델을 학습</a:t>
            </a:r>
            <a:endParaRPr lang="en-US" altLang="ko-KR" dirty="0"/>
          </a:p>
        </p:txBody>
      </p:sp>
      <p:pic>
        <p:nvPicPr>
          <p:cNvPr id="7" name="그림 6" descr="텍스트, 스크린샷, 소프트웨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3FF95D3-6498-6168-772D-C87EBB4AC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7014"/>
            <a:ext cx="4537804" cy="317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9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8CB1D-886F-B4B3-2F2D-955CD3BD2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F4E0D-6239-CE9C-7D2C-FFEBDABD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Fine-tunning</a:t>
            </a:r>
            <a:r>
              <a:rPr lang="ko-KR" altLang="en-US" dirty="0"/>
              <a:t>의 강점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D4A7A-62CC-BCDB-3C2B-96F46A31F5D4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-9-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104D5-103A-33B4-2625-6E6E2D38E6EE}"/>
              </a:ext>
            </a:extLst>
          </p:cNvPr>
          <p:cNvSpPr txBox="1"/>
          <p:nvPr/>
        </p:nvSpPr>
        <p:spPr>
          <a:xfrm>
            <a:off x="6997702" y="2492914"/>
            <a:ext cx="380104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높은 수준의 결과물 얻을 가능성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추론 속도 향상</a:t>
            </a:r>
            <a:endParaRPr lang="en-US" altLang="ko-KR" dirty="0"/>
          </a:p>
        </p:txBody>
      </p:sp>
      <p:pic>
        <p:nvPicPr>
          <p:cNvPr id="6" name="그림 5" descr="텍스트, 스크린샷, 도표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471FC2F-7575-4599-D996-4E78BAE4D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8606"/>
            <a:ext cx="5143500" cy="219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8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537</Words>
  <Application>Microsoft Office PowerPoint</Application>
  <PresentationFormat>와이드스크린</PresentationFormat>
  <Paragraphs>213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LLM의 최적화</vt:lpstr>
      <vt:lpstr>목차</vt:lpstr>
      <vt:lpstr>주제 선정 이유</vt:lpstr>
      <vt:lpstr>Local LLM이란?</vt:lpstr>
      <vt:lpstr>LLM에서 최적화</vt:lpstr>
      <vt:lpstr>Fine-tunning이란?</vt:lpstr>
      <vt:lpstr>Fine-tunning의 종류</vt:lpstr>
      <vt:lpstr>Fine-tunning의 종류</vt:lpstr>
      <vt:lpstr>Fine-tunning의 강점</vt:lpstr>
      <vt:lpstr>Fine-tunning의 단점</vt:lpstr>
      <vt:lpstr>RAG 방식이란?</vt:lpstr>
      <vt:lpstr>RAG 방식의 강점</vt:lpstr>
      <vt:lpstr>RAG 방식의 단점</vt:lpstr>
      <vt:lpstr>RAG 방식의 활용</vt:lpstr>
      <vt:lpstr>RAG 방식의 활용</vt:lpstr>
      <vt:lpstr>Prompt engineering이란?</vt:lpstr>
      <vt:lpstr>Prompt engineering의 종류</vt:lpstr>
      <vt:lpstr>Prompt engineering의 종류</vt:lpstr>
      <vt:lpstr>Prompt engineering의 강점</vt:lpstr>
      <vt:lpstr>Prompt engineering의 단점</vt:lpstr>
      <vt:lpstr>직접 시도</vt:lpstr>
      <vt:lpstr>직접 시도</vt:lpstr>
      <vt:lpstr>직접 시도</vt:lpstr>
      <vt:lpstr>직접 시도</vt:lpstr>
      <vt:lpstr>직접 시도</vt:lpstr>
      <vt:lpstr>그럼 뭐가 효율적인가?</vt:lpstr>
      <vt:lpstr>그럼 뭐가 효율적인가?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종현 김</dc:creator>
  <cp:lastModifiedBy>종현 김</cp:lastModifiedBy>
  <cp:revision>1</cp:revision>
  <dcterms:created xsi:type="dcterms:W3CDTF">2025-09-01T04:29:02Z</dcterms:created>
  <dcterms:modified xsi:type="dcterms:W3CDTF">2025-09-03T08:45:04Z</dcterms:modified>
</cp:coreProperties>
</file>