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258" r:id="rId3"/>
    <p:sldId id="303" r:id="rId4"/>
    <p:sldId id="310" r:id="rId5"/>
    <p:sldId id="335" r:id="rId6"/>
    <p:sldId id="319" r:id="rId7"/>
    <p:sldId id="337" r:id="rId8"/>
    <p:sldId id="344" r:id="rId9"/>
    <p:sldId id="342" r:id="rId10"/>
    <p:sldId id="345" r:id="rId11"/>
    <p:sldId id="343" r:id="rId12"/>
    <p:sldId id="346" r:id="rId13"/>
    <p:sldId id="347" r:id="rId14"/>
    <p:sldId id="349" r:id="rId15"/>
    <p:sldId id="348" r:id="rId16"/>
    <p:sldId id="341" r:id="rId17"/>
    <p:sldId id="338" r:id="rId18"/>
    <p:sldId id="351" r:id="rId19"/>
    <p:sldId id="350" r:id="rId20"/>
    <p:sldId id="352" r:id="rId21"/>
    <p:sldId id="353" r:id="rId22"/>
    <p:sldId id="354" r:id="rId23"/>
    <p:sldId id="360" r:id="rId24"/>
    <p:sldId id="361" r:id="rId25"/>
    <p:sldId id="362" r:id="rId26"/>
    <p:sldId id="363" r:id="rId27"/>
    <p:sldId id="364" r:id="rId28"/>
    <p:sldId id="365" r:id="rId29"/>
    <p:sldId id="359" r:id="rId30"/>
    <p:sldId id="355" r:id="rId31"/>
    <p:sldId id="356" r:id="rId32"/>
    <p:sldId id="357" r:id="rId33"/>
    <p:sldId id="358" r:id="rId34"/>
    <p:sldId id="340" r:id="rId35"/>
    <p:sldId id="33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B69EB-9190-4788-968E-20F370C01952}" v="110" dt="2025-07-23T05:29:32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87423" autoAdjust="0"/>
  </p:normalViewPr>
  <p:slideViewPr>
    <p:cSldViewPr snapToGrid="0">
      <p:cViewPr varScale="1">
        <p:scale>
          <a:sx n="77" d="100"/>
          <a:sy n="77" d="100"/>
        </p:scale>
        <p:origin x="6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현 김" userId="4e62a0cd71f6508f" providerId="LiveId" clId="{9C0C0466-9134-4B91-B050-D2E9E28A97D7}"/>
    <pc:docChg chg="undo custSel addSld delSld modSld sldOrd">
      <pc:chgData name="종현 김" userId="4e62a0cd71f6508f" providerId="LiveId" clId="{9C0C0466-9134-4B91-B050-D2E9E28A97D7}" dt="2025-07-09T06:56:12.539" v="8522"/>
      <pc:docMkLst>
        <pc:docMk/>
      </pc:docMkLst>
      <pc:sldChg chg="modSp mod">
        <pc:chgData name="종현 김" userId="4e62a0cd71f6508f" providerId="LiveId" clId="{9C0C0466-9134-4B91-B050-D2E9E28A97D7}" dt="2025-07-09T04:38:01.221" v="7780" actId="14100"/>
        <pc:sldMkLst>
          <pc:docMk/>
          <pc:sldMk cId="3906222446" sldId="258"/>
        </pc:sldMkLst>
        <pc:spChg chg="mod">
          <ac:chgData name="종현 김" userId="4e62a0cd71f6508f" providerId="LiveId" clId="{9C0C0466-9134-4B91-B050-D2E9E28A97D7}" dt="2025-07-09T04:38:01.221" v="7780" actId="14100"/>
          <ac:spMkLst>
            <pc:docMk/>
            <pc:sldMk cId="3906222446" sldId="258"/>
            <ac:spMk id="3" creationId="{7C778E5D-C179-E5E5-01C2-F5C104F2A85B}"/>
          </ac:spMkLst>
        </pc:spChg>
      </pc:sldChg>
      <pc:sldChg chg="modSp mod">
        <pc:chgData name="종현 김" userId="4e62a0cd71f6508f" providerId="LiveId" clId="{9C0C0466-9134-4B91-B050-D2E9E28A97D7}" dt="2025-07-09T04:38:20.650" v="7810" actId="20577"/>
        <pc:sldMkLst>
          <pc:docMk/>
          <pc:sldMk cId="2937531716" sldId="259"/>
        </pc:sldMkLst>
        <pc:spChg chg="mod">
          <ac:chgData name="종현 김" userId="4e62a0cd71f6508f" providerId="LiveId" clId="{9C0C0466-9134-4B91-B050-D2E9E28A97D7}" dt="2025-07-09T04:38:20.650" v="7810" actId="20577"/>
          <ac:spMkLst>
            <pc:docMk/>
            <pc:sldMk cId="2937531716" sldId="259"/>
            <ac:spMk id="2" creationId="{005A92FA-518A-0B6D-16FB-CD7306E21572}"/>
          </ac:spMkLst>
        </pc:spChg>
        <pc:spChg chg="mod">
          <ac:chgData name="종현 김" userId="4e62a0cd71f6508f" providerId="LiveId" clId="{9C0C0466-9134-4B91-B050-D2E9E28A97D7}" dt="2025-07-08T11:20:48.696" v="2921" actId="20577"/>
          <ac:spMkLst>
            <pc:docMk/>
            <pc:sldMk cId="2937531716" sldId="259"/>
            <ac:spMk id="4" creationId="{C9087AB0-D8D5-7543-BEEF-A82F9DA2BBE9}"/>
          </ac:spMkLst>
        </pc:spChg>
      </pc:sldChg>
      <pc:sldChg chg="addSp delSp modSp mod">
        <pc:chgData name="종현 김" userId="4e62a0cd71f6508f" providerId="LiveId" clId="{9C0C0466-9134-4B91-B050-D2E9E28A97D7}" dt="2025-07-09T06:03:36.731" v="7949" actId="20577"/>
        <pc:sldMkLst>
          <pc:docMk/>
          <pc:sldMk cId="625091368" sldId="303"/>
        </pc:sldMkLst>
        <pc:spChg chg="add mod">
          <ac:chgData name="종현 김" userId="4e62a0cd71f6508f" providerId="LiveId" clId="{9C0C0466-9134-4B91-B050-D2E9E28A97D7}" dt="2025-07-09T06:03:36.731" v="7949" actId="20577"/>
          <ac:spMkLst>
            <pc:docMk/>
            <pc:sldMk cId="625091368" sldId="303"/>
            <ac:spMk id="6" creationId="{4D7752D0-F6B1-D2CE-B288-27FBFEB8840D}"/>
          </ac:spMkLst>
        </pc:spChg>
      </pc:sldChg>
      <pc:sldChg chg="addSp delSp modSp mod modNotesTx">
        <pc:chgData name="종현 김" userId="4e62a0cd71f6508f" providerId="LiveId" clId="{9C0C0466-9134-4B91-B050-D2E9E28A97D7}" dt="2025-07-08T08:45:41.259" v="1243" actId="20577"/>
        <pc:sldMkLst>
          <pc:docMk/>
          <pc:sldMk cId="2617950727" sldId="310"/>
        </pc:sldMkLst>
      </pc:sldChg>
      <pc:sldChg chg="del">
        <pc:chgData name="종현 김" userId="4e62a0cd71f6508f" providerId="LiveId" clId="{9C0C0466-9134-4B91-B050-D2E9E28A97D7}" dt="2025-07-08T06:49:33.704" v="2" actId="47"/>
        <pc:sldMkLst>
          <pc:docMk/>
          <pc:sldMk cId="1692247096" sldId="311"/>
        </pc:sldMkLst>
      </pc:sldChg>
      <pc:sldChg chg="addSp delSp modSp add mod ord modNotesTx">
        <pc:chgData name="종현 김" userId="4e62a0cd71f6508f" providerId="LiveId" clId="{9C0C0466-9134-4B91-B050-D2E9E28A97D7}" dt="2025-07-09T06:14:47.295" v="8396" actId="20577"/>
        <pc:sldMkLst>
          <pc:docMk/>
          <pc:sldMk cId="1992312743" sldId="311"/>
        </pc:sldMkLst>
      </pc:sldChg>
      <pc:sldChg chg="addSp delSp modSp add mod modNotesTx">
        <pc:chgData name="종현 김" userId="4e62a0cd71f6508f" providerId="LiveId" clId="{9C0C0466-9134-4B91-B050-D2E9E28A97D7}" dt="2025-07-09T06:15:07.250" v="8411" actId="20577"/>
        <pc:sldMkLst>
          <pc:docMk/>
          <pc:sldMk cId="1134467207" sldId="312"/>
        </pc:sldMkLst>
      </pc:sldChg>
      <pc:sldChg chg="del">
        <pc:chgData name="종현 김" userId="4e62a0cd71f6508f" providerId="LiveId" clId="{9C0C0466-9134-4B91-B050-D2E9E28A97D7}" dt="2025-07-08T06:49:34.235" v="3" actId="47"/>
        <pc:sldMkLst>
          <pc:docMk/>
          <pc:sldMk cId="1751479350" sldId="312"/>
        </pc:sldMkLst>
      </pc:sldChg>
      <pc:sldChg chg="delSp modSp add del mod ord">
        <pc:chgData name="종현 김" userId="4e62a0cd71f6508f" providerId="LiveId" clId="{9C0C0466-9134-4B91-B050-D2E9E28A97D7}" dt="2025-07-09T06:13:53.607" v="8390" actId="47"/>
        <pc:sldMkLst>
          <pc:docMk/>
          <pc:sldMk cId="1231324468" sldId="313"/>
        </pc:sldMkLst>
      </pc:sldChg>
      <pc:sldChg chg="del">
        <pc:chgData name="종현 김" userId="4e62a0cd71f6508f" providerId="LiveId" clId="{9C0C0466-9134-4B91-B050-D2E9E28A97D7}" dt="2025-07-08T06:49:32.768" v="1" actId="47"/>
        <pc:sldMkLst>
          <pc:docMk/>
          <pc:sldMk cId="1739111451" sldId="314"/>
        </pc:sldMkLst>
      </pc:sldChg>
      <pc:sldChg chg="addSp delSp modSp add mod ord">
        <pc:chgData name="종현 김" userId="4e62a0cd71f6508f" providerId="LiveId" clId="{9C0C0466-9134-4B91-B050-D2E9E28A97D7}" dt="2025-07-09T06:43:06.510" v="8518" actId="20577"/>
        <pc:sldMkLst>
          <pc:docMk/>
          <pc:sldMk cId="2220509103" sldId="314"/>
        </pc:sldMkLst>
      </pc:sldChg>
      <pc:sldChg chg="modSp add del mod modNotesTx">
        <pc:chgData name="종현 김" userId="4e62a0cd71f6508f" providerId="LiveId" clId="{9C0C0466-9134-4B91-B050-D2E9E28A97D7}" dt="2025-07-09T03:50:41.919" v="7021" actId="47"/>
        <pc:sldMkLst>
          <pc:docMk/>
          <pc:sldMk cId="1299831553" sldId="315"/>
        </pc:sldMkLst>
      </pc:sldChg>
      <pc:sldChg chg="del">
        <pc:chgData name="종현 김" userId="4e62a0cd71f6508f" providerId="LiveId" clId="{9C0C0466-9134-4B91-B050-D2E9E28A97D7}" dt="2025-07-08T06:49:34.736" v="4" actId="47"/>
        <pc:sldMkLst>
          <pc:docMk/>
          <pc:sldMk cId="2949995841" sldId="315"/>
        </pc:sldMkLst>
      </pc:sldChg>
      <pc:sldChg chg="del">
        <pc:chgData name="종현 김" userId="4e62a0cd71f6508f" providerId="LiveId" clId="{9C0C0466-9134-4B91-B050-D2E9E28A97D7}" dt="2025-07-08T06:49:35.369" v="5" actId="47"/>
        <pc:sldMkLst>
          <pc:docMk/>
          <pc:sldMk cId="1944325100" sldId="316"/>
        </pc:sldMkLst>
      </pc:sldChg>
      <pc:sldChg chg="addSp delSp modSp add mod modNotesTx">
        <pc:chgData name="종현 김" userId="4e62a0cd71f6508f" providerId="LiveId" clId="{9C0C0466-9134-4B91-B050-D2E9E28A97D7}" dt="2025-07-09T06:54:49.708" v="8519" actId="14100"/>
        <pc:sldMkLst>
          <pc:docMk/>
          <pc:sldMk cId="3148331300" sldId="316"/>
        </pc:sldMkLst>
      </pc:sldChg>
      <pc:sldChg chg="addSp delSp modSp add mod modNotesTx">
        <pc:chgData name="종현 김" userId="4e62a0cd71f6508f" providerId="LiveId" clId="{9C0C0466-9134-4B91-B050-D2E9E28A97D7}" dt="2025-07-09T06:14:52.766" v="8400" actId="20577"/>
        <pc:sldMkLst>
          <pc:docMk/>
          <pc:sldMk cId="1142993225" sldId="317"/>
        </pc:sldMkLst>
      </pc:sldChg>
      <pc:sldChg chg="del">
        <pc:chgData name="종현 김" userId="4e62a0cd71f6508f" providerId="LiveId" clId="{9C0C0466-9134-4B91-B050-D2E9E28A97D7}" dt="2025-07-08T06:49:31.443" v="0" actId="47"/>
        <pc:sldMkLst>
          <pc:docMk/>
          <pc:sldMk cId="2304729461" sldId="317"/>
        </pc:sldMkLst>
      </pc:sldChg>
      <pc:sldChg chg="addSp delSp modSp add mod modNotesTx">
        <pc:chgData name="종현 김" userId="4e62a0cd71f6508f" providerId="LiveId" clId="{9C0C0466-9134-4B91-B050-D2E9E28A97D7}" dt="2025-07-09T06:14:50.441" v="8398" actId="20577"/>
        <pc:sldMkLst>
          <pc:docMk/>
          <pc:sldMk cId="737194201" sldId="318"/>
        </pc:sldMkLst>
      </pc:sldChg>
      <pc:sldChg chg="addSp delSp modSp add mod modNotesTx">
        <pc:chgData name="종현 김" userId="4e62a0cd71f6508f" providerId="LiveId" clId="{9C0C0466-9134-4B91-B050-D2E9E28A97D7}" dt="2025-07-09T06:14:43.161" v="8392" actId="20577"/>
        <pc:sldMkLst>
          <pc:docMk/>
          <pc:sldMk cId="1023925452" sldId="319"/>
        </pc:sldMkLst>
        <pc:spChg chg="mod">
          <ac:chgData name="종현 김" userId="4e62a0cd71f6508f" providerId="LiveId" clId="{9C0C0466-9134-4B91-B050-D2E9E28A97D7}" dt="2025-07-09T06:14:43.161" v="8392" actId="20577"/>
          <ac:spMkLst>
            <pc:docMk/>
            <pc:sldMk cId="1023925452" sldId="319"/>
            <ac:spMk id="3" creationId="{C62D888F-C346-C288-EEA1-50036794E5DC}"/>
          </ac:spMkLst>
        </pc:spChg>
      </pc:sldChg>
      <pc:sldChg chg="modSp add del mod">
        <pc:chgData name="종현 김" userId="4e62a0cd71f6508f" providerId="LiveId" clId="{9C0C0466-9134-4B91-B050-D2E9E28A97D7}" dt="2025-07-09T03:48:45.963" v="7018" actId="47"/>
        <pc:sldMkLst>
          <pc:docMk/>
          <pc:sldMk cId="1132103324" sldId="320"/>
        </pc:sldMkLst>
      </pc:sldChg>
      <pc:sldChg chg="addSp delSp modSp add mod ord">
        <pc:chgData name="종현 김" userId="4e62a0cd71f6508f" providerId="LiveId" clId="{9C0C0466-9134-4B91-B050-D2E9E28A97D7}" dt="2025-07-09T06:15:19.860" v="8426" actId="20577"/>
        <pc:sldMkLst>
          <pc:docMk/>
          <pc:sldMk cId="290252623" sldId="321"/>
        </pc:sldMkLst>
      </pc:sldChg>
      <pc:sldChg chg="modSp add del mod">
        <pc:chgData name="종현 김" userId="4e62a0cd71f6508f" providerId="LiveId" clId="{9C0C0466-9134-4B91-B050-D2E9E28A97D7}" dt="2025-07-09T03:48:49.021" v="7019" actId="47"/>
        <pc:sldMkLst>
          <pc:docMk/>
          <pc:sldMk cId="184491896" sldId="322"/>
        </pc:sldMkLst>
      </pc:sldChg>
      <pc:sldChg chg="modSp add del mod">
        <pc:chgData name="종현 김" userId="4e62a0cd71f6508f" providerId="LiveId" clId="{9C0C0466-9134-4B91-B050-D2E9E28A97D7}" dt="2025-07-09T03:48:50.258" v="7020" actId="47"/>
        <pc:sldMkLst>
          <pc:docMk/>
          <pc:sldMk cId="3373946965" sldId="323"/>
        </pc:sldMkLst>
      </pc:sldChg>
      <pc:sldChg chg="modSp add del mod">
        <pc:chgData name="종현 김" userId="4e62a0cd71f6508f" providerId="LiveId" clId="{9C0C0466-9134-4B91-B050-D2E9E28A97D7}" dt="2025-07-09T03:50:44.243" v="7023" actId="47"/>
        <pc:sldMkLst>
          <pc:docMk/>
          <pc:sldMk cId="3746874533" sldId="324"/>
        </pc:sldMkLst>
      </pc:sldChg>
      <pc:sldChg chg="modSp add del mod">
        <pc:chgData name="종현 김" userId="4e62a0cd71f6508f" providerId="LiveId" clId="{9C0C0466-9134-4B91-B050-D2E9E28A97D7}" dt="2025-07-09T03:50:43.612" v="7022" actId="47"/>
        <pc:sldMkLst>
          <pc:docMk/>
          <pc:sldMk cId="945567680" sldId="325"/>
        </pc:sldMkLst>
      </pc:sldChg>
      <pc:sldChg chg="addSp delSp modSp add mod">
        <pc:chgData name="종현 김" userId="4e62a0cd71f6508f" providerId="LiveId" clId="{9C0C0466-9134-4B91-B050-D2E9E28A97D7}" dt="2025-07-09T06:14:55.249" v="8402" actId="20577"/>
        <pc:sldMkLst>
          <pc:docMk/>
          <pc:sldMk cId="66174390" sldId="326"/>
        </pc:sldMkLst>
      </pc:sldChg>
      <pc:sldChg chg="addSp delSp modSp add del mod">
        <pc:chgData name="종현 김" userId="4e62a0cd71f6508f" providerId="LiveId" clId="{9C0C0466-9134-4B91-B050-D2E9E28A97D7}" dt="2025-07-09T01:18:30.441" v="4328" actId="47"/>
        <pc:sldMkLst>
          <pc:docMk/>
          <pc:sldMk cId="1363130449" sldId="326"/>
        </pc:sldMkLst>
      </pc:sldChg>
      <pc:sldChg chg="modSp add del mod">
        <pc:chgData name="종현 김" userId="4e62a0cd71f6508f" providerId="LiveId" clId="{9C0C0466-9134-4B91-B050-D2E9E28A97D7}" dt="2025-07-08T12:19:06.086" v="4020" actId="47"/>
        <pc:sldMkLst>
          <pc:docMk/>
          <pc:sldMk cId="1623804289" sldId="326"/>
        </pc:sldMkLst>
      </pc:sldChg>
      <pc:sldChg chg="addSp delSp modSp add mod">
        <pc:chgData name="종현 김" userId="4e62a0cd71f6508f" providerId="LiveId" clId="{9C0C0466-9134-4B91-B050-D2E9E28A97D7}" dt="2025-07-09T06:15:01.490" v="8405" actId="20577"/>
        <pc:sldMkLst>
          <pc:docMk/>
          <pc:sldMk cId="2470495501" sldId="327"/>
        </pc:sldMkLst>
      </pc:sldChg>
      <pc:sldChg chg="addSp delSp modSp add mod">
        <pc:chgData name="종현 김" userId="4e62a0cd71f6508f" providerId="LiveId" clId="{9C0C0466-9134-4B91-B050-D2E9E28A97D7}" dt="2025-07-09T06:15:04.221" v="8408" actId="20577"/>
        <pc:sldMkLst>
          <pc:docMk/>
          <pc:sldMk cId="1923664532" sldId="328"/>
        </pc:sldMkLst>
      </pc:sldChg>
      <pc:sldChg chg="addSp delSp modSp add mod">
        <pc:chgData name="종현 김" userId="4e62a0cd71f6508f" providerId="LiveId" clId="{9C0C0466-9134-4B91-B050-D2E9E28A97D7}" dt="2025-07-09T06:56:12.539" v="8522"/>
        <pc:sldMkLst>
          <pc:docMk/>
          <pc:sldMk cId="3376395471" sldId="329"/>
        </pc:sldMkLst>
      </pc:sldChg>
      <pc:sldChg chg="addSp delSp modSp add del mod">
        <pc:chgData name="종현 김" userId="4e62a0cd71f6508f" providerId="LiveId" clId="{9C0C0466-9134-4B91-B050-D2E9E28A97D7}" dt="2025-07-09T03:46:33.047" v="7017" actId="47"/>
        <pc:sldMkLst>
          <pc:docMk/>
          <pc:sldMk cId="670575453" sldId="330"/>
        </pc:sldMkLst>
      </pc:sldChg>
      <pc:sldChg chg="addSp modSp add del mod">
        <pc:chgData name="종현 김" userId="4e62a0cd71f6508f" providerId="LiveId" clId="{9C0C0466-9134-4B91-B050-D2E9E28A97D7}" dt="2025-07-09T04:36:17.306" v="7378" actId="47"/>
        <pc:sldMkLst>
          <pc:docMk/>
          <pc:sldMk cId="2922918195" sldId="331"/>
        </pc:sldMkLst>
      </pc:sldChg>
      <pc:sldChg chg="addSp delSp modSp add mod modNotesTx">
        <pc:chgData name="종현 김" userId="4e62a0cd71f6508f" providerId="LiveId" clId="{9C0C0466-9134-4B91-B050-D2E9E28A97D7}" dt="2025-07-09T06:15:17.416" v="8423" actId="20577"/>
        <pc:sldMkLst>
          <pc:docMk/>
          <pc:sldMk cId="1886074849" sldId="332"/>
        </pc:sldMkLst>
      </pc:sldChg>
      <pc:sldChg chg="addSp delSp modSp add mod">
        <pc:chgData name="종현 김" userId="4e62a0cd71f6508f" providerId="LiveId" clId="{9C0C0466-9134-4B91-B050-D2E9E28A97D7}" dt="2025-07-09T06:15:25.995" v="8432" actId="20577"/>
        <pc:sldMkLst>
          <pc:docMk/>
          <pc:sldMk cId="1044892973" sldId="333"/>
        </pc:sldMkLst>
      </pc:sldChg>
      <pc:sldChg chg="addSp delSp modSp add mod">
        <pc:chgData name="종현 김" userId="4e62a0cd71f6508f" providerId="LiveId" clId="{9C0C0466-9134-4B91-B050-D2E9E28A97D7}" dt="2025-07-09T06:15:15.176" v="8420" actId="20577"/>
        <pc:sldMkLst>
          <pc:docMk/>
          <pc:sldMk cId="1339304307" sldId="334"/>
        </pc:sldMkLst>
      </pc:sldChg>
    </pc:docChg>
  </pc:docChgLst>
  <pc:docChgLst>
    <pc:chgData name="종현 김" userId="4e62a0cd71f6508f" providerId="LiveId" clId="{73AB69EB-9190-4788-968E-20F370C01952}"/>
    <pc:docChg chg="undo custSel addSld delSld modSld sldOrd">
      <pc:chgData name="종현 김" userId="4e62a0cd71f6508f" providerId="LiveId" clId="{73AB69EB-9190-4788-968E-20F370C01952}" dt="2025-07-23T06:38:22.534" v="13582" actId="20577"/>
      <pc:docMkLst>
        <pc:docMk/>
      </pc:docMkLst>
      <pc:sldChg chg="modSp mod">
        <pc:chgData name="종현 김" userId="4e62a0cd71f6508f" providerId="LiveId" clId="{73AB69EB-9190-4788-968E-20F370C01952}" dt="2025-07-23T06:37:42.457" v="13581" actId="14100"/>
        <pc:sldMkLst>
          <pc:docMk/>
          <pc:sldMk cId="3906222446" sldId="258"/>
        </pc:sldMkLst>
        <pc:spChg chg="mod">
          <ac:chgData name="종현 김" userId="4e62a0cd71f6508f" providerId="LiveId" clId="{73AB69EB-9190-4788-968E-20F370C01952}" dt="2025-07-23T06:37:42.457" v="13581" actId="14100"/>
          <ac:spMkLst>
            <pc:docMk/>
            <pc:sldMk cId="3906222446" sldId="258"/>
            <ac:spMk id="3" creationId="{7C778E5D-C179-E5E5-01C2-F5C104F2A85B}"/>
          </ac:spMkLst>
        </pc:spChg>
      </pc:sldChg>
      <pc:sldChg chg="modSp mod">
        <pc:chgData name="종현 김" userId="4e62a0cd71f6508f" providerId="LiveId" clId="{73AB69EB-9190-4788-968E-20F370C01952}" dt="2025-07-23T05:40:09.453" v="13491" actId="20577"/>
        <pc:sldMkLst>
          <pc:docMk/>
          <pc:sldMk cId="2937531716" sldId="259"/>
        </pc:sldMkLst>
        <pc:spChg chg="mod">
          <ac:chgData name="종현 김" userId="4e62a0cd71f6508f" providerId="LiveId" clId="{73AB69EB-9190-4788-968E-20F370C01952}" dt="2025-07-23T05:40:09.453" v="13491" actId="20577"/>
          <ac:spMkLst>
            <pc:docMk/>
            <pc:sldMk cId="2937531716" sldId="259"/>
            <ac:spMk id="2" creationId="{005A92FA-518A-0B6D-16FB-CD7306E21572}"/>
          </ac:spMkLst>
        </pc:spChg>
        <pc:spChg chg="mod">
          <ac:chgData name="종현 김" userId="4e62a0cd71f6508f" providerId="LiveId" clId="{73AB69EB-9190-4788-968E-20F370C01952}" dt="2025-07-13T13:26:17.720" v="13" actId="20577"/>
          <ac:spMkLst>
            <pc:docMk/>
            <pc:sldMk cId="2937531716" sldId="259"/>
            <ac:spMk id="4" creationId="{C9087AB0-D8D5-7543-BEEF-A82F9DA2BBE9}"/>
          </ac:spMkLst>
        </pc:spChg>
      </pc:sldChg>
      <pc:sldChg chg="modSp mod">
        <pc:chgData name="종현 김" userId="4e62a0cd71f6508f" providerId="LiveId" clId="{73AB69EB-9190-4788-968E-20F370C01952}" dt="2025-07-23T05:31:41.586" v="13416" actId="20577"/>
        <pc:sldMkLst>
          <pc:docMk/>
          <pc:sldMk cId="625091368" sldId="303"/>
        </pc:sldMkLst>
        <pc:spChg chg="mod">
          <ac:chgData name="종현 김" userId="4e62a0cd71f6508f" providerId="LiveId" clId="{73AB69EB-9190-4788-968E-20F370C01952}" dt="2025-07-23T05:31:41.586" v="13416" actId="20577"/>
          <ac:spMkLst>
            <pc:docMk/>
            <pc:sldMk cId="625091368" sldId="303"/>
            <ac:spMk id="6" creationId="{4D7752D0-F6B1-D2CE-B288-27FBFEB8840D}"/>
          </ac:spMkLst>
        </pc:spChg>
      </pc:sldChg>
      <pc:sldChg chg="addSp delSp modSp mod modNotesTx">
        <pc:chgData name="종현 김" userId="4e62a0cd71f6508f" providerId="LiveId" clId="{73AB69EB-9190-4788-968E-20F370C01952}" dt="2025-07-13T13:42:03.053" v="825" actId="1076"/>
        <pc:sldMkLst>
          <pc:docMk/>
          <pc:sldMk cId="2617950727" sldId="310"/>
        </pc:sldMkLst>
        <pc:spChg chg="mod">
          <ac:chgData name="종현 김" userId="4e62a0cd71f6508f" providerId="LiveId" clId="{73AB69EB-9190-4788-968E-20F370C01952}" dt="2025-07-13T13:26:57.290" v="31" actId="20577"/>
          <ac:spMkLst>
            <pc:docMk/>
            <pc:sldMk cId="2617950727" sldId="310"/>
            <ac:spMk id="2" creationId="{25B94BE7-6355-66D3-8C97-625035F9E88C}"/>
          </ac:spMkLst>
        </pc:spChg>
        <pc:spChg chg="add mod">
          <ac:chgData name="종현 김" userId="4e62a0cd71f6508f" providerId="LiveId" clId="{73AB69EB-9190-4788-968E-20F370C01952}" dt="2025-07-13T13:41:57.334" v="823"/>
          <ac:spMkLst>
            <pc:docMk/>
            <pc:sldMk cId="2617950727" sldId="310"/>
            <ac:spMk id="10" creationId="{9CF06EAA-464C-4397-9C08-63E5C5502AF3}"/>
          </ac:spMkLst>
        </pc:spChg>
        <pc:picChg chg="add mod">
          <ac:chgData name="종현 김" userId="4e62a0cd71f6508f" providerId="LiveId" clId="{73AB69EB-9190-4788-968E-20F370C01952}" dt="2025-07-13T13:42:03.053" v="825" actId="1076"/>
          <ac:picMkLst>
            <pc:docMk/>
            <pc:sldMk cId="2617950727" sldId="310"/>
            <ac:picMk id="9" creationId="{C85938CF-31E3-632A-E3E2-AF8942AED527}"/>
          </ac:picMkLst>
        </pc:picChg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1992312743" sldId="311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1134467207" sldId="312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2220509103" sldId="314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3148331300" sldId="316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1142993225" sldId="317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737194201" sldId="318"/>
        </pc:sldMkLst>
      </pc:sldChg>
      <pc:sldChg chg="addSp delSp modSp mod modNotesTx">
        <pc:chgData name="종현 김" userId="4e62a0cd71f6508f" providerId="LiveId" clId="{73AB69EB-9190-4788-968E-20F370C01952}" dt="2025-07-23T05:32:19.930" v="13420" actId="20577"/>
        <pc:sldMkLst>
          <pc:docMk/>
          <pc:sldMk cId="1023925452" sldId="319"/>
        </pc:sldMkLst>
        <pc:spChg chg="mod">
          <ac:chgData name="종현 김" userId="4e62a0cd71f6508f" providerId="LiveId" clId="{73AB69EB-9190-4788-968E-20F370C01952}" dt="2025-07-13T13:27:22.327" v="91" actId="20577"/>
          <ac:spMkLst>
            <pc:docMk/>
            <pc:sldMk cId="1023925452" sldId="319"/>
            <ac:spMk id="2" creationId="{75EE9507-19A6-D2EA-0882-AFBE1FEDE324}"/>
          </ac:spMkLst>
        </pc:spChg>
        <pc:spChg chg="mod">
          <ac:chgData name="종현 김" userId="4e62a0cd71f6508f" providerId="LiveId" clId="{73AB69EB-9190-4788-968E-20F370C01952}" dt="2025-07-23T05:32:19.930" v="13420" actId="20577"/>
          <ac:spMkLst>
            <pc:docMk/>
            <pc:sldMk cId="1023925452" sldId="319"/>
            <ac:spMk id="3" creationId="{C62D888F-C346-C288-EEA1-50036794E5DC}"/>
          </ac:spMkLst>
        </pc:spChg>
        <pc:picChg chg="add mod">
          <ac:chgData name="종현 김" userId="4e62a0cd71f6508f" providerId="LiveId" clId="{73AB69EB-9190-4788-968E-20F370C01952}" dt="2025-07-13T13:28:33.996" v="96" actId="1076"/>
          <ac:picMkLst>
            <pc:docMk/>
            <pc:sldMk cId="1023925452" sldId="319"/>
            <ac:picMk id="6" creationId="{3A5EED53-0CA9-7553-6A56-7DB1F601C80F}"/>
          </ac:picMkLst>
        </pc:picChg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290252623" sldId="321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66174390" sldId="326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2470495501" sldId="327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1923664532" sldId="328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3376395471" sldId="329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1886074849" sldId="332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1044892973" sldId="333"/>
        </pc:sldMkLst>
      </pc:sldChg>
      <pc:sldChg chg="del">
        <pc:chgData name="종현 김" userId="4e62a0cd71f6508f" providerId="LiveId" clId="{73AB69EB-9190-4788-968E-20F370C01952}" dt="2025-07-20T04:01:07.983" v="7835" actId="47"/>
        <pc:sldMkLst>
          <pc:docMk/>
          <pc:sldMk cId="1339304307" sldId="334"/>
        </pc:sldMkLst>
      </pc:sldChg>
      <pc:sldChg chg="addSp delSp modSp add mod modNotesTx">
        <pc:chgData name="종현 김" userId="4e62a0cd71f6508f" providerId="LiveId" clId="{73AB69EB-9190-4788-968E-20F370C01952}" dt="2025-07-23T05:32:12.906" v="13418" actId="20577"/>
        <pc:sldMkLst>
          <pc:docMk/>
          <pc:sldMk cId="4177014250" sldId="335"/>
        </pc:sldMkLst>
        <pc:spChg chg="mod">
          <ac:chgData name="종현 김" userId="4e62a0cd71f6508f" providerId="LiveId" clId="{73AB69EB-9190-4788-968E-20F370C01952}" dt="2025-07-23T05:32:12.906" v="13418" actId="20577"/>
          <ac:spMkLst>
            <pc:docMk/>
            <pc:sldMk cId="4177014250" sldId="335"/>
            <ac:spMk id="3" creationId="{BFA2DD4F-C5E8-DEAD-1B5D-750F07F433F5}"/>
          </ac:spMkLst>
        </pc:spChg>
        <pc:spChg chg="add mod">
          <ac:chgData name="종현 김" userId="4e62a0cd71f6508f" providerId="LiveId" clId="{73AB69EB-9190-4788-968E-20F370C01952}" dt="2025-07-13T13:41:49.063" v="822" actId="1076"/>
          <ac:spMkLst>
            <pc:docMk/>
            <pc:sldMk cId="4177014250" sldId="335"/>
            <ac:spMk id="4" creationId="{F5FF0743-52C2-0033-509F-0BAD836E0B2B}"/>
          </ac:spMkLst>
        </pc:spChg>
        <pc:spChg chg="add mod">
          <ac:chgData name="종현 김" userId="4e62a0cd71f6508f" providerId="LiveId" clId="{73AB69EB-9190-4788-968E-20F370C01952}" dt="2025-07-13T13:41:49.063" v="822" actId="1076"/>
          <ac:spMkLst>
            <pc:docMk/>
            <pc:sldMk cId="4177014250" sldId="335"/>
            <ac:spMk id="5" creationId="{C6E8FCF8-D678-FAB5-9FB8-6D7F64AF7FC5}"/>
          </ac:spMkLst>
        </pc:spChg>
        <pc:spChg chg="mod">
          <ac:chgData name="종현 김" userId="4e62a0cd71f6508f" providerId="LiveId" clId="{73AB69EB-9190-4788-968E-20F370C01952}" dt="2025-07-13T13:41:39.979" v="821" actId="1076"/>
          <ac:spMkLst>
            <pc:docMk/>
            <pc:sldMk cId="4177014250" sldId="335"/>
            <ac:spMk id="6" creationId="{E59F4F22-05E2-DC34-EBCE-E7DE376D68CA}"/>
          </ac:spMkLst>
        </pc:spChg>
        <pc:spChg chg="add mod">
          <ac:chgData name="종현 김" userId="4e62a0cd71f6508f" providerId="LiveId" clId="{73AB69EB-9190-4788-968E-20F370C01952}" dt="2025-07-13T13:41:49.063" v="822" actId="1076"/>
          <ac:spMkLst>
            <pc:docMk/>
            <pc:sldMk cId="4177014250" sldId="335"/>
            <ac:spMk id="7" creationId="{E9A0FE3D-03C5-5BDC-E8A4-F90BC784FFBB}"/>
          </ac:spMkLst>
        </pc:spChg>
        <pc:spChg chg="add mod">
          <ac:chgData name="종현 김" userId="4e62a0cd71f6508f" providerId="LiveId" clId="{73AB69EB-9190-4788-968E-20F370C01952}" dt="2025-07-13T13:41:49.063" v="822" actId="1076"/>
          <ac:spMkLst>
            <pc:docMk/>
            <pc:sldMk cId="4177014250" sldId="335"/>
            <ac:spMk id="10" creationId="{B17F4DF5-FE16-1CC9-2048-1BCF89F790B7}"/>
          </ac:spMkLst>
        </pc:spChg>
        <pc:spChg chg="add mod">
          <ac:chgData name="종현 김" userId="4e62a0cd71f6508f" providerId="LiveId" clId="{73AB69EB-9190-4788-968E-20F370C01952}" dt="2025-07-13T13:41:49.063" v="822" actId="1076"/>
          <ac:spMkLst>
            <pc:docMk/>
            <pc:sldMk cId="4177014250" sldId="335"/>
            <ac:spMk id="11" creationId="{D7E69FEC-DEA9-E737-17A8-FA6DBC64F365}"/>
          </ac:spMkLst>
        </pc:spChg>
        <pc:spChg chg="add mod">
          <ac:chgData name="종현 김" userId="4e62a0cd71f6508f" providerId="LiveId" clId="{73AB69EB-9190-4788-968E-20F370C01952}" dt="2025-07-13T13:41:49.063" v="822" actId="1076"/>
          <ac:spMkLst>
            <pc:docMk/>
            <pc:sldMk cId="4177014250" sldId="335"/>
            <ac:spMk id="13" creationId="{FE94DC76-0C18-BC69-88F1-94AB8C7286A0}"/>
          </ac:spMkLst>
        </pc:spChg>
        <pc:spChg chg="add mod">
          <ac:chgData name="종현 김" userId="4e62a0cd71f6508f" providerId="LiveId" clId="{73AB69EB-9190-4788-968E-20F370C01952}" dt="2025-07-13T13:41:49.063" v="822" actId="1076"/>
          <ac:spMkLst>
            <pc:docMk/>
            <pc:sldMk cId="4177014250" sldId="335"/>
            <ac:spMk id="14" creationId="{8B02D711-8660-1873-9C80-FD93C9CE9BE1}"/>
          </ac:spMkLst>
        </pc:spChg>
        <pc:spChg chg="add mod">
          <ac:chgData name="종현 김" userId="4e62a0cd71f6508f" providerId="LiveId" clId="{73AB69EB-9190-4788-968E-20F370C01952}" dt="2025-07-13T13:41:49.063" v="822" actId="1076"/>
          <ac:spMkLst>
            <pc:docMk/>
            <pc:sldMk cId="4177014250" sldId="335"/>
            <ac:spMk id="23" creationId="{0CAF25BF-E0D9-DA03-52B8-AF2218EE8BC5}"/>
          </ac:spMkLst>
        </pc:spChg>
        <pc:spChg chg="add mod">
          <ac:chgData name="종현 김" userId="4e62a0cd71f6508f" providerId="LiveId" clId="{73AB69EB-9190-4788-968E-20F370C01952}" dt="2025-07-13T13:41:49.063" v="822" actId="1076"/>
          <ac:spMkLst>
            <pc:docMk/>
            <pc:sldMk cId="4177014250" sldId="335"/>
            <ac:spMk id="24" creationId="{727A4478-BC5C-D7D4-3616-6B036B42EC76}"/>
          </ac:spMkLst>
        </pc:spChg>
        <pc:spChg chg="add mod">
          <ac:chgData name="종현 김" userId="4e62a0cd71f6508f" providerId="LiveId" clId="{73AB69EB-9190-4788-968E-20F370C01952}" dt="2025-07-13T13:41:49.063" v="822" actId="1076"/>
          <ac:spMkLst>
            <pc:docMk/>
            <pc:sldMk cId="4177014250" sldId="335"/>
            <ac:spMk id="26" creationId="{281CDB1F-FBEC-B9FB-8D45-3D9E6A15B6B4}"/>
          </ac:spMkLst>
        </pc:spChg>
      </pc:sldChg>
      <pc:sldChg chg="addSp delSp modSp add del mod modNotesTx">
        <pc:chgData name="종현 김" userId="4e62a0cd71f6508f" providerId="LiveId" clId="{73AB69EB-9190-4788-968E-20F370C01952}" dt="2025-07-20T04:01:07.983" v="7835" actId="47"/>
        <pc:sldMkLst>
          <pc:docMk/>
          <pc:sldMk cId="1131147702" sldId="336"/>
        </pc:sldMkLst>
      </pc:sldChg>
      <pc:sldChg chg="addSp delSp modSp add mod ord modNotesTx">
        <pc:chgData name="종현 김" userId="4e62a0cd71f6508f" providerId="LiveId" clId="{73AB69EB-9190-4788-968E-20F370C01952}" dt="2025-07-23T05:32:26.125" v="13422" actId="20577"/>
        <pc:sldMkLst>
          <pc:docMk/>
          <pc:sldMk cId="751567108" sldId="337"/>
        </pc:sldMkLst>
        <pc:spChg chg="mod">
          <ac:chgData name="종현 김" userId="4e62a0cd71f6508f" providerId="LiveId" clId="{73AB69EB-9190-4788-968E-20F370C01952}" dt="2025-07-13T14:35:41.935" v="4060" actId="20577"/>
          <ac:spMkLst>
            <pc:docMk/>
            <pc:sldMk cId="751567108" sldId="337"/>
            <ac:spMk id="2" creationId="{A01C9BCE-3A74-7473-0C22-7FB8A5C93BBA}"/>
          </ac:spMkLst>
        </pc:spChg>
        <pc:spChg chg="mod">
          <ac:chgData name="종현 김" userId="4e62a0cd71f6508f" providerId="LiveId" clId="{73AB69EB-9190-4788-968E-20F370C01952}" dt="2025-07-23T05:32:26.125" v="13422" actId="20577"/>
          <ac:spMkLst>
            <pc:docMk/>
            <pc:sldMk cId="751567108" sldId="337"/>
            <ac:spMk id="3" creationId="{0CE45FDC-F12A-C156-03AB-94D8BB70668F}"/>
          </ac:spMkLst>
        </pc:spChg>
        <pc:picChg chg="add mod">
          <ac:chgData name="종현 김" userId="4e62a0cd71f6508f" providerId="LiveId" clId="{73AB69EB-9190-4788-968E-20F370C01952}" dt="2025-07-20T01:58:30.398" v="5324" actId="962"/>
          <ac:picMkLst>
            <pc:docMk/>
            <pc:sldMk cId="751567108" sldId="337"/>
            <ac:picMk id="6" creationId="{B9AD5185-4A6A-2B7A-4DE5-040E35B8D923}"/>
          </ac:picMkLst>
        </pc:picChg>
      </pc:sldChg>
      <pc:sldChg chg="modSp add mod ord modNotesTx">
        <pc:chgData name="종현 김" userId="4e62a0cd71f6508f" providerId="LiveId" clId="{73AB69EB-9190-4788-968E-20F370C01952}" dt="2025-07-23T06:29:35.010" v="13498"/>
        <pc:sldMkLst>
          <pc:docMk/>
          <pc:sldMk cId="1227324856" sldId="338"/>
        </pc:sldMkLst>
        <pc:spChg chg="mod">
          <ac:chgData name="종현 김" userId="4e62a0cd71f6508f" providerId="LiveId" clId="{73AB69EB-9190-4788-968E-20F370C01952}" dt="2025-07-23T05:33:33.913" v="13450" actId="20577"/>
          <ac:spMkLst>
            <pc:docMk/>
            <pc:sldMk cId="1227324856" sldId="338"/>
            <ac:spMk id="3" creationId="{1602095E-6504-094A-8726-8BF359EA628F}"/>
          </ac:spMkLst>
        </pc:spChg>
      </pc:sldChg>
      <pc:sldChg chg="addSp delSp modSp add del mod modNotesTx">
        <pc:chgData name="종현 김" userId="4e62a0cd71f6508f" providerId="LiveId" clId="{73AB69EB-9190-4788-968E-20F370C01952}" dt="2025-07-20T15:13:31.342" v="10756" actId="2696"/>
        <pc:sldMkLst>
          <pc:docMk/>
          <pc:sldMk cId="2067108765" sldId="338"/>
        </pc:sldMkLst>
      </pc:sldChg>
      <pc:sldChg chg="addSp delSp modSp add mod modNotesTx">
        <pc:chgData name="종현 김" userId="4e62a0cd71f6508f" providerId="LiveId" clId="{73AB69EB-9190-4788-968E-20F370C01952}" dt="2025-07-22T12:38:32.562" v="12139" actId="478"/>
        <pc:sldMkLst>
          <pc:docMk/>
          <pc:sldMk cId="3779856414" sldId="339"/>
        </pc:sldMkLst>
        <pc:spChg chg="add del mod">
          <ac:chgData name="종현 김" userId="4e62a0cd71f6508f" providerId="LiveId" clId="{73AB69EB-9190-4788-968E-20F370C01952}" dt="2025-07-22T12:38:32.562" v="12139" actId="478"/>
          <ac:spMkLst>
            <pc:docMk/>
            <pc:sldMk cId="3779856414" sldId="339"/>
            <ac:spMk id="5" creationId="{FD25DAE0-33DE-972B-FF17-DCEC7CA3FBD1}"/>
          </ac:spMkLst>
        </pc:spChg>
      </pc:sldChg>
      <pc:sldChg chg="add modNotesTx">
        <pc:chgData name="종현 김" userId="4e62a0cd71f6508f" providerId="LiveId" clId="{73AB69EB-9190-4788-968E-20F370C01952}" dt="2025-07-23T06:38:22.534" v="13582" actId="20577"/>
        <pc:sldMkLst>
          <pc:docMk/>
          <pc:sldMk cId="655355009" sldId="340"/>
        </pc:sldMkLst>
      </pc:sldChg>
      <pc:sldChg chg="addSp delSp modSp add mod modNotesTx">
        <pc:chgData name="종현 김" userId="4e62a0cd71f6508f" providerId="LiveId" clId="{73AB69EB-9190-4788-968E-20F370C01952}" dt="2025-07-23T05:33:27.097" v="13447" actId="20577"/>
        <pc:sldMkLst>
          <pc:docMk/>
          <pc:sldMk cId="4132562952" sldId="341"/>
        </pc:sldMkLst>
        <pc:spChg chg="mod">
          <ac:chgData name="종현 김" userId="4e62a0cd71f6508f" providerId="LiveId" clId="{73AB69EB-9190-4788-968E-20F370C01952}" dt="2025-07-23T05:33:27.097" v="13447" actId="20577"/>
          <ac:spMkLst>
            <pc:docMk/>
            <pc:sldMk cId="4132562952" sldId="341"/>
            <ac:spMk id="3" creationId="{333FC55F-CBCA-1A2D-976E-39F7E608BE4A}"/>
          </ac:spMkLst>
        </pc:spChg>
        <pc:picChg chg="add mod">
          <ac:chgData name="종현 김" userId="4e62a0cd71f6508f" providerId="LiveId" clId="{73AB69EB-9190-4788-968E-20F370C01952}" dt="2025-07-20T02:17:38.864" v="5465" actId="1076"/>
          <ac:picMkLst>
            <pc:docMk/>
            <pc:sldMk cId="4132562952" sldId="341"/>
            <ac:picMk id="5" creationId="{DFA0CACA-1B48-34FF-23E2-A4032B2398F0}"/>
          </ac:picMkLst>
        </pc:picChg>
        <pc:picChg chg="add mod">
          <ac:chgData name="종현 김" userId="4e62a0cd71f6508f" providerId="LiveId" clId="{73AB69EB-9190-4788-968E-20F370C01952}" dt="2025-07-20T02:17:42.566" v="5466" actId="1076"/>
          <ac:picMkLst>
            <pc:docMk/>
            <pc:sldMk cId="4132562952" sldId="341"/>
            <ac:picMk id="8" creationId="{06E7D129-4C96-F55F-F756-A0AFD76021C4}"/>
          </ac:picMkLst>
        </pc:picChg>
      </pc:sldChg>
      <pc:sldChg chg="addSp delSp modSp add mod modNotesTx">
        <pc:chgData name="종현 김" userId="4e62a0cd71f6508f" providerId="LiveId" clId="{73AB69EB-9190-4788-968E-20F370C01952}" dt="2025-07-23T05:32:42.747" v="13426" actId="20577"/>
        <pc:sldMkLst>
          <pc:docMk/>
          <pc:sldMk cId="615325378" sldId="342"/>
        </pc:sldMkLst>
        <pc:spChg chg="mod">
          <ac:chgData name="종현 김" userId="4e62a0cd71f6508f" providerId="LiveId" clId="{73AB69EB-9190-4788-968E-20F370C01952}" dt="2025-07-20T03:04:14.649" v="6088" actId="20577"/>
          <ac:spMkLst>
            <pc:docMk/>
            <pc:sldMk cId="615325378" sldId="342"/>
            <ac:spMk id="2" creationId="{E7ADD4FC-3229-A912-FA54-971F5B9A2D53}"/>
          </ac:spMkLst>
        </pc:spChg>
        <pc:spChg chg="mod">
          <ac:chgData name="종현 김" userId="4e62a0cd71f6508f" providerId="LiveId" clId="{73AB69EB-9190-4788-968E-20F370C01952}" dt="2025-07-23T05:32:42.747" v="13426" actId="20577"/>
          <ac:spMkLst>
            <pc:docMk/>
            <pc:sldMk cId="615325378" sldId="342"/>
            <ac:spMk id="3" creationId="{43B9B0C2-05F5-D61C-0300-E8E1D4D0F3EB}"/>
          </ac:spMkLst>
        </pc:spChg>
        <pc:spChg chg="add mod">
          <ac:chgData name="종현 김" userId="4e62a0cd71f6508f" providerId="LiveId" clId="{73AB69EB-9190-4788-968E-20F370C01952}" dt="2025-07-20T03:08:14.001" v="6213" actId="20577"/>
          <ac:spMkLst>
            <pc:docMk/>
            <pc:sldMk cId="615325378" sldId="342"/>
            <ac:spMk id="4" creationId="{C7DD87D9-0D51-8AF4-EE28-D80361D58871}"/>
          </ac:spMkLst>
        </pc:spChg>
        <pc:spChg chg="add mod">
          <ac:chgData name="종현 김" userId="4e62a0cd71f6508f" providerId="LiveId" clId="{73AB69EB-9190-4788-968E-20F370C01952}" dt="2025-07-20T03:15:04.636" v="6950" actId="1076"/>
          <ac:spMkLst>
            <pc:docMk/>
            <pc:sldMk cId="615325378" sldId="342"/>
            <ac:spMk id="5" creationId="{CE6532D0-A889-7B1D-AADE-8BDC5B863E60}"/>
          </ac:spMkLst>
        </pc:spChg>
        <pc:spChg chg="add mod">
          <ac:chgData name="종현 김" userId="4e62a0cd71f6508f" providerId="LiveId" clId="{73AB69EB-9190-4788-968E-20F370C01952}" dt="2025-07-20T03:14:57.365" v="6949" actId="1076"/>
          <ac:spMkLst>
            <pc:docMk/>
            <pc:sldMk cId="615325378" sldId="342"/>
            <ac:spMk id="7" creationId="{99FE7E85-8933-1FFE-3801-F9235D405A45}"/>
          </ac:spMkLst>
        </pc:spChg>
        <pc:spChg chg="add mod">
          <ac:chgData name="종현 김" userId="4e62a0cd71f6508f" providerId="LiveId" clId="{73AB69EB-9190-4788-968E-20F370C01952}" dt="2025-07-20T03:15:48.618" v="6983" actId="1076"/>
          <ac:spMkLst>
            <pc:docMk/>
            <pc:sldMk cId="615325378" sldId="342"/>
            <ac:spMk id="8" creationId="{9AB4547C-F439-5547-AF60-7CD8FC25AE71}"/>
          </ac:spMkLst>
        </pc:spChg>
        <pc:spChg chg="add mod">
          <ac:chgData name="종현 김" userId="4e62a0cd71f6508f" providerId="LiveId" clId="{73AB69EB-9190-4788-968E-20F370C01952}" dt="2025-07-20T03:30:11.506" v="7002" actId="208"/>
          <ac:spMkLst>
            <pc:docMk/>
            <pc:sldMk cId="615325378" sldId="342"/>
            <ac:spMk id="9" creationId="{3238CA82-0209-4315-4FC3-50ED223F1611}"/>
          </ac:spMkLst>
        </pc:spChg>
        <pc:spChg chg="add mod">
          <ac:chgData name="종현 김" userId="4e62a0cd71f6508f" providerId="LiveId" clId="{73AB69EB-9190-4788-968E-20F370C01952}" dt="2025-07-20T03:30:06.126" v="7001" actId="208"/>
          <ac:spMkLst>
            <pc:docMk/>
            <pc:sldMk cId="615325378" sldId="342"/>
            <ac:spMk id="10" creationId="{EE05FBD1-F357-9747-869F-B719AD767944}"/>
          </ac:spMkLst>
        </pc:spChg>
        <pc:spChg chg="add mod">
          <ac:chgData name="종현 김" userId="4e62a0cd71f6508f" providerId="LiveId" clId="{73AB69EB-9190-4788-968E-20F370C01952}" dt="2025-07-20T03:38:49.629" v="7059" actId="1076"/>
          <ac:spMkLst>
            <pc:docMk/>
            <pc:sldMk cId="615325378" sldId="342"/>
            <ac:spMk id="11" creationId="{02712B4A-B4B7-A477-44BC-5428636825A7}"/>
          </ac:spMkLst>
        </pc:spChg>
        <pc:spChg chg="add mod">
          <ac:chgData name="종현 김" userId="4e62a0cd71f6508f" providerId="LiveId" clId="{73AB69EB-9190-4788-968E-20F370C01952}" dt="2025-07-20T03:38:59.752" v="7101" actId="20577"/>
          <ac:spMkLst>
            <pc:docMk/>
            <pc:sldMk cId="615325378" sldId="342"/>
            <ac:spMk id="12" creationId="{CDC83526-BC76-1731-FB88-A541BD860B24}"/>
          </ac:spMkLst>
        </pc:spChg>
      </pc:sldChg>
      <pc:sldChg chg="modSp add mod modNotesTx">
        <pc:chgData name="종현 김" userId="4e62a0cd71f6508f" providerId="LiveId" clId="{73AB69EB-9190-4788-968E-20F370C01952}" dt="2025-07-23T05:32:55.201" v="13432" actId="20577"/>
        <pc:sldMkLst>
          <pc:docMk/>
          <pc:sldMk cId="3675320631" sldId="343"/>
        </pc:sldMkLst>
        <pc:spChg chg="mod">
          <ac:chgData name="종현 김" userId="4e62a0cd71f6508f" providerId="LiveId" clId="{73AB69EB-9190-4788-968E-20F370C01952}" dt="2025-07-23T05:32:55.201" v="13432" actId="20577"/>
          <ac:spMkLst>
            <pc:docMk/>
            <pc:sldMk cId="3675320631" sldId="343"/>
            <ac:spMk id="3" creationId="{F5F55390-BE42-972C-F123-AEA5DBE2D073}"/>
          </ac:spMkLst>
        </pc:spChg>
      </pc:sldChg>
      <pc:sldChg chg="addSp delSp modSp add mod">
        <pc:chgData name="종현 김" userId="4e62a0cd71f6508f" providerId="LiveId" clId="{73AB69EB-9190-4788-968E-20F370C01952}" dt="2025-07-23T05:32:37.016" v="13424" actId="20577"/>
        <pc:sldMkLst>
          <pc:docMk/>
          <pc:sldMk cId="1269674603" sldId="344"/>
        </pc:sldMkLst>
        <pc:spChg chg="mod">
          <ac:chgData name="종현 김" userId="4e62a0cd71f6508f" providerId="LiveId" clId="{73AB69EB-9190-4788-968E-20F370C01952}" dt="2025-07-23T05:32:37.016" v="13424" actId="20577"/>
          <ac:spMkLst>
            <pc:docMk/>
            <pc:sldMk cId="1269674603" sldId="344"/>
            <ac:spMk id="3" creationId="{FF04BB08-0B1C-ADC8-F7C0-C1DB68A1A934}"/>
          </ac:spMkLst>
        </pc:spChg>
        <pc:picChg chg="add mod">
          <ac:chgData name="종현 김" userId="4e62a0cd71f6508f" providerId="LiveId" clId="{73AB69EB-9190-4788-968E-20F370C01952}" dt="2025-07-20T03:28:22.272" v="6993" actId="1076"/>
          <ac:picMkLst>
            <pc:docMk/>
            <pc:sldMk cId="1269674603" sldId="344"/>
            <ac:picMk id="9" creationId="{3F909CC6-CD56-79C8-E26C-CEC11666CDBB}"/>
          </ac:picMkLst>
        </pc:picChg>
      </pc:sldChg>
      <pc:sldChg chg="addSp delSp modSp add mod modNotesTx">
        <pc:chgData name="종현 김" userId="4e62a0cd71f6508f" providerId="LiveId" clId="{73AB69EB-9190-4788-968E-20F370C01952}" dt="2025-07-23T05:32:49.579" v="13429" actId="20577"/>
        <pc:sldMkLst>
          <pc:docMk/>
          <pc:sldMk cId="3999284820" sldId="345"/>
        </pc:sldMkLst>
        <pc:spChg chg="mod">
          <ac:chgData name="종현 김" userId="4e62a0cd71f6508f" providerId="LiveId" clId="{73AB69EB-9190-4788-968E-20F370C01952}" dt="2025-07-20T03:43:17.207" v="7196" actId="1076"/>
          <ac:spMkLst>
            <pc:docMk/>
            <pc:sldMk cId="3999284820" sldId="345"/>
            <ac:spMk id="2" creationId="{1768023A-5EBC-DCCF-D3D6-F2847FD36D17}"/>
          </ac:spMkLst>
        </pc:spChg>
        <pc:spChg chg="mod">
          <ac:chgData name="종현 김" userId="4e62a0cd71f6508f" providerId="LiveId" clId="{73AB69EB-9190-4788-968E-20F370C01952}" dt="2025-07-23T05:32:49.579" v="13429" actId="20577"/>
          <ac:spMkLst>
            <pc:docMk/>
            <pc:sldMk cId="3999284820" sldId="345"/>
            <ac:spMk id="3" creationId="{EE260BB4-4041-AA5E-2F5A-C927CA3DFA6D}"/>
          </ac:spMkLst>
        </pc:spChg>
        <pc:spChg chg="mod">
          <ac:chgData name="종현 김" userId="4e62a0cd71f6508f" providerId="LiveId" clId="{73AB69EB-9190-4788-968E-20F370C01952}" dt="2025-07-20T03:43:24.568" v="7197" actId="1076"/>
          <ac:spMkLst>
            <pc:docMk/>
            <pc:sldMk cId="3999284820" sldId="345"/>
            <ac:spMk id="4" creationId="{8F87F759-1C5E-FF80-562E-AD2A4AAF4491}"/>
          </ac:spMkLst>
        </pc:spChg>
        <pc:spChg chg="add mod">
          <ac:chgData name="종현 김" userId="4e62a0cd71f6508f" providerId="LiveId" clId="{73AB69EB-9190-4788-968E-20F370C01952}" dt="2025-07-20T03:43:24.568" v="7197" actId="1076"/>
          <ac:spMkLst>
            <pc:docMk/>
            <pc:sldMk cId="3999284820" sldId="345"/>
            <ac:spMk id="6" creationId="{92095DEE-43DF-9BFD-A0C3-9F26BFFFD39E}"/>
          </ac:spMkLst>
        </pc:spChg>
        <pc:spChg chg="add mod">
          <ac:chgData name="종현 김" userId="4e62a0cd71f6508f" providerId="LiveId" clId="{73AB69EB-9190-4788-968E-20F370C01952}" dt="2025-07-20T03:43:24.568" v="7197" actId="1076"/>
          <ac:spMkLst>
            <pc:docMk/>
            <pc:sldMk cId="3999284820" sldId="345"/>
            <ac:spMk id="13" creationId="{23DDECA9-1955-079C-FD2C-B342F24A1104}"/>
          </ac:spMkLst>
        </pc:spChg>
        <pc:spChg chg="add mod">
          <ac:chgData name="종현 김" userId="4e62a0cd71f6508f" providerId="LiveId" clId="{73AB69EB-9190-4788-968E-20F370C01952}" dt="2025-07-20T03:43:24.568" v="7197" actId="1076"/>
          <ac:spMkLst>
            <pc:docMk/>
            <pc:sldMk cId="3999284820" sldId="345"/>
            <ac:spMk id="14" creationId="{4CE9D1DD-509A-EFF1-F682-1651D82B895D}"/>
          </ac:spMkLst>
        </pc:spChg>
        <pc:spChg chg="add mod">
          <ac:chgData name="종현 김" userId="4e62a0cd71f6508f" providerId="LiveId" clId="{73AB69EB-9190-4788-968E-20F370C01952}" dt="2025-07-20T03:43:24.568" v="7197" actId="1076"/>
          <ac:spMkLst>
            <pc:docMk/>
            <pc:sldMk cId="3999284820" sldId="345"/>
            <ac:spMk id="15" creationId="{02A8E32E-7D4D-2EA8-2066-05C2008D2C2E}"/>
          </ac:spMkLst>
        </pc:spChg>
        <pc:spChg chg="add mod">
          <ac:chgData name="종현 김" userId="4e62a0cd71f6508f" providerId="LiveId" clId="{73AB69EB-9190-4788-968E-20F370C01952}" dt="2025-07-20T03:43:24.568" v="7197" actId="1076"/>
          <ac:spMkLst>
            <pc:docMk/>
            <pc:sldMk cId="3999284820" sldId="345"/>
            <ac:spMk id="16" creationId="{0B4FE6DC-016E-37E4-820C-C955715F69B2}"/>
          </ac:spMkLst>
        </pc:spChg>
        <pc:spChg chg="add mod">
          <ac:chgData name="종현 김" userId="4e62a0cd71f6508f" providerId="LiveId" clId="{73AB69EB-9190-4788-968E-20F370C01952}" dt="2025-07-20T03:43:40.652" v="7202" actId="1076"/>
          <ac:spMkLst>
            <pc:docMk/>
            <pc:sldMk cId="3999284820" sldId="345"/>
            <ac:spMk id="17" creationId="{4729AAA7-A480-B683-B831-DBB79A312FAB}"/>
          </ac:spMkLst>
        </pc:spChg>
        <pc:spChg chg="add mod">
          <ac:chgData name="종현 김" userId="4e62a0cd71f6508f" providerId="LiveId" clId="{73AB69EB-9190-4788-968E-20F370C01952}" dt="2025-07-20T03:43:46.049" v="7206" actId="20577"/>
          <ac:spMkLst>
            <pc:docMk/>
            <pc:sldMk cId="3999284820" sldId="345"/>
            <ac:spMk id="18" creationId="{666860B4-DAE3-01AA-8F43-ACC4E9073E3B}"/>
          </ac:spMkLst>
        </pc:spChg>
        <pc:cxnChg chg="add mod">
          <ac:chgData name="종현 김" userId="4e62a0cd71f6508f" providerId="LiveId" clId="{73AB69EB-9190-4788-968E-20F370C01952}" dt="2025-07-20T03:44:05.600" v="7208" actId="13822"/>
          <ac:cxnSpMkLst>
            <pc:docMk/>
            <pc:sldMk cId="3999284820" sldId="345"/>
            <ac:cxnSpMk id="20" creationId="{9FD2B286-2B09-E590-6DFA-9783B21F83BB}"/>
          </ac:cxnSpMkLst>
        </pc:cxnChg>
        <pc:cxnChg chg="add mod">
          <ac:chgData name="종현 김" userId="4e62a0cd71f6508f" providerId="LiveId" clId="{73AB69EB-9190-4788-968E-20F370C01952}" dt="2025-07-20T03:44:12.661" v="7210" actId="13822"/>
          <ac:cxnSpMkLst>
            <pc:docMk/>
            <pc:sldMk cId="3999284820" sldId="345"/>
            <ac:cxnSpMk id="22" creationId="{19B81020-944B-C920-028B-72DBF74DF7FB}"/>
          </ac:cxnSpMkLst>
        </pc:cxnChg>
      </pc:sldChg>
      <pc:sldChg chg="addSp delSp modSp add mod">
        <pc:chgData name="종현 김" userId="4e62a0cd71f6508f" providerId="LiveId" clId="{73AB69EB-9190-4788-968E-20F370C01952}" dt="2025-07-23T05:33:00.492" v="13435" actId="20577"/>
        <pc:sldMkLst>
          <pc:docMk/>
          <pc:sldMk cId="3411341051" sldId="346"/>
        </pc:sldMkLst>
        <pc:spChg chg="mod">
          <ac:chgData name="종현 김" userId="4e62a0cd71f6508f" providerId="LiveId" clId="{73AB69EB-9190-4788-968E-20F370C01952}" dt="2025-07-20T03:56:07.983" v="7817" actId="20577"/>
          <ac:spMkLst>
            <pc:docMk/>
            <pc:sldMk cId="3411341051" sldId="346"/>
            <ac:spMk id="2" creationId="{033B8396-7389-C3DF-626F-A07D0D245B14}"/>
          </ac:spMkLst>
        </pc:spChg>
        <pc:spChg chg="mod">
          <ac:chgData name="종현 김" userId="4e62a0cd71f6508f" providerId="LiveId" clId="{73AB69EB-9190-4788-968E-20F370C01952}" dt="2025-07-23T05:33:00.492" v="13435" actId="20577"/>
          <ac:spMkLst>
            <pc:docMk/>
            <pc:sldMk cId="3411341051" sldId="346"/>
            <ac:spMk id="3" creationId="{BEC9E8A2-1A4A-7AD8-BAC4-B5CE6463EDFE}"/>
          </ac:spMkLst>
        </pc:spChg>
        <pc:graphicFrameChg chg="modGraphic">
          <ac:chgData name="종현 김" userId="4e62a0cd71f6508f" providerId="LiveId" clId="{73AB69EB-9190-4788-968E-20F370C01952}" dt="2025-07-20T04:37:18.028" v="7859" actId="20577"/>
          <ac:graphicFrameMkLst>
            <pc:docMk/>
            <pc:sldMk cId="3411341051" sldId="346"/>
            <ac:graphicFrameMk id="4" creationId="{F5F3C5F7-0C56-E6BA-5FE2-427D48051C8B}"/>
          </ac:graphicFrameMkLst>
        </pc:graphicFrameChg>
        <pc:graphicFrameChg chg="modGraphic">
          <ac:chgData name="종현 김" userId="4e62a0cd71f6508f" providerId="LiveId" clId="{73AB69EB-9190-4788-968E-20F370C01952}" dt="2025-07-20T04:37:25.340" v="7881" actId="5793"/>
          <ac:graphicFrameMkLst>
            <pc:docMk/>
            <pc:sldMk cId="3411341051" sldId="346"/>
            <ac:graphicFrameMk id="5" creationId="{FDFC0508-7F1B-F6D1-113A-587A7FBF3F84}"/>
          </ac:graphicFrameMkLst>
        </pc:graphicFrameChg>
      </pc:sldChg>
      <pc:sldChg chg="addSp delSp modSp add mod modNotesTx">
        <pc:chgData name="종현 김" userId="4e62a0cd71f6508f" providerId="LiveId" clId="{73AB69EB-9190-4788-968E-20F370C01952}" dt="2025-07-23T05:33:05.430" v="13438" actId="20577"/>
        <pc:sldMkLst>
          <pc:docMk/>
          <pc:sldMk cId="4243802042" sldId="347"/>
        </pc:sldMkLst>
        <pc:spChg chg="mod">
          <ac:chgData name="종현 김" userId="4e62a0cd71f6508f" providerId="LiveId" clId="{73AB69EB-9190-4788-968E-20F370C01952}" dt="2025-07-20T03:56:26.530" v="7834" actId="20577"/>
          <ac:spMkLst>
            <pc:docMk/>
            <pc:sldMk cId="4243802042" sldId="347"/>
            <ac:spMk id="2" creationId="{493531E5-67C4-8C11-107B-3DF704835057}"/>
          </ac:spMkLst>
        </pc:spChg>
        <pc:spChg chg="mod">
          <ac:chgData name="종현 김" userId="4e62a0cd71f6508f" providerId="LiveId" clId="{73AB69EB-9190-4788-968E-20F370C01952}" dt="2025-07-23T05:33:05.430" v="13438" actId="20577"/>
          <ac:spMkLst>
            <pc:docMk/>
            <pc:sldMk cId="4243802042" sldId="347"/>
            <ac:spMk id="3" creationId="{E6A0218F-7BE8-C568-F77B-4211AFBE20C8}"/>
          </ac:spMkLst>
        </pc:spChg>
        <pc:spChg chg="mod">
          <ac:chgData name="종현 김" userId="4e62a0cd71f6508f" providerId="LiveId" clId="{73AB69EB-9190-4788-968E-20F370C01952}" dt="2025-07-20T04:48:29.746" v="8068" actId="1076"/>
          <ac:spMkLst>
            <pc:docMk/>
            <pc:sldMk cId="4243802042" sldId="347"/>
            <ac:spMk id="6" creationId="{19031166-D712-3134-7243-19A1D616261E}"/>
          </ac:spMkLst>
        </pc:spChg>
        <pc:spChg chg="mod">
          <ac:chgData name="종현 김" userId="4e62a0cd71f6508f" providerId="LiveId" clId="{73AB69EB-9190-4788-968E-20F370C01952}" dt="2025-07-20T04:48:29.746" v="8068" actId="1076"/>
          <ac:spMkLst>
            <pc:docMk/>
            <pc:sldMk cId="4243802042" sldId="347"/>
            <ac:spMk id="8" creationId="{B5D66E97-E9A7-0A1A-F4B2-3E8A6F1804C2}"/>
          </ac:spMkLst>
        </pc:spChg>
        <pc:spChg chg="add mod">
          <ac:chgData name="종현 김" userId="4e62a0cd71f6508f" providerId="LiveId" clId="{73AB69EB-9190-4788-968E-20F370C01952}" dt="2025-07-20T04:49:21.757" v="8174" actId="1076"/>
          <ac:spMkLst>
            <pc:docMk/>
            <pc:sldMk cId="4243802042" sldId="347"/>
            <ac:spMk id="17" creationId="{BB2EEB25-DB22-A16E-0293-54674A6B2E6D}"/>
          </ac:spMkLst>
        </pc:spChg>
        <pc:graphicFrameChg chg="add mod modGraphic">
          <ac:chgData name="종현 김" userId="4e62a0cd71f6508f" providerId="LiveId" clId="{73AB69EB-9190-4788-968E-20F370C01952}" dt="2025-07-20T04:48:29.746" v="8068" actId="1076"/>
          <ac:graphicFrameMkLst>
            <pc:docMk/>
            <pc:sldMk cId="4243802042" sldId="347"/>
            <ac:graphicFrameMk id="12" creationId="{2BD43389-4B96-EBAF-28F8-E371785BD702}"/>
          </ac:graphicFrameMkLst>
        </pc:graphicFrameChg>
        <pc:graphicFrameChg chg="add mod modGraphic">
          <ac:chgData name="종현 김" userId="4e62a0cd71f6508f" providerId="LiveId" clId="{73AB69EB-9190-4788-968E-20F370C01952}" dt="2025-07-20T04:48:29.746" v="8068" actId="1076"/>
          <ac:graphicFrameMkLst>
            <pc:docMk/>
            <pc:sldMk cId="4243802042" sldId="347"/>
            <ac:graphicFrameMk id="13" creationId="{01ABFD47-2296-1D1B-AC24-ED636B80828E}"/>
          </ac:graphicFrameMkLst>
        </pc:graphicFrameChg>
      </pc:sldChg>
      <pc:sldChg chg="addSp delSp modSp add mod modNotesTx">
        <pc:chgData name="종현 김" userId="4e62a0cd71f6508f" providerId="LiveId" clId="{73AB69EB-9190-4788-968E-20F370C01952}" dt="2025-07-23T05:33:21.672" v="13444" actId="20577"/>
        <pc:sldMkLst>
          <pc:docMk/>
          <pc:sldMk cId="2107632169" sldId="348"/>
        </pc:sldMkLst>
        <pc:spChg chg="mod">
          <ac:chgData name="종현 김" userId="4e62a0cd71f6508f" providerId="LiveId" clId="{73AB69EB-9190-4788-968E-20F370C01952}" dt="2025-07-23T05:33:21.672" v="13444" actId="20577"/>
          <ac:spMkLst>
            <pc:docMk/>
            <pc:sldMk cId="2107632169" sldId="348"/>
            <ac:spMk id="3" creationId="{D2DCF305-A2EB-AAD8-48CD-DCD2EAF1F98C}"/>
          </ac:spMkLst>
        </pc:spChg>
        <pc:picChg chg="add mod">
          <ac:chgData name="종현 김" userId="4e62a0cd71f6508f" providerId="LiveId" clId="{73AB69EB-9190-4788-968E-20F370C01952}" dt="2025-07-20T06:57:37.977" v="8897" actId="1076"/>
          <ac:picMkLst>
            <pc:docMk/>
            <pc:sldMk cId="2107632169" sldId="348"/>
            <ac:picMk id="5" creationId="{B2DEDA29-2920-E399-09C8-45F43F299C7F}"/>
          </ac:picMkLst>
        </pc:picChg>
        <pc:picChg chg="add mod">
          <ac:chgData name="종현 김" userId="4e62a0cd71f6508f" providerId="LiveId" clId="{73AB69EB-9190-4788-968E-20F370C01952}" dt="2025-07-20T13:41:00.892" v="8903" actId="1076"/>
          <ac:picMkLst>
            <pc:docMk/>
            <pc:sldMk cId="2107632169" sldId="348"/>
            <ac:picMk id="9" creationId="{3C62C6B7-83D1-0A35-84F3-F3CDEAAB4C68}"/>
          </ac:picMkLst>
        </pc:picChg>
      </pc:sldChg>
      <pc:sldChg chg="addSp delSp modSp add mod ord modNotesTx">
        <pc:chgData name="종현 김" userId="4e62a0cd71f6508f" providerId="LiveId" clId="{73AB69EB-9190-4788-968E-20F370C01952}" dt="2025-07-23T05:33:11.062" v="13441" actId="20577"/>
        <pc:sldMkLst>
          <pc:docMk/>
          <pc:sldMk cId="3513081488" sldId="349"/>
        </pc:sldMkLst>
        <pc:spChg chg="mod">
          <ac:chgData name="종현 김" userId="4e62a0cd71f6508f" providerId="LiveId" clId="{73AB69EB-9190-4788-968E-20F370C01952}" dt="2025-07-23T05:33:11.062" v="13441" actId="20577"/>
          <ac:spMkLst>
            <pc:docMk/>
            <pc:sldMk cId="3513081488" sldId="349"/>
            <ac:spMk id="3" creationId="{B34A47F5-CA90-8612-D84B-7E2FCDA9FFCD}"/>
          </ac:spMkLst>
        </pc:spChg>
        <pc:picChg chg="add mod">
          <ac:chgData name="종현 김" userId="4e62a0cd71f6508f" providerId="LiveId" clId="{73AB69EB-9190-4788-968E-20F370C01952}" dt="2025-07-20T13:44:02.041" v="8915" actId="1076"/>
          <ac:picMkLst>
            <pc:docMk/>
            <pc:sldMk cId="3513081488" sldId="349"/>
            <ac:picMk id="5" creationId="{8877A9A1-F161-510C-21C7-57E51B6005CD}"/>
          </ac:picMkLst>
        </pc:picChg>
        <pc:picChg chg="add mod">
          <ac:chgData name="종현 김" userId="4e62a0cd71f6508f" providerId="LiveId" clId="{73AB69EB-9190-4788-968E-20F370C01952}" dt="2025-07-20T13:44:04.678" v="8916" actId="1076"/>
          <ac:picMkLst>
            <pc:docMk/>
            <pc:sldMk cId="3513081488" sldId="349"/>
            <ac:picMk id="9" creationId="{D0269147-84E5-4208-4BDE-5A154B320BFC}"/>
          </ac:picMkLst>
        </pc:picChg>
      </pc:sldChg>
      <pc:sldChg chg="addSp delSp modSp add mod modNotesTx">
        <pc:chgData name="종현 김" userId="4e62a0cd71f6508f" providerId="LiveId" clId="{73AB69EB-9190-4788-968E-20F370C01952}" dt="2025-07-23T05:33:55.111" v="13456" actId="20577"/>
        <pc:sldMkLst>
          <pc:docMk/>
          <pc:sldMk cId="3834021958" sldId="350"/>
        </pc:sldMkLst>
        <pc:spChg chg="mod">
          <ac:chgData name="종현 김" userId="4e62a0cd71f6508f" providerId="LiveId" clId="{73AB69EB-9190-4788-968E-20F370C01952}" dt="2025-07-23T05:33:55.111" v="13456" actId="20577"/>
          <ac:spMkLst>
            <pc:docMk/>
            <pc:sldMk cId="3834021958" sldId="350"/>
            <ac:spMk id="3" creationId="{CF96BB58-4176-53CD-753B-8AC2760A914D}"/>
          </ac:spMkLst>
        </pc:spChg>
        <pc:spChg chg="add mod">
          <ac:chgData name="종현 김" userId="4e62a0cd71f6508f" providerId="LiveId" clId="{73AB69EB-9190-4788-968E-20F370C01952}" dt="2025-07-20T15:24:26.318" v="11757" actId="1076"/>
          <ac:spMkLst>
            <pc:docMk/>
            <pc:sldMk cId="3834021958" sldId="350"/>
            <ac:spMk id="7" creationId="{0C59BF66-82A9-5219-E667-3E347DBD002A}"/>
          </ac:spMkLst>
        </pc:spChg>
        <pc:picChg chg="add mod">
          <ac:chgData name="종현 김" userId="4e62a0cd71f6508f" providerId="LiveId" clId="{73AB69EB-9190-4788-968E-20F370C01952}" dt="2025-07-20T15:22:11.221" v="11447" actId="1076"/>
          <ac:picMkLst>
            <pc:docMk/>
            <pc:sldMk cId="3834021958" sldId="350"/>
            <ac:picMk id="6" creationId="{5DCC8D80-72E8-0BF4-F47D-97DE28A04350}"/>
          </ac:picMkLst>
        </pc:picChg>
      </pc:sldChg>
      <pc:sldChg chg="modSp add mod modNotesTx">
        <pc:chgData name="종현 김" userId="4e62a0cd71f6508f" providerId="LiveId" clId="{73AB69EB-9190-4788-968E-20F370C01952}" dt="2025-07-23T05:33:49.356" v="13453" actId="20577"/>
        <pc:sldMkLst>
          <pc:docMk/>
          <pc:sldMk cId="907313857" sldId="351"/>
        </pc:sldMkLst>
        <pc:spChg chg="mod">
          <ac:chgData name="종현 김" userId="4e62a0cd71f6508f" providerId="LiveId" clId="{73AB69EB-9190-4788-968E-20F370C01952}" dt="2025-07-23T05:33:49.356" v="13453" actId="20577"/>
          <ac:spMkLst>
            <pc:docMk/>
            <pc:sldMk cId="907313857" sldId="351"/>
            <ac:spMk id="3" creationId="{96799B26-6BA9-9A3C-DAEE-BD0EA02C5F10}"/>
          </ac:spMkLst>
        </pc:spChg>
      </pc:sldChg>
      <pc:sldChg chg="addSp delSp modSp add mod modNotesTx">
        <pc:chgData name="종현 김" userId="4e62a0cd71f6508f" providerId="LiveId" clId="{73AB69EB-9190-4788-968E-20F370C01952}" dt="2025-07-23T05:33:59.427" v="13459" actId="20577"/>
        <pc:sldMkLst>
          <pc:docMk/>
          <pc:sldMk cId="868892066" sldId="352"/>
        </pc:sldMkLst>
        <pc:spChg chg="mod">
          <ac:chgData name="종현 김" userId="4e62a0cd71f6508f" providerId="LiveId" clId="{73AB69EB-9190-4788-968E-20F370C01952}" dt="2025-07-20T15:39:25.006" v="11892" actId="20577"/>
          <ac:spMkLst>
            <pc:docMk/>
            <pc:sldMk cId="868892066" sldId="352"/>
            <ac:spMk id="2" creationId="{DDD74B1D-8E53-91CD-8D0A-1EE50560B503}"/>
          </ac:spMkLst>
        </pc:spChg>
        <pc:spChg chg="mod">
          <ac:chgData name="종현 김" userId="4e62a0cd71f6508f" providerId="LiveId" clId="{73AB69EB-9190-4788-968E-20F370C01952}" dt="2025-07-23T05:33:59.427" v="13459" actId="20577"/>
          <ac:spMkLst>
            <pc:docMk/>
            <pc:sldMk cId="868892066" sldId="352"/>
            <ac:spMk id="3" creationId="{0DEA1BA0-A5C7-0D93-4BD3-718C1B4CBEAB}"/>
          </ac:spMkLst>
        </pc:spChg>
        <pc:picChg chg="add mod">
          <ac:chgData name="종현 김" userId="4e62a0cd71f6508f" providerId="LiveId" clId="{73AB69EB-9190-4788-968E-20F370C01952}" dt="2025-07-20T15:38:31.002" v="11766" actId="1076"/>
          <ac:picMkLst>
            <pc:docMk/>
            <pc:sldMk cId="868892066" sldId="352"/>
            <ac:picMk id="6" creationId="{FBEDEC5A-130E-6AD5-FC19-9C6B3A409472}"/>
          </ac:picMkLst>
        </pc:picChg>
      </pc:sldChg>
      <pc:sldChg chg="addSp delSp modSp add del mod">
        <pc:chgData name="종현 김" userId="4e62a0cd71f6508f" providerId="LiveId" clId="{73AB69EB-9190-4788-968E-20F370C01952}" dt="2025-07-20T15:22:02.619" v="11444" actId="47"/>
        <pc:sldMkLst>
          <pc:docMk/>
          <pc:sldMk cId="2233793806" sldId="352"/>
        </pc:sldMkLst>
      </pc:sldChg>
      <pc:sldChg chg="addSp delSp modSp add mod">
        <pc:chgData name="종현 김" userId="4e62a0cd71f6508f" providerId="LiveId" clId="{73AB69EB-9190-4788-968E-20F370C01952}" dt="2025-07-23T05:34:05.382" v="13462" actId="20577"/>
        <pc:sldMkLst>
          <pc:docMk/>
          <pc:sldMk cId="4130237198" sldId="353"/>
        </pc:sldMkLst>
        <pc:spChg chg="mod">
          <ac:chgData name="종현 김" userId="4e62a0cd71f6508f" providerId="LiveId" clId="{73AB69EB-9190-4788-968E-20F370C01952}" dt="2025-07-20T15:48:35.370" v="12127" actId="20577"/>
          <ac:spMkLst>
            <pc:docMk/>
            <pc:sldMk cId="4130237198" sldId="353"/>
            <ac:spMk id="2" creationId="{C74687D5-AD58-4410-FDC3-4DBCD4428431}"/>
          </ac:spMkLst>
        </pc:spChg>
        <pc:spChg chg="mod">
          <ac:chgData name="종현 김" userId="4e62a0cd71f6508f" providerId="LiveId" clId="{73AB69EB-9190-4788-968E-20F370C01952}" dt="2025-07-23T05:34:05.382" v="13462" actId="20577"/>
          <ac:spMkLst>
            <pc:docMk/>
            <pc:sldMk cId="4130237198" sldId="353"/>
            <ac:spMk id="3" creationId="{41698D0A-F9C2-B073-567A-6E0FB7618FBF}"/>
          </ac:spMkLst>
        </pc:spChg>
        <pc:spChg chg="add mod">
          <ac:chgData name="종현 김" userId="4e62a0cd71f6508f" providerId="LiveId" clId="{73AB69EB-9190-4788-968E-20F370C01952}" dt="2025-07-20T15:47:56.034" v="12102" actId="1076"/>
          <ac:spMkLst>
            <pc:docMk/>
            <pc:sldMk cId="4130237198" sldId="353"/>
            <ac:spMk id="4" creationId="{4832EF48-015D-AF1F-40DA-D9CAA9256732}"/>
          </ac:spMkLst>
        </pc:spChg>
        <pc:spChg chg="add mod">
          <ac:chgData name="종현 김" userId="4e62a0cd71f6508f" providerId="LiveId" clId="{73AB69EB-9190-4788-968E-20F370C01952}" dt="2025-07-20T15:47:56.034" v="12102" actId="1076"/>
          <ac:spMkLst>
            <pc:docMk/>
            <pc:sldMk cId="4130237198" sldId="353"/>
            <ac:spMk id="9" creationId="{F7F3EF04-919D-8CCB-6986-7F91FB13D225}"/>
          </ac:spMkLst>
        </pc:spChg>
        <pc:spChg chg="add mod">
          <ac:chgData name="종현 김" userId="4e62a0cd71f6508f" providerId="LiveId" clId="{73AB69EB-9190-4788-968E-20F370C01952}" dt="2025-07-20T15:47:56.034" v="12102" actId="1076"/>
          <ac:spMkLst>
            <pc:docMk/>
            <pc:sldMk cId="4130237198" sldId="353"/>
            <ac:spMk id="10" creationId="{9EDD6785-C2C2-9B41-E7F8-6EF07F2CAA1D}"/>
          </ac:spMkLst>
        </pc:spChg>
        <pc:spChg chg="add mod">
          <ac:chgData name="종현 김" userId="4e62a0cd71f6508f" providerId="LiveId" clId="{73AB69EB-9190-4788-968E-20F370C01952}" dt="2025-07-20T15:47:36.853" v="12097" actId="1076"/>
          <ac:spMkLst>
            <pc:docMk/>
            <pc:sldMk cId="4130237198" sldId="353"/>
            <ac:spMk id="11" creationId="{A3F69D9E-CED0-308A-B3DA-8A9352ADB4D7}"/>
          </ac:spMkLst>
        </pc:spChg>
        <pc:spChg chg="add mod">
          <ac:chgData name="종현 김" userId="4e62a0cd71f6508f" providerId="LiveId" clId="{73AB69EB-9190-4788-968E-20F370C01952}" dt="2025-07-20T15:48:10.109" v="12104" actId="1076"/>
          <ac:spMkLst>
            <pc:docMk/>
            <pc:sldMk cId="4130237198" sldId="353"/>
            <ac:spMk id="12" creationId="{D3071686-0D7D-E569-46FC-0B58E84365D2}"/>
          </ac:spMkLst>
        </pc:spChg>
        <pc:cxnChg chg="add mod">
          <ac:chgData name="종현 김" userId="4e62a0cd71f6508f" providerId="LiveId" clId="{73AB69EB-9190-4788-968E-20F370C01952}" dt="2025-07-20T15:48:14.637" v="12106" actId="13822"/>
          <ac:cxnSpMkLst>
            <pc:docMk/>
            <pc:sldMk cId="4130237198" sldId="353"/>
            <ac:cxnSpMk id="16" creationId="{4C292D68-39E5-36DC-E5C4-098E9BE8D70F}"/>
          </ac:cxnSpMkLst>
        </pc:cxnChg>
        <pc:cxnChg chg="add mod">
          <ac:chgData name="종현 김" userId="4e62a0cd71f6508f" providerId="LiveId" clId="{73AB69EB-9190-4788-968E-20F370C01952}" dt="2025-07-20T15:48:13.039" v="12105" actId="13822"/>
          <ac:cxnSpMkLst>
            <pc:docMk/>
            <pc:sldMk cId="4130237198" sldId="353"/>
            <ac:cxnSpMk id="19" creationId="{E963D922-F407-921A-0DCC-5DA19427A495}"/>
          </ac:cxnSpMkLst>
        </pc:cxnChg>
      </pc:sldChg>
      <pc:sldChg chg="addSp delSp modSp add mod">
        <pc:chgData name="종현 김" userId="4e62a0cd71f6508f" providerId="LiveId" clId="{73AB69EB-9190-4788-968E-20F370C01952}" dt="2025-07-23T05:34:13.340" v="13465" actId="20577"/>
        <pc:sldMkLst>
          <pc:docMk/>
          <pc:sldMk cId="3874628223" sldId="354"/>
        </pc:sldMkLst>
        <pc:spChg chg="mod">
          <ac:chgData name="종현 김" userId="4e62a0cd71f6508f" providerId="LiveId" clId="{73AB69EB-9190-4788-968E-20F370C01952}" dt="2025-07-23T05:34:13.340" v="13465" actId="20577"/>
          <ac:spMkLst>
            <pc:docMk/>
            <pc:sldMk cId="3874628223" sldId="354"/>
            <ac:spMk id="3" creationId="{92652728-CE3E-9D9A-2713-E835F3A3AB8B}"/>
          </ac:spMkLst>
        </pc:spChg>
        <pc:picChg chg="add mod">
          <ac:chgData name="종현 김" userId="4e62a0cd71f6508f" providerId="LiveId" clId="{73AB69EB-9190-4788-968E-20F370C01952}" dt="2025-07-20T15:49:40.831" v="12134" actId="14100"/>
          <ac:picMkLst>
            <pc:docMk/>
            <pc:sldMk cId="3874628223" sldId="354"/>
            <ac:picMk id="5" creationId="{D0C4CFD0-BE3F-8B58-A691-E113070414FB}"/>
          </ac:picMkLst>
        </pc:picChg>
      </pc:sldChg>
      <pc:sldChg chg="addSp delSp modSp add mod modNotesTx">
        <pc:chgData name="종현 김" userId="4e62a0cd71f6508f" providerId="LiveId" clId="{73AB69EB-9190-4788-968E-20F370C01952}" dt="2025-07-22T12:49:30.766" v="12801" actId="20577"/>
        <pc:sldMkLst>
          <pc:docMk/>
          <pc:sldMk cId="1229112415" sldId="355"/>
        </pc:sldMkLst>
        <pc:spChg chg="add mod">
          <ac:chgData name="종현 김" userId="4e62a0cd71f6508f" providerId="LiveId" clId="{73AB69EB-9190-4788-968E-20F370C01952}" dt="2025-07-22T12:43:14.084" v="12212" actId="1076"/>
          <ac:spMkLst>
            <pc:docMk/>
            <pc:sldMk cId="1229112415" sldId="355"/>
            <ac:spMk id="11" creationId="{34AA11B9-8383-2259-81BA-886ABCA099F8}"/>
          </ac:spMkLst>
        </pc:spChg>
        <pc:picChg chg="add del mod">
          <ac:chgData name="종현 김" userId="4e62a0cd71f6508f" providerId="LiveId" clId="{73AB69EB-9190-4788-968E-20F370C01952}" dt="2025-07-22T12:42:05.689" v="12158" actId="478"/>
          <ac:picMkLst>
            <pc:docMk/>
            <pc:sldMk cId="1229112415" sldId="355"/>
            <ac:picMk id="6" creationId="{35B4FD43-F0CC-D693-B0DE-0E592BF5934B}"/>
          </ac:picMkLst>
        </pc:picChg>
        <pc:picChg chg="add del mod">
          <ac:chgData name="종현 김" userId="4e62a0cd71f6508f" providerId="LiveId" clId="{73AB69EB-9190-4788-968E-20F370C01952}" dt="2025-07-22T12:42:03.753" v="12157" actId="478"/>
          <ac:picMkLst>
            <pc:docMk/>
            <pc:sldMk cId="1229112415" sldId="355"/>
            <ac:picMk id="8" creationId="{599386E8-A1EE-D1AE-5075-CC75601EEF69}"/>
          </ac:picMkLst>
        </pc:picChg>
        <pc:picChg chg="add mod">
          <ac:chgData name="종현 김" userId="4e62a0cd71f6508f" providerId="LiveId" clId="{73AB69EB-9190-4788-968E-20F370C01952}" dt="2025-07-22T12:43:16.663" v="12213" actId="1076"/>
          <ac:picMkLst>
            <pc:docMk/>
            <pc:sldMk cId="1229112415" sldId="355"/>
            <ac:picMk id="10" creationId="{4FC1DB0A-B728-B301-10DF-FCC246E991AF}"/>
          </ac:picMkLst>
        </pc:picChg>
      </pc:sldChg>
      <pc:sldChg chg="add">
        <pc:chgData name="종현 김" userId="4e62a0cd71f6508f" providerId="LiveId" clId="{73AB69EB-9190-4788-968E-20F370C01952}" dt="2025-07-21T04:03:15.561" v="12136"/>
        <pc:sldMkLst>
          <pc:docMk/>
          <pc:sldMk cId="2608846121" sldId="356"/>
        </pc:sldMkLst>
      </pc:sldChg>
      <pc:sldChg chg="add">
        <pc:chgData name="종현 김" userId="4e62a0cd71f6508f" providerId="LiveId" clId="{73AB69EB-9190-4788-968E-20F370C01952}" dt="2025-07-21T04:03:15.793" v="12137"/>
        <pc:sldMkLst>
          <pc:docMk/>
          <pc:sldMk cId="2924525202" sldId="357"/>
        </pc:sldMkLst>
      </pc:sldChg>
      <pc:sldChg chg="add">
        <pc:chgData name="종현 김" userId="4e62a0cd71f6508f" providerId="LiveId" clId="{73AB69EB-9190-4788-968E-20F370C01952}" dt="2025-07-21T04:03:15.989" v="12138"/>
        <pc:sldMkLst>
          <pc:docMk/>
          <pc:sldMk cId="2987114881" sldId="358"/>
        </pc:sldMkLst>
      </pc:sldChg>
      <pc:sldChg chg="delSp modSp add mod ord modNotesTx">
        <pc:chgData name="종현 김" userId="4e62a0cd71f6508f" providerId="LiveId" clId="{73AB69EB-9190-4788-968E-20F370C01952}" dt="2025-07-22T12:48:23.772" v="12558" actId="20577"/>
        <pc:sldMkLst>
          <pc:docMk/>
          <pc:sldMk cId="1809893395" sldId="359"/>
        </pc:sldMkLst>
        <pc:picChg chg="mod">
          <ac:chgData name="종현 김" userId="4e62a0cd71f6508f" providerId="LiveId" clId="{73AB69EB-9190-4788-968E-20F370C01952}" dt="2025-07-22T12:41:58.122" v="12154" actId="1076"/>
          <ac:picMkLst>
            <pc:docMk/>
            <pc:sldMk cId="1809893395" sldId="359"/>
            <ac:picMk id="6" creationId="{1C2A7D96-660B-38C0-6699-AE426E67B914}"/>
          </ac:picMkLst>
        </pc:picChg>
        <pc:picChg chg="mod">
          <ac:chgData name="종현 김" userId="4e62a0cd71f6508f" providerId="LiveId" clId="{73AB69EB-9190-4788-968E-20F370C01952}" dt="2025-07-22T12:41:54.627" v="12152" actId="1076"/>
          <ac:picMkLst>
            <pc:docMk/>
            <pc:sldMk cId="1809893395" sldId="359"/>
            <ac:picMk id="8" creationId="{512FD7B4-ED17-5052-D26A-2DDBF5256572}"/>
          </ac:picMkLst>
        </pc:picChg>
        <pc:picChg chg="del">
          <ac:chgData name="종현 김" userId="4e62a0cd71f6508f" providerId="LiveId" clId="{73AB69EB-9190-4788-968E-20F370C01952}" dt="2025-07-22T12:41:50.668" v="12151" actId="478"/>
          <ac:picMkLst>
            <pc:docMk/>
            <pc:sldMk cId="1809893395" sldId="359"/>
            <ac:picMk id="10" creationId="{AF06DE29-A7FF-3E19-AC12-DBFF09163165}"/>
          </ac:picMkLst>
        </pc:picChg>
      </pc:sldChg>
      <pc:sldChg chg="addSp modSp add mod">
        <pc:chgData name="종현 김" userId="4e62a0cd71f6508f" providerId="LiveId" clId="{73AB69EB-9190-4788-968E-20F370C01952}" dt="2025-07-23T05:34:18.903" v="13468" actId="20577"/>
        <pc:sldMkLst>
          <pc:docMk/>
          <pc:sldMk cId="2632634463" sldId="360"/>
        </pc:sldMkLst>
        <pc:spChg chg="mod">
          <ac:chgData name="종현 김" userId="4e62a0cd71f6508f" providerId="LiveId" clId="{73AB69EB-9190-4788-968E-20F370C01952}" dt="2025-07-23T05:34:18.903" v="13468" actId="20577"/>
          <ac:spMkLst>
            <pc:docMk/>
            <pc:sldMk cId="2632634463" sldId="360"/>
            <ac:spMk id="3" creationId="{93BC7AA4-C40A-63B7-3F94-8E4BB29DAC0C}"/>
          </ac:spMkLst>
        </pc:spChg>
        <pc:spChg chg="add mod">
          <ac:chgData name="종현 김" userId="4e62a0cd71f6508f" providerId="LiveId" clId="{73AB69EB-9190-4788-968E-20F370C01952}" dt="2025-07-23T04:20:09.805" v="12835" actId="20577"/>
          <ac:spMkLst>
            <pc:docMk/>
            <pc:sldMk cId="2632634463" sldId="360"/>
            <ac:spMk id="4" creationId="{84FB05B1-A14B-90B6-6791-DEC27BE7D2A9}"/>
          </ac:spMkLst>
        </pc:spChg>
      </pc:sldChg>
      <pc:sldChg chg="addSp delSp modSp add mod">
        <pc:chgData name="종현 김" userId="4e62a0cd71f6508f" providerId="LiveId" clId="{73AB69EB-9190-4788-968E-20F370C01952}" dt="2025-07-23T05:34:25.556" v="13471" actId="20577"/>
        <pc:sldMkLst>
          <pc:docMk/>
          <pc:sldMk cId="1505309188" sldId="361"/>
        </pc:sldMkLst>
        <pc:spChg chg="mod">
          <ac:chgData name="종현 김" userId="4e62a0cd71f6508f" providerId="LiveId" clId="{73AB69EB-9190-4788-968E-20F370C01952}" dt="2025-07-23T05:34:25.556" v="13471" actId="20577"/>
          <ac:spMkLst>
            <pc:docMk/>
            <pc:sldMk cId="1505309188" sldId="361"/>
            <ac:spMk id="3" creationId="{552B8334-38EE-A998-A772-A5DF30394004}"/>
          </ac:spMkLst>
        </pc:spChg>
        <pc:spChg chg="del mod">
          <ac:chgData name="종현 김" userId="4e62a0cd71f6508f" providerId="LiveId" clId="{73AB69EB-9190-4788-968E-20F370C01952}" dt="2025-07-23T04:25:37.569" v="12876" actId="478"/>
          <ac:spMkLst>
            <pc:docMk/>
            <pc:sldMk cId="1505309188" sldId="361"/>
            <ac:spMk id="4" creationId="{3F2C19AA-3C6F-0C66-073C-2FF28EAC7D38}"/>
          </ac:spMkLst>
        </pc:spChg>
        <pc:spChg chg="add mod">
          <ac:chgData name="종현 김" userId="4e62a0cd71f6508f" providerId="LiveId" clId="{73AB69EB-9190-4788-968E-20F370C01952}" dt="2025-07-23T04:20:42.622" v="12840" actId="208"/>
          <ac:spMkLst>
            <pc:docMk/>
            <pc:sldMk cId="1505309188" sldId="361"/>
            <ac:spMk id="6" creationId="{25EF853A-FD65-EF71-BD72-1239690FF628}"/>
          </ac:spMkLst>
        </pc:spChg>
        <pc:spChg chg="add mod">
          <ac:chgData name="종현 김" userId="4e62a0cd71f6508f" providerId="LiveId" clId="{73AB69EB-9190-4788-968E-20F370C01952}" dt="2025-07-23T04:25:29.309" v="12874"/>
          <ac:spMkLst>
            <pc:docMk/>
            <pc:sldMk cId="1505309188" sldId="361"/>
            <ac:spMk id="8" creationId="{9A2C0F54-4208-279D-C51A-CD624EFD8D55}"/>
          </ac:spMkLst>
        </pc:spChg>
        <pc:spChg chg="add mod">
          <ac:chgData name="종현 김" userId="4e62a0cd71f6508f" providerId="LiveId" clId="{73AB69EB-9190-4788-968E-20F370C01952}" dt="2025-07-23T04:26:00.132" v="12880" actId="1076"/>
          <ac:spMkLst>
            <pc:docMk/>
            <pc:sldMk cId="1505309188" sldId="361"/>
            <ac:spMk id="9" creationId="{04CB08BC-9712-F37A-0B0D-31D0421F1C86}"/>
          </ac:spMkLst>
        </pc:spChg>
        <pc:spChg chg="add mod">
          <ac:chgData name="종현 김" userId="4e62a0cd71f6508f" providerId="LiveId" clId="{73AB69EB-9190-4788-968E-20F370C01952}" dt="2025-07-23T04:26:19.672" v="12883" actId="1076"/>
          <ac:spMkLst>
            <pc:docMk/>
            <pc:sldMk cId="1505309188" sldId="361"/>
            <ac:spMk id="10" creationId="{F0594D72-0097-AE65-E6AC-95CA70E02556}"/>
          </ac:spMkLst>
        </pc:spChg>
        <pc:spChg chg="add mod">
          <ac:chgData name="종현 김" userId="4e62a0cd71f6508f" providerId="LiveId" clId="{73AB69EB-9190-4788-968E-20F370C01952}" dt="2025-07-23T04:28:12.667" v="12907" actId="207"/>
          <ac:spMkLst>
            <pc:docMk/>
            <pc:sldMk cId="1505309188" sldId="361"/>
            <ac:spMk id="11" creationId="{B3DC8785-D473-2714-CDD8-0BBDBD3F7763}"/>
          </ac:spMkLst>
        </pc:spChg>
        <pc:spChg chg="add mod">
          <ac:chgData name="종현 김" userId="4e62a0cd71f6508f" providerId="LiveId" clId="{73AB69EB-9190-4788-968E-20F370C01952}" dt="2025-07-23T04:28:22.996" v="12909" actId="1076"/>
          <ac:spMkLst>
            <pc:docMk/>
            <pc:sldMk cId="1505309188" sldId="361"/>
            <ac:spMk id="12" creationId="{4BEE7DEC-F59F-A040-9F8C-7D13FAAAC4EE}"/>
          </ac:spMkLst>
        </pc:spChg>
        <pc:graphicFrameChg chg="add mod modGraphic">
          <ac:chgData name="종현 김" userId="4e62a0cd71f6508f" providerId="LiveId" clId="{73AB69EB-9190-4788-968E-20F370C01952}" dt="2025-07-23T04:28:38.940" v="12918" actId="20577"/>
          <ac:graphicFrameMkLst>
            <pc:docMk/>
            <pc:sldMk cId="1505309188" sldId="361"/>
            <ac:graphicFrameMk id="7" creationId="{FFE0E11C-E779-241F-AD3A-7C442FFFDB84}"/>
          </ac:graphicFrameMkLst>
        </pc:graphicFrameChg>
      </pc:sldChg>
      <pc:sldChg chg="add del">
        <pc:chgData name="종현 김" userId="4e62a0cd71f6508f" providerId="LiveId" clId="{73AB69EB-9190-4788-968E-20F370C01952}" dt="2025-07-23T04:20:22.649" v="12836" actId="47"/>
        <pc:sldMkLst>
          <pc:docMk/>
          <pc:sldMk cId="2392231822" sldId="361"/>
        </pc:sldMkLst>
      </pc:sldChg>
      <pc:sldChg chg="addSp modSp add mod">
        <pc:chgData name="종현 김" userId="4e62a0cd71f6508f" providerId="LiveId" clId="{73AB69EB-9190-4788-968E-20F370C01952}" dt="2025-07-23T05:34:32.468" v="13472" actId="20577"/>
        <pc:sldMkLst>
          <pc:docMk/>
          <pc:sldMk cId="3121661782" sldId="362"/>
        </pc:sldMkLst>
        <pc:spChg chg="mod">
          <ac:chgData name="종현 김" userId="4e62a0cd71f6508f" providerId="LiveId" clId="{73AB69EB-9190-4788-968E-20F370C01952}" dt="2025-07-23T05:34:32.468" v="13472" actId="20577"/>
          <ac:spMkLst>
            <pc:docMk/>
            <pc:sldMk cId="3121661782" sldId="362"/>
            <ac:spMk id="3" creationId="{5FC44051-38DF-397B-C257-4DE2C56F6219}"/>
          </ac:spMkLst>
        </pc:spChg>
        <pc:spChg chg="add mod">
          <ac:chgData name="종현 김" userId="4e62a0cd71f6508f" providerId="LiveId" clId="{73AB69EB-9190-4788-968E-20F370C01952}" dt="2025-07-23T04:29:29.295" v="12922" actId="14100"/>
          <ac:spMkLst>
            <pc:docMk/>
            <pc:sldMk cId="3121661782" sldId="362"/>
            <ac:spMk id="4" creationId="{A1405B94-3506-D4A0-C93C-FBF822C0D242}"/>
          </ac:spMkLst>
        </pc:spChg>
        <pc:spChg chg="add mod">
          <ac:chgData name="종현 김" userId="4e62a0cd71f6508f" providerId="LiveId" clId="{73AB69EB-9190-4788-968E-20F370C01952}" dt="2025-07-23T04:30:24.057" v="12963" actId="1076"/>
          <ac:spMkLst>
            <pc:docMk/>
            <pc:sldMk cId="3121661782" sldId="362"/>
            <ac:spMk id="6" creationId="{ABE93570-5A5A-2149-EDD2-0473A118E9BF}"/>
          </ac:spMkLst>
        </pc:spChg>
        <pc:spChg chg="add mod">
          <ac:chgData name="종현 김" userId="4e62a0cd71f6508f" providerId="LiveId" clId="{73AB69EB-9190-4788-968E-20F370C01952}" dt="2025-07-23T04:31:29.653" v="12975" actId="1076"/>
          <ac:spMkLst>
            <pc:docMk/>
            <pc:sldMk cId="3121661782" sldId="362"/>
            <ac:spMk id="7" creationId="{4F87C8D6-8BB9-DC84-C692-556754BAB400}"/>
          </ac:spMkLst>
        </pc:spChg>
        <pc:cxnChg chg="add mod">
          <ac:chgData name="종현 김" userId="4e62a0cd71f6508f" providerId="LiveId" clId="{73AB69EB-9190-4788-968E-20F370C01952}" dt="2025-07-23T04:31:36.229" v="12977" actId="13822"/>
          <ac:cxnSpMkLst>
            <pc:docMk/>
            <pc:sldMk cId="3121661782" sldId="362"/>
            <ac:cxnSpMk id="9" creationId="{40988397-D34A-B401-056C-1002CA786610}"/>
          </ac:cxnSpMkLst>
        </pc:cxnChg>
      </pc:sldChg>
      <pc:sldChg chg="delSp modSp add mod">
        <pc:chgData name="종현 김" userId="4e62a0cd71f6508f" providerId="LiveId" clId="{73AB69EB-9190-4788-968E-20F370C01952}" dt="2025-07-23T06:35:30.129" v="13499" actId="478"/>
        <pc:sldMkLst>
          <pc:docMk/>
          <pc:sldMk cId="3435990669" sldId="363"/>
        </pc:sldMkLst>
        <pc:spChg chg="mod">
          <ac:chgData name="종현 김" userId="4e62a0cd71f6508f" providerId="LiveId" clId="{73AB69EB-9190-4788-968E-20F370C01952}" dt="2025-07-23T05:34:40.616" v="13475" actId="20577"/>
          <ac:spMkLst>
            <pc:docMk/>
            <pc:sldMk cId="3435990669" sldId="363"/>
            <ac:spMk id="3" creationId="{1B2DA9E9-D3B9-7184-EF6C-1D6E991D224A}"/>
          </ac:spMkLst>
        </pc:spChg>
        <pc:spChg chg="mod">
          <ac:chgData name="종현 김" userId="4e62a0cd71f6508f" providerId="LiveId" clId="{73AB69EB-9190-4788-968E-20F370C01952}" dt="2025-07-23T05:42:04.788" v="13496" actId="14100"/>
          <ac:spMkLst>
            <pc:docMk/>
            <pc:sldMk cId="3435990669" sldId="363"/>
            <ac:spMk id="4" creationId="{73E66F25-95CE-1223-4571-ACD4E9C7CB91}"/>
          </ac:spMkLst>
        </pc:spChg>
        <pc:spChg chg="del">
          <ac:chgData name="종현 김" userId="4e62a0cd71f6508f" providerId="LiveId" clId="{73AB69EB-9190-4788-968E-20F370C01952}" dt="2025-07-23T06:35:30.129" v="13499" actId="478"/>
          <ac:spMkLst>
            <pc:docMk/>
            <pc:sldMk cId="3435990669" sldId="363"/>
            <ac:spMk id="6" creationId="{A76842B0-3E40-41FA-E8D2-17B5FC6806B9}"/>
          </ac:spMkLst>
        </pc:spChg>
        <pc:spChg chg="del">
          <ac:chgData name="종현 김" userId="4e62a0cd71f6508f" providerId="LiveId" clId="{73AB69EB-9190-4788-968E-20F370C01952}" dt="2025-07-23T06:35:30.129" v="13499" actId="478"/>
          <ac:spMkLst>
            <pc:docMk/>
            <pc:sldMk cId="3435990669" sldId="363"/>
            <ac:spMk id="7" creationId="{63ECE910-AD48-003D-4652-A8918F2CD27C}"/>
          </ac:spMkLst>
        </pc:spChg>
        <pc:picChg chg="mod">
          <ac:chgData name="종현 김" userId="4e62a0cd71f6508f" providerId="LiveId" clId="{73AB69EB-9190-4788-968E-20F370C01952}" dt="2025-07-23T05:41:42.878" v="13493" actId="1076"/>
          <ac:picMkLst>
            <pc:docMk/>
            <pc:sldMk cId="3435990669" sldId="363"/>
            <ac:picMk id="5" creationId="{5240BC17-C524-DA5C-D5EE-8062055B8147}"/>
          </ac:picMkLst>
        </pc:picChg>
        <pc:cxnChg chg="del mod">
          <ac:chgData name="종현 김" userId="4e62a0cd71f6508f" providerId="LiveId" clId="{73AB69EB-9190-4788-968E-20F370C01952}" dt="2025-07-23T06:35:30.129" v="13499" actId="478"/>
          <ac:cxnSpMkLst>
            <pc:docMk/>
            <pc:sldMk cId="3435990669" sldId="363"/>
            <ac:cxnSpMk id="9" creationId="{86490B7D-38E0-8C82-BB7B-B7AFB3FB1E8B}"/>
          </ac:cxnSpMkLst>
        </pc:cxnChg>
      </pc:sldChg>
      <pc:sldChg chg="addSp delSp modSp add mod">
        <pc:chgData name="종현 김" userId="4e62a0cd71f6508f" providerId="LiveId" clId="{73AB69EB-9190-4788-968E-20F370C01952}" dt="2025-07-23T05:35:08.889" v="13478" actId="20577"/>
        <pc:sldMkLst>
          <pc:docMk/>
          <pc:sldMk cId="3374825181" sldId="364"/>
        </pc:sldMkLst>
        <pc:spChg chg="mod">
          <ac:chgData name="종현 김" userId="4e62a0cd71f6508f" providerId="LiveId" clId="{73AB69EB-9190-4788-968E-20F370C01952}" dt="2025-07-23T05:35:08.889" v="13478" actId="20577"/>
          <ac:spMkLst>
            <pc:docMk/>
            <pc:sldMk cId="3374825181" sldId="364"/>
            <ac:spMk id="3" creationId="{8994F0A5-C776-F85A-37C3-C5916C9A01DC}"/>
          </ac:spMkLst>
        </pc:spChg>
        <pc:spChg chg="mod">
          <ac:chgData name="종현 김" userId="4e62a0cd71f6508f" providerId="LiveId" clId="{73AB69EB-9190-4788-968E-20F370C01952}" dt="2025-07-23T04:42:07.871" v="12981" actId="1076"/>
          <ac:spMkLst>
            <pc:docMk/>
            <pc:sldMk cId="3374825181" sldId="364"/>
            <ac:spMk id="4" creationId="{8BC00E91-0032-BC02-9865-6A3CCBE30A0F}"/>
          </ac:spMkLst>
        </pc:spChg>
        <pc:spChg chg="del">
          <ac:chgData name="종현 김" userId="4e62a0cd71f6508f" providerId="LiveId" clId="{73AB69EB-9190-4788-968E-20F370C01952}" dt="2025-07-23T04:42:11.314" v="12982" actId="478"/>
          <ac:spMkLst>
            <pc:docMk/>
            <pc:sldMk cId="3374825181" sldId="364"/>
            <ac:spMk id="6" creationId="{BF959456-E305-E667-6062-50E03822AB31}"/>
          </ac:spMkLst>
        </pc:spChg>
        <pc:spChg chg="del">
          <ac:chgData name="종현 김" userId="4e62a0cd71f6508f" providerId="LiveId" clId="{73AB69EB-9190-4788-968E-20F370C01952}" dt="2025-07-23T04:42:11.314" v="12982" actId="478"/>
          <ac:spMkLst>
            <pc:docMk/>
            <pc:sldMk cId="3374825181" sldId="364"/>
            <ac:spMk id="7" creationId="{E788EB4D-182D-2212-51A1-A41D6048D5E3}"/>
          </ac:spMkLst>
        </pc:spChg>
        <pc:spChg chg="add mod">
          <ac:chgData name="종현 김" userId="4e62a0cd71f6508f" providerId="LiveId" clId="{73AB69EB-9190-4788-968E-20F370C01952}" dt="2025-07-23T04:44:38.680" v="13167" actId="1076"/>
          <ac:spMkLst>
            <pc:docMk/>
            <pc:sldMk cId="3374825181" sldId="364"/>
            <ac:spMk id="8" creationId="{958E8C2D-EFFA-AAD4-83F7-2230EC1EEFAE}"/>
          </ac:spMkLst>
        </pc:spChg>
        <pc:spChg chg="add mod">
          <ac:chgData name="종현 김" userId="4e62a0cd71f6508f" providerId="LiveId" clId="{73AB69EB-9190-4788-968E-20F370C01952}" dt="2025-07-23T04:45:34.742" v="13194" actId="20577"/>
          <ac:spMkLst>
            <pc:docMk/>
            <pc:sldMk cId="3374825181" sldId="364"/>
            <ac:spMk id="10" creationId="{83D18141-D3D8-5447-560D-AA568A979511}"/>
          </ac:spMkLst>
        </pc:spChg>
        <pc:cxnChg chg="del mod">
          <ac:chgData name="종현 김" userId="4e62a0cd71f6508f" providerId="LiveId" clId="{73AB69EB-9190-4788-968E-20F370C01952}" dt="2025-07-23T04:42:11.314" v="12982" actId="478"/>
          <ac:cxnSpMkLst>
            <pc:docMk/>
            <pc:sldMk cId="3374825181" sldId="364"/>
            <ac:cxnSpMk id="9" creationId="{B1B92244-6A8B-2110-1582-83D7EF4BA593}"/>
          </ac:cxnSpMkLst>
        </pc:cxnChg>
      </pc:sldChg>
      <pc:sldChg chg="addSp delSp modSp add mod">
        <pc:chgData name="종현 김" userId="4e62a0cd71f6508f" providerId="LiveId" clId="{73AB69EB-9190-4788-968E-20F370C01952}" dt="2025-07-23T05:35:15.418" v="13481" actId="20577"/>
        <pc:sldMkLst>
          <pc:docMk/>
          <pc:sldMk cId="2292094029" sldId="365"/>
        </pc:sldMkLst>
        <pc:spChg chg="mod">
          <ac:chgData name="종현 김" userId="4e62a0cd71f6508f" providerId="LiveId" clId="{73AB69EB-9190-4788-968E-20F370C01952}" dt="2025-07-23T05:35:15.418" v="13481" actId="20577"/>
          <ac:spMkLst>
            <pc:docMk/>
            <pc:sldMk cId="2292094029" sldId="365"/>
            <ac:spMk id="3" creationId="{9661A853-14CD-2222-B03B-64D1D830C424}"/>
          </ac:spMkLst>
        </pc:spChg>
        <pc:spChg chg="del">
          <ac:chgData name="종현 김" userId="4e62a0cd71f6508f" providerId="LiveId" clId="{73AB69EB-9190-4788-968E-20F370C01952}" dt="2025-07-23T05:29:07.824" v="13196" actId="478"/>
          <ac:spMkLst>
            <pc:docMk/>
            <pc:sldMk cId="2292094029" sldId="365"/>
            <ac:spMk id="8" creationId="{050C1109-55CB-F718-AB6D-B397F4E2368D}"/>
          </ac:spMkLst>
        </pc:spChg>
        <pc:spChg chg="del">
          <ac:chgData name="종현 김" userId="4e62a0cd71f6508f" providerId="LiveId" clId="{73AB69EB-9190-4788-968E-20F370C01952}" dt="2025-07-23T05:29:07.824" v="13196" actId="478"/>
          <ac:spMkLst>
            <pc:docMk/>
            <pc:sldMk cId="2292094029" sldId="365"/>
            <ac:spMk id="10" creationId="{BD9B2238-0CE7-EC36-5EFA-0E4DD23A49A7}"/>
          </ac:spMkLst>
        </pc:spChg>
        <pc:picChg chg="add mod">
          <ac:chgData name="종현 김" userId="4e62a0cd71f6508f" providerId="LiveId" clId="{73AB69EB-9190-4788-968E-20F370C01952}" dt="2025-07-23T05:29:41.419" v="13204" actId="14100"/>
          <ac:picMkLst>
            <pc:docMk/>
            <pc:sldMk cId="2292094029" sldId="365"/>
            <ac:picMk id="7" creationId="{F61D21D7-38C8-CFAC-2AD1-8699B5CCA7FF}"/>
          </ac:picMkLst>
        </pc:picChg>
        <pc:picChg chg="add mod">
          <ac:chgData name="종현 김" userId="4e62a0cd71f6508f" providerId="LiveId" clId="{73AB69EB-9190-4788-968E-20F370C01952}" dt="2025-07-23T05:29:44.437" v="13205" actId="14100"/>
          <ac:picMkLst>
            <pc:docMk/>
            <pc:sldMk cId="2292094029" sldId="365"/>
            <ac:picMk id="9" creationId="{FCF89E6D-1E60-6801-76DC-41705DB0D0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27057-3692-4762-87A7-8A710C108B92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09849-A068-4537-BFC6-BDE319C83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7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AD10B-C63E-C0DA-901C-0976E076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415DCA-1AF1-A46F-DD49-11DD2C1BA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5492B5-DC64-9DE5-D24E-3DAE3638B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가장 기초적인 </a:t>
            </a:r>
            <a:r>
              <a:rPr lang="ko-KR" altLang="en-US" dirty="0" err="1"/>
              <a:t>원핫</a:t>
            </a:r>
            <a:r>
              <a:rPr lang="ko-KR" altLang="en-US" dirty="0"/>
              <a:t> 인코딩입니다</a:t>
            </a:r>
            <a:endParaRPr lang="en-US" altLang="ko-KR" dirty="0"/>
          </a:p>
          <a:p>
            <a:r>
              <a:rPr lang="ko-KR" altLang="en-US" dirty="0"/>
              <a:t>이 방식은 정말 간단합니다 </a:t>
            </a:r>
            <a:endParaRPr lang="en-US" altLang="ko-KR" dirty="0"/>
          </a:p>
          <a:p>
            <a:r>
              <a:rPr lang="ko-KR" altLang="en-US" dirty="0"/>
              <a:t>각각의 위치에 단어를 지정하고 </a:t>
            </a:r>
            <a:r>
              <a:rPr lang="en-US" altLang="ko-KR" dirty="0"/>
              <a:t>1</a:t>
            </a:r>
            <a:r>
              <a:rPr lang="ko-KR" altLang="en-US" dirty="0"/>
              <a:t>을 넣으면 그 단어가 표현되는 그런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한눈에 봐도 알겠지만 여러가지 문제점을 가지고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일단 표현하려는 단어의 수가 커지면 커질수록 공간의 크기도 커집니다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공간의 크기가 커지는 만큼 원하는 단어를 찾기가 힘들고요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이런 방식은 의미는 부여했지만 </a:t>
            </a:r>
            <a:r>
              <a:rPr lang="ko-KR" altLang="en-US" dirty="0" err="1"/>
              <a:t>단어들간의</a:t>
            </a:r>
            <a:r>
              <a:rPr lang="ko-KR" altLang="en-US" dirty="0"/>
              <a:t> 어떤 관계가 있는지 확인이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CECFD2-2F97-C810-F643-3D2AB2C70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5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DA98E-112A-6930-8D29-81DA2ABC7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EC4AED-4778-B446-DB7C-312C996A0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3D0E9E-FC32-B17D-94D2-5A47C2BD1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기존 방식에 대한 단점을 보완하고자 나온 개념이 분산 표현입니다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연속적인 실수 벡터로 표현 함으로써 단어 수에 비례하여 벡터의 크기가 증가하는 것이 아니라 정해진 공간 내에서 단어를 표현하는 것이 가능하고 </a:t>
            </a:r>
            <a:endParaRPr lang="en-US" altLang="ko-KR" dirty="0"/>
          </a:p>
          <a:p>
            <a:r>
              <a:rPr lang="ko-KR" altLang="en-US" dirty="0"/>
              <a:t>연속된 실수로 표현되기에 내적을 활용하여 </a:t>
            </a:r>
            <a:r>
              <a:rPr lang="ko-KR" altLang="en-US" dirty="0" err="1"/>
              <a:t>단어간의</a:t>
            </a:r>
            <a:r>
              <a:rPr lang="ko-KR" altLang="en-US" dirty="0"/>
              <a:t> 유사성을 파악하는 것도 장점입니다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기존의 </a:t>
            </a:r>
            <a:r>
              <a:rPr lang="ko-KR" altLang="en-US" dirty="0" err="1"/>
              <a:t>원핫</a:t>
            </a:r>
            <a:r>
              <a:rPr lang="ko-KR" altLang="en-US" dirty="0"/>
              <a:t> 인코딩과는 다르게 값이 조금 달라진다 해서 의미가 달라지는 것이 아니라 변화에 둔감합니다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9B468-E025-E69A-632E-ABD0EFFEB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12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1763-FDBE-9B4D-22F0-25DA8E14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CA98AD-944C-EA1F-08D1-7E0A735474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530C95-E231-5C4B-DA5A-459955500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유사도는 어떻게 판단하는지 간단하게 설명을 하면 위와 같은 공식으로 계산이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</a:t>
            </a:r>
            <a:r>
              <a:rPr lang="ko-KR" altLang="en-US" dirty="0" err="1"/>
              <a:t>벡터간의</a:t>
            </a:r>
            <a:r>
              <a:rPr lang="ko-KR" altLang="en-US" dirty="0"/>
              <a:t> 방향 차이가 적을수록 비슷한 의미를 직각을 이루면 무관한 의미를 넓어지면 반대되는 의미를 가집니다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46FD8-F377-041E-E4E6-86B319F3D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6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33DC7-3E58-09E6-DB50-34C36628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F1278A-7A41-18AF-1A08-C196112B3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C8EB75-219C-D01E-1517-17580C1AA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위와 같은 코드로 간단하게 확인을 할 수 있는데 문서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은 서로 수치만 다르고 방향은 똑같기에 같은 의미를 가지고 있는 </a:t>
            </a:r>
            <a:r>
              <a:rPr lang="ko-KR" altLang="en-US" dirty="0" err="1"/>
              <a:t>단어일것이다</a:t>
            </a:r>
            <a:r>
              <a:rPr lang="ko-KR" altLang="en-US" dirty="0"/>
              <a:t> 라고 </a:t>
            </a:r>
            <a:r>
              <a:rPr lang="ko-KR" altLang="en-US" dirty="0" err="1"/>
              <a:t>추측해볼수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E57026-1FC8-AF66-FC6F-36B7E9A10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77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74A2-2416-54F0-9EC4-DB203948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AF6893-339D-8CB2-C41A-C6EA66BC0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1FFD71-815D-3B78-4B30-5153CCF91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논문의 목표는 수십억</a:t>
            </a:r>
            <a:r>
              <a:rPr lang="en-US" altLang="ko-KR" dirty="0"/>
              <a:t> </a:t>
            </a:r>
            <a:r>
              <a:rPr lang="ko-KR" altLang="en-US" dirty="0"/>
              <a:t>단어들과 수백만 고 품질의 단어 벡터를 학습할 수 있는 방법을 </a:t>
            </a:r>
            <a:r>
              <a:rPr lang="ko-KR" altLang="en-US" dirty="0" err="1"/>
              <a:t>소개하는겁니다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모델들은 </a:t>
            </a:r>
            <a:r>
              <a:rPr lang="ko-KR" altLang="en-US" dirty="0" err="1"/>
              <a:t>수억개의</a:t>
            </a:r>
            <a:r>
              <a:rPr lang="ko-KR" altLang="en-US" dirty="0"/>
              <a:t> 단어들과 </a:t>
            </a:r>
            <a:r>
              <a:rPr lang="en-US" altLang="ko-KR" dirty="0"/>
              <a:t>50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개의 벡터 차원정도만 학습했다고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사람들은 단어들이 여러 수준의 유사성을 </a:t>
            </a:r>
            <a:r>
              <a:rPr lang="ko-KR" altLang="en-US" dirty="0" err="1"/>
              <a:t>가질거라</a:t>
            </a:r>
            <a:r>
              <a:rPr lang="ko-KR" altLang="en-US" dirty="0"/>
              <a:t> 기대하는데 </a:t>
            </a:r>
            <a:endParaRPr lang="en-US" altLang="ko-KR" dirty="0"/>
          </a:p>
          <a:p>
            <a:r>
              <a:rPr lang="ko-KR" altLang="en-US" dirty="0"/>
              <a:t>단어 표현의 유사성에 단순한 문법적 규칙성을 </a:t>
            </a:r>
            <a:r>
              <a:rPr lang="ko-KR" altLang="en-US" dirty="0" err="1"/>
              <a:t>넘는것을</a:t>
            </a:r>
            <a:r>
              <a:rPr lang="ko-KR" altLang="en-US" dirty="0"/>
              <a:t> 발견했습니다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303E1-1832-7707-D432-E93B23F4B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11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D87CE-1E41-A233-4FEE-C4A31CA0F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430710-B284-139D-D4DF-641B33D23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D12502-8B02-FF9C-FEB2-16DC1EF95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 벡터에서 대수적 연산을 통해 </a:t>
            </a:r>
            <a:r>
              <a:rPr lang="en-US" altLang="ko-KR" dirty="0"/>
              <a:t>King – man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woman</a:t>
            </a:r>
            <a:r>
              <a:rPr lang="ko-KR" altLang="en-US" dirty="0"/>
              <a:t>은 </a:t>
            </a:r>
            <a:r>
              <a:rPr lang="en-US" altLang="ko-KR" dirty="0"/>
              <a:t>queen</a:t>
            </a:r>
            <a:r>
              <a:rPr lang="ko-KR" altLang="en-US" dirty="0"/>
              <a:t>이라는 단어 벡터를 내놓는다는 결과가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이런식의</a:t>
            </a:r>
            <a:r>
              <a:rPr lang="ko-KR" altLang="en-US" dirty="0"/>
              <a:t> 다른 예시는 다음과 같습니다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BBCB9E-8E3C-6FAA-C804-67E03417F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23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33E1D-39EB-2CEB-16A6-760F9E6F9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9474D3-96F2-2C8D-59D6-AE5727AB1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A5FD4C-5500-3337-D8A2-508898114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논문에서는 </a:t>
            </a:r>
            <a:r>
              <a:rPr lang="ko-KR" altLang="en-US" dirty="0" err="1"/>
              <a:t>단어들간의</a:t>
            </a:r>
            <a:r>
              <a:rPr lang="ko-KR" altLang="en-US" dirty="0"/>
              <a:t> 선형적 규칙성을 보존하는 새로운 모델구조를 개발해서 벡터 연산의 정확도를 높이고자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그러면서 규칙성을 측정하기 위한 테스트도 새로 해보며 많은 규칙성들이 높은 정확도로 학습이 가능하다는 것을 보여주려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B404CB-34F4-AC84-221C-BDCD17F67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50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2B11A-87A1-AA70-2F47-4E502186B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54A629-FC75-5E97-6376-21FEBB856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6FA5DE-BAEF-9E0E-D1B6-F3271E141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예전에도 연속적인 벡터 분산 형태로 표현하려는 시도는 있었습니다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그중에서</a:t>
            </a:r>
            <a:r>
              <a:rPr lang="ko-KR" altLang="en-US" dirty="0"/>
              <a:t> 가장 </a:t>
            </a:r>
            <a:r>
              <a:rPr lang="ko-KR" altLang="en-US" dirty="0" err="1"/>
              <a:t>대표적인것이</a:t>
            </a:r>
            <a:r>
              <a:rPr lang="ko-KR" altLang="en-US" dirty="0"/>
              <a:t> 바로 </a:t>
            </a:r>
            <a:r>
              <a:rPr lang="en-US" altLang="ko-KR" dirty="0"/>
              <a:t>NNLM</a:t>
            </a:r>
            <a:r>
              <a:rPr lang="ko-KR" altLang="en-US" dirty="0"/>
              <a:t>모델과 </a:t>
            </a:r>
            <a:r>
              <a:rPr lang="en-US" altLang="ko-KR" dirty="0"/>
              <a:t>RNNLM </a:t>
            </a:r>
            <a:r>
              <a:rPr lang="ko-KR" altLang="en-US" dirty="0"/>
              <a:t>모델입니다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먼저 설명하기 앞서 모델들에 대한 학습 복잡도 기준 식을 먼저 알려드리겠습니다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4F25B-434E-447B-A711-B8A0496C8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05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14C37-4D85-6B53-F08C-4AC77863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FC036F-0A5E-D22C-8DD5-C512AE45C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BAFB54-4355-5F52-C948-B1414FF6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BEEEC9-C87F-EDCE-8C53-4B0F03DFD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6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ACC4-9F3D-0924-1106-A87799C8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ADF726-F21F-7DE8-95AF-B084640AF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5D4BD2-7059-7606-0FFB-EDAD55CFD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F78FD-EB18-86ED-1B34-B02F41B25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2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발표에서 했던 토큰화는 자연어 처리에서 가장 기초적인 부분이었습니다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BPE </a:t>
            </a:r>
            <a:r>
              <a:rPr lang="ko-KR" altLang="en-US" dirty="0"/>
              <a:t>알고리즘을 통해 단어들을 컴퓨터가 이해할 수 있는 단위로 나누었습니다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저번 발표에서 숫자로 바꾸기만 했지 이게 정확히 무슨 뜻인지 알려주는 그런 부분은 없었습니다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9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9A3F6-E91A-1276-1A47-32578DDA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EDB252-9740-4171-A2D5-698BA9A39D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6D2F9-77EC-EF7C-BE01-AEEAD43D0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3559D-AE00-2811-11F2-23063A44D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160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03D25-3DA2-20F5-90DA-EE416C7AC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916149-9A70-D7A7-33DA-BD69AEEE9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5C3A0B-C8D6-8C5C-379E-E616E0637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173BF0-EECD-174D-E116-E7202203F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41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77060-DCD2-D237-1162-C7FC4B85F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092B3E-89D0-61D4-0AED-EC5EF2ACF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E4A039-A5C5-798C-ED09-8393C6FCF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DF54A-8D35-65E6-CB6B-564650F5F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37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39D12-CAD0-B5CE-CE95-25ABDCE4E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FC92A6-182E-E63D-D0A9-287F941C6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783447-3A83-3EE8-1792-50F363707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1882D-A4DF-6A9A-CA2D-292D686BF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41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5CAB5-F7E6-638F-8A8E-462F4FE56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5D17D7-EB6A-6458-E066-BA4E9D529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EDC205-BC4C-30D3-5B5B-D6259E0C8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 곱셈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단계에서 만든 긴 문맥 벡터에 또 다른 가중치 행렬을 곱합니다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과정은 각 의미 요소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'fat'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형용사적 특성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'cat'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동물 특성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다음 단어 예측에 얼마나 중요한지 가중치를 부여하며 조합하는 것과 같습니다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(tanh):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계산 결과에 **비선형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(non-linear)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tanh**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적용합니다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은닉층의 핵심입니다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왜 비선형 함수가 필요한가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이 과정이 없다면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층을 쌓아도 결국 하나의 큰 행렬 곱셈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 변환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다를 바가 없어 복잡한 패턴을 학습할 수 없습니다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tanh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비선형 함수는 모델이 단순한 비례 관계를 넘어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함께 나오면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나올 확률이 급격히 높아진다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복잡하고 미묘한 관계를 학습할 수 있게 해줍니다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은닉층을 통과한 벡터는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관사 뒤에 형용사가 오고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뒤에 명사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식의 고차원적인 문맥적 패턴을 담은 새로운 벡터가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00033-D1A4-E30A-3B97-84E660D88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200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57BE3-FB5B-DB74-AE1B-3CAD1433B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52D85D-3280-255F-9690-3F63DB7F5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DA27EC-6D39-402C-C00D-82ED2F803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D8520-A779-BF92-D1C3-F0E2027DC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81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AACB5-3945-6636-9918-4DEA424B5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E15820-0C3E-D992-57C9-B6BD60D91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A97901-6750-EF00-328E-A2FAF4032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56EA9-3593-EA87-7D71-C2F5F63FC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42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CE540-2FE8-0ADC-4380-89E6A59C6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ACEBFC-C05A-4AD7-0BB0-2A92A663A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FA57C2-33C9-7EE0-572C-32A4D6F16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Corpus</a:t>
            </a:r>
            <a:r>
              <a:rPr lang="ko-KR" altLang="en-US" dirty="0"/>
              <a:t>는 학습을 할 문장 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vocab</a:t>
            </a:r>
            <a:r>
              <a:rPr lang="ko-KR" altLang="en-US" dirty="0"/>
              <a:t>부분은 단어들을 나누고 중복되는 단어를 제외하는 부분입니다 </a:t>
            </a:r>
            <a:endParaRPr lang="en-US" altLang="ko-KR" dirty="0"/>
          </a:p>
          <a:p>
            <a:r>
              <a:rPr lang="ko-KR" altLang="en-US" dirty="0"/>
              <a:t>아래부분은 문자열과 정수로 변환해주는 그런 부분입니다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1E266-F79F-568F-F03C-585A0DDBE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68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BB89D-2A27-B654-B1D0-23E4CBD0A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E4AB2F-C0AA-33D7-F4D3-838A42ABA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C0B315-E867-5EBB-39E5-B9F3BC63F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부분은 문장에서 단어를 쌍으로 묶어 </a:t>
            </a:r>
            <a:r>
              <a:rPr lang="ko-KR" altLang="en-US" dirty="0" err="1"/>
              <a:t>튜플형태로</a:t>
            </a:r>
            <a:r>
              <a:rPr lang="ko-KR" altLang="en-US" dirty="0"/>
              <a:t> 만드는 부분입니다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앞부분에 </a:t>
            </a:r>
            <a:r>
              <a:rPr lang="en-US" altLang="ko-KR" dirty="0"/>
              <a:t>pad</a:t>
            </a:r>
            <a:r>
              <a:rPr lang="ko-KR" altLang="en-US" dirty="0"/>
              <a:t>를 붙여 저렇게 순서대로 </a:t>
            </a:r>
            <a:r>
              <a:rPr lang="ko-KR" altLang="en-US" dirty="0" err="1"/>
              <a:t>정리할수있게</a:t>
            </a:r>
            <a:r>
              <a:rPr lang="ko-KR" altLang="en-US" dirty="0"/>
              <a:t> 만들어줍니다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FF5477-F051-C19D-2C11-EFFA00252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64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A978F-FE10-AD85-CB9C-DB613A20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4E28B2-F40B-6F92-3187-6A787B30F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9726E3-F86F-93C5-3057-3DB835567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D44AB7-7A4B-5B3F-4BDE-8B007B7A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6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EDA69-B063-7D2D-8A92-B25889973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269418-D721-1889-76E4-BFC39344B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E1A4FD-5684-1EA6-4A1F-5C63A6C04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예시로 저번에 발표했던 </a:t>
            </a:r>
            <a:r>
              <a:rPr lang="en-US" altLang="ko-KR" dirty="0" err="1"/>
              <a:t>tiktoken</a:t>
            </a:r>
            <a:r>
              <a:rPr lang="ko-KR" altLang="en-US" dirty="0"/>
              <a:t>의 설명 일부를 가져와보았습니다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아래 숫자들은 </a:t>
            </a:r>
            <a:r>
              <a:rPr lang="en-US" altLang="ko-KR" dirty="0" err="1"/>
              <a:t>openAi</a:t>
            </a:r>
            <a:r>
              <a:rPr lang="ko-KR" altLang="en-US" dirty="0"/>
              <a:t>측에서 따로 의미를 부여한 숫자가 아닌 그저 얼마나 자주 나오는지 쓰이는지에 따라 통계를 내려 순서대로 만들어둔 </a:t>
            </a:r>
            <a:r>
              <a:rPr lang="ko-KR" altLang="en-US" dirty="0" err="1"/>
              <a:t>숫자일뿐입니다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숫자들에게 의미를 부여하기 위해 필요한 것이 바로 </a:t>
            </a:r>
            <a:r>
              <a:rPr lang="ko-KR" altLang="en-US" dirty="0" err="1"/>
              <a:t>임베딩입니다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56DEA-DB2B-84ED-2C17-B2AC16428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5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43CA9-8159-8EE2-1E78-80D9B74F8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3807A4-1659-12D9-F99E-595F053AE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778299-AD0D-6059-48F2-A0BE475E6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1136EE-329C-5821-254B-F22659774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17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EF447-30C0-F4A7-A984-46B09DB43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378712-E890-69B4-CDBC-9D84F6815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012AAA-290A-7711-2013-9A38F03C4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6ECA83-EAC4-9252-74BF-8F11DC2B0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32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161D6-081E-0054-F764-8CB22FD47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D076FC-974A-047A-237D-6AFA36B7B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9D3249-4887-D909-0312-91051933F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D8DA3-65D1-1810-1A4D-89E667BF0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78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57AE-CDE7-76C0-5CAD-5E5B08D3A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BDA23B-83CE-00FD-8BBD-332127A61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62486-6071-7431-E54F-B3AE5458B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그림과 같이 각 벡터는 관계에 따라 비슷한 거리를 유지하고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그렇기에 방금 전과 같은 방식이 적용될 수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이제는 이것을 알아보기 위해 어떻게 </a:t>
            </a:r>
            <a:r>
              <a:rPr lang="ko-KR" altLang="en-US" dirty="0" err="1"/>
              <a:t>임베딩이</a:t>
            </a:r>
            <a:r>
              <a:rPr lang="ko-KR" altLang="en-US" dirty="0"/>
              <a:t> </a:t>
            </a:r>
            <a:r>
              <a:rPr lang="ko-KR" altLang="en-US" dirty="0" err="1"/>
              <a:t>되는것인지</a:t>
            </a:r>
            <a:r>
              <a:rPr lang="ko-KR" altLang="en-US" dirty="0"/>
              <a:t>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CD0DFF-8D06-1EE3-97F8-55F4FE919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9300-8E62-F4B1-2414-6AA80134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FE0C4F-7F36-572E-C54C-6C801D5FD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3C00A5-91CB-1D86-4D96-9A23AA823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이번 발표에서 참고한 논문은 </a:t>
            </a:r>
            <a:r>
              <a:rPr lang="en-US" altLang="ko-KR" dirty="0"/>
              <a:t>Efficient Estimation of Word Representations in Vector Space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구글에서 </a:t>
            </a:r>
            <a:r>
              <a:rPr lang="en-US" altLang="ko-KR" dirty="0"/>
              <a:t>2013</a:t>
            </a:r>
            <a:r>
              <a:rPr lang="ko-KR" altLang="en-US" dirty="0"/>
              <a:t>년에 발표한 논문입니다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논문에 대해서 먼저 간단하게 요약해보면 기존의 방식 </a:t>
            </a:r>
            <a:r>
              <a:rPr lang="en-US" altLang="ko-KR" dirty="0"/>
              <a:t>3</a:t>
            </a:r>
            <a:r>
              <a:rPr lang="ko-KR" altLang="en-US" dirty="0"/>
              <a:t>가지와 이에 대한 문제점 </a:t>
            </a:r>
            <a:endParaRPr lang="en-US" altLang="ko-KR" dirty="0"/>
          </a:p>
          <a:p>
            <a:r>
              <a:rPr lang="ko-KR" altLang="en-US" dirty="0"/>
              <a:t>그리고 구글에서 기존의 문제점을 개선한 </a:t>
            </a:r>
            <a:r>
              <a:rPr lang="en-US" altLang="ko-KR" dirty="0"/>
              <a:t>2</a:t>
            </a:r>
            <a:r>
              <a:rPr lang="ko-KR" altLang="en-US" dirty="0"/>
              <a:t>가지 방식에 대해 설명하고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A2CC7-14D3-2567-1E34-5746BB3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1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4FF0-937C-BF3D-2E05-631DD5FBE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DFE93D-0254-9AD5-DDD3-8DCD62EF3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F0D9C4-BF60-C4F7-A021-B141D43B0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논문에서 말하기를 많은 최신 자연어 처리 시스템과 기술들은 원자적 토큰으로 취급합니다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방법은 </a:t>
            </a:r>
            <a:r>
              <a:rPr lang="ko-KR" altLang="en-US" dirty="0" err="1"/>
              <a:t>단어간의</a:t>
            </a:r>
            <a:r>
              <a:rPr lang="ko-KR" altLang="en-US" dirty="0"/>
              <a:t> 유사성을 확인하지 않고 정수로만 표현됩니다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선택은 여러모로 좋은 이유들을 가지고 있습니다 단순성과 견고성</a:t>
            </a:r>
            <a:r>
              <a:rPr lang="en-US" altLang="ko-KR" dirty="0"/>
              <a:t>, </a:t>
            </a:r>
            <a:r>
              <a:rPr lang="ko-KR" altLang="en-US" dirty="0"/>
              <a:t>간단한 모델과 방대한 데이터가 복잡한 모델과 적은 데이터보다는 낫다는 인식때문에 많이 쓰였습니다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대표적인 방식이 </a:t>
            </a:r>
            <a:r>
              <a:rPr lang="en-US" altLang="ko-KR" dirty="0"/>
              <a:t>N-gram </a:t>
            </a:r>
            <a:r>
              <a:rPr lang="ko-KR" altLang="en-US" dirty="0"/>
              <a:t>방식이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B96CD9-894A-C934-EB9A-D6B487A20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3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938DD-F12A-C7B0-4BF3-EC4060BC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45A759-4B02-9130-84DB-55188CBC8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EB8422-EF01-E9CB-EA78-820B72EF3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 adorable little 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r>
              <a:rPr lang="ko-KR" altLang="en-US" dirty="0"/>
              <a:t> 이라는 문장이 있다고 가정 해봅시다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Spread </a:t>
            </a:r>
            <a:r>
              <a:rPr lang="ko-KR" altLang="en-US" dirty="0"/>
              <a:t>이후의 단어를 </a:t>
            </a:r>
            <a:r>
              <a:rPr lang="ko-KR" altLang="en-US" dirty="0" err="1"/>
              <a:t>고려해야할때</a:t>
            </a:r>
            <a:r>
              <a:rPr lang="ko-KR" altLang="en-US" dirty="0"/>
              <a:t> </a:t>
            </a:r>
            <a:r>
              <a:rPr lang="en-US" altLang="ko-KR" dirty="0"/>
              <a:t>An adorable little boy is</a:t>
            </a:r>
            <a:r>
              <a:rPr lang="ko-KR" altLang="en-US" dirty="0"/>
              <a:t>를 전부 고려하는 것보다는 그냥 </a:t>
            </a:r>
            <a:r>
              <a:rPr lang="en-US" altLang="ko-KR" dirty="0"/>
              <a:t>boy is</a:t>
            </a:r>
            <a:r>
              <a:rPr lang="ko-KR" altLang="en-US" dirty="0"/>
              <a:t>를 고려하는 것이 더 자주 </a:t>
            </a:r>
            <a:r>
              <a:rPr lang="ko-KR" altLang="en-US" dirty="0" err="1"/>
              <a:t>나올겁니다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n-1</a:t>
            </a:r>
            <a:r>
              <a:rPr lang="ko-KR" altLang="en-US" dirty="0"/>
              <a:t>개의 단어만을 고려하는 방식을 </a:t>
            </a:r>
            <a:r>
              <a:rPr lang="en-US" altLang="ko-KR" dirty="0"/>
              <a:t>n-gram </a:t>
            </a:r>
            <a:r>
              <a:rPr lang="ko-KR" altLang="en-US" dirty="0"/>
              <a:t>방식이라고 부릅니다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Boy is spread</a:t>
            </a:r>
            <a:r>
              <a:rPr lang="ko-KR" altLang="en-US" dirty="0"/>
              <a:t>라는 문장이 </a:t>
            </a:r>
            <a:r>
              <a:rPr lang="en-US" altLang="ko-KR" dirty="0"/>
              <a:t>1000</a:t>
            </a:r>
            <a:r>
              <a:rPr lang="ko-KR" altLang="en-US" dirty="0"/>
              <a:t>번 등장했고 </a:t>
            </a:r>
            <a:r>
              <a:rPr lang="en-US" altLang="ko-KR" dirty="0"/>
              <a:t>boy is spread insults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번 </a:t>
            </a:r>
            <a:r>
              <a:rPr lang="en-US" altLang="ko-KR" dirty="0"/>
              <a:t>boy is spread smile</a:t>
            </a:r>
            <a:r>
              <a:rPr lang="ko-KR" altLang="en-US" dirty="0"/>
              <a:t>이 </a:t>
            </a:r>
            <a:r>
              <a:rPr lang="en-US" altLang="ko-KR" dirty="0"/>
              <a:t>200</a:t>
            </a:r>
            <a:r>
              <a:rPr lang="ko-KR" altLang="en-US" dirty="0"/>
              <a:t>번 등장했다고 가정을 해보면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각각 </a:t>
            </a:r>
            <a:r>
              <a:rPr lang="en-US" altLang="ko-KR" dirty="0"/>
              <a:t>50</a:t>
            </a:r>
            <a:r>
              <a:rPr lang="ko-KR" altLang="en-US" dirty="0"/>
              <a:t>프로</a:t>
            </a:r>
            <a:r>
              <a:rPr lang="en-US" altLang="ko-KR" dirty="0"/>
              <a:t>, 20</a:t>
            </a:r>
            <a:r>
              <a:rPr lang="ko-KR" altLang="en-US" dirty="0"/>
              <a:t>프로입니다</a:t>
            </a:r>
            <a:r>
              <a:rPr lang="en-US" altLang="ko-KR" dirty="0"/>
              <a:t>. </a:t>
            </a:r>
            <a:r>
              <a:rPr lang="ko-KR" altLang="en-US" dirty="0"/>
              <a:t>이러한 확률을 고려하여 </a:t>
            </a:r>
            <a:r>
              <a:rPr lang="en-US" altLang="ko-KR" dirty="0"/>
              <a:t>insults</a:t>
            </a:r>
            <a:r>
              <a:rPr lang="ko-KR" altLang="en-US" dirty="0"/>
              <a:t>가 </a:t>
            </a:r>
            <a:r>
              <a:rPr lang="ko-KR" altLang="en-US" dirty="0" err="1"/>
              <a:t>나올것이다라고</a:t>
            </a:r>
            <a:r>
              <a:rPr lang="ko-KR" altLang="en-US" dirty="0"/>
              <a:t> 판단합니다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F3542-EEE8-AB79-6A4C-9C4948974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98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96B36-0918-CA4F-3FE7-9EE6CE70B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A74869-66B7-FCCF-AFEE-FF6F83A64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ABBE48-90FD-8D55-556E-A75C33DBF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 adorable little 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r>
              <a:rPr lang="ko-KR" altLang="en-US" dirty="0"/>
              <a:t> 이라는 문장이 있다고 가정 해봅시다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Spread </a:t>
            </a:r>
            <a:r>
              <a:rPr lang="ko-KR" altLang="en-US" dirty="0"/>
              <a:t>이후의 단어를 </a:t>
            </a:r>
            <a:r>
              <a:rPr lang="ko-KR" altLang="en-US" dirty="0" err="1"/>
              <a:t>고려해야할때</a:t>
            </a:r>
            <a:r>
              <a:rPr lang="ko-KR" altLang="en-US" dirty="0"/>
              <a:t> </a:t>
            </a:r>
            <a:r>
              <a:rPr lang="en-US" altLang="ko-KR" dirty="0"/>
              <a:t>An adorable little boy is</a:t>
            </a:r>
            <a:r>
              <a:rPr lang="ko-KR" altLang="en-US" dirty="0"/>
              <a:t>를 전부 고려하는 것보다는 그냥 </a:t>
            </a:r>
            <a:r>
              <a:rPr lang="en-US" altLang="ko-KR" dirty="0"/>
              <a:t>boy is</a:t>
            </a:r>
            <a:r>
              <a:rPr lang="ko-KR" altLang="en-US" dirty="0"/>
              <a:t>를 고려하는 것이 더 자주 </a:t>
            </a:r>
            <a:r>
              <a:rPr lang="ko-KR" altLang="en-US" dirty="0" err="1"/>
              <a:t>나올겁니다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n-1</a:t>
            </a:r>
            <a:r>
              <a:rPr lang="ko-KR" altLang="en-US" dirty="0"/>
              <a:t>개의 단어만을 고려하는 방식을 </a:t>
            </a:r>
            <a:r>
              <a:rPr lang="en-US" altLang="ko-KR" dirty="0"/>
              <a:t>n-gram </a:t>
            </a:r>
            <a:r>
              <a:rPr lang="ko-KR" altLang="en-US" dirty="0"/>
              <a:t>방식이라고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06F98-FF16-DA5F-F7E5-8EF19EEFD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9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A656-DEC8-514B-34FA-587B9C482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BE60A5-8B5F-8310-1854-7FD06954E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4A2ADE-2B14-792C-0314-169926B3F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Boy is spread</a:t>
            </a:r>
            <a:r>
              <a:rPr lang="ko-KR" altLang="en-US" dirty="0"/>
              <a:t>라는 문장이 </a:t>
            </a:r>
            <a:r>
              <a:rPr lang="en-US" altLang="ko-KR" dirty="0"/>
              <a:t>1000</a:t>
            </a:r>
            <a:r>
              <a:rPr lang="ko-KR" altLang="en-US" dirty="0"/>
              <a:t>번 등장했고 </a:t>
            </a:r>
            <a:r>
              <a:rPr lang="en-US" altLang="ko-KR" dirty="0"/>
              <a:t>boy is spread insults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번 </a:t>
            </a:r>
            <a:r>
              <a:rPr lang="en-US" altLang="ko-KR" dirty="0"/>
              <a:t>boy is spread smile</a:t>
            </a:r>
            <a:r>
              <a:rPr lang="ko-KR" altLang="en-US" dirty="0"/>
              <a:t>이 </a:t>
            </a:r>
            <a:r>
              <a:rPr lang="en-US" altLang="ko-KR" dirty="0"/>
              <a:t>200</a:t>
            </a:r>
            <a:r>
              <a:rPr lang="ko-KR" altLang="en-US" dirty="0"/>
              <a:t>번 등장했다고 가정을 해보면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각각 </a:t>
            </a:r>
            <a:r>
              <a:rPr lang="en-US" altLang="ko-KR" dirty="0"/>
              <a:t>50</a:t>
            </a:r>
            <a:r>
              <a:rPr lang="ko-KR" altLang="en-US" dirty="0"/>
              <a:t>프로</a:t>
            </a:r>
            <a:r>
              <a:rPr lang="en-US" altLang="ko-KR" dirty="0"/>
              <a:t>, 20</a:t>
            </a:r>
            <a:r>
              <a:rPr lang="ko-KR" altLang="en-US" dirty="0"/>
              <a:t>프로입니다</a:t>
            </a:r>
            <a:r>
              <a:rPr lang="en-US" altLang="ko-KR" dirty="0"/>
              <a:t>. </a:t>
            </a:r>
            <a:r>
              <a:rPr lang="ko-KR" altLang="en-US" dirty="0"/>
              <a:t>이러한 확률을 고려하여 </a:t>
            </a:r>
            <a:r>
              <a:rPr lang="en-US" altLang="ko-KR" dirty="0"/>
              <a:t>insults</a:t>
            </a:r>
            <a:r>
              <a:rPr lang="ko-KR" altLang="en-US" dirty="0"/>
              <a:t>가 </a:t>
            </a:r>
            <a:r>
              <a:rPr lang="ko-KR" altLang="en-US" dirty="0" err="1"/>
              <a:t>나올것이다라고</a:t>
            </a:r>
            <a:r>
              <a:rPr lang="ko-KR" altLang="en-US" dirty="0"/>
              <a:t> 판단합니다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1400F-816A-E713-A80B-77392761B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0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8D86-0AC1-BE30-590D-1C9E83C8B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D1A66E-A292-6C1B-EFE5-7ED5204C1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4BF8DD-D04F-5CFD-0361-36923C669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이런 간단한 기술들로는 많은 한계가 존재했습니다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단어의 양이 제한되어 데이터를 늘리는 방법으로는 성능 향상을 기대하기 어려워졌습니다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논문의 시점에서는 </a:t>
            </a:r>
            <a:r>
              <a:rPr lang="ko-KR" altLang="en-US" dirty="0" err="1"/>
              <a:t>머신러닝이</a:t>
            </a:r>
            <a:r>
              <a:rPr lang="ko-KR" altLang="en-US" dirty="0"/>
              <a:t> 발전함으로 대규모 데이터에서 복잡한 모델을 학습하는 것이 </a:t>
            </a:r>
            <a:r>
              <a:rPr lang="ko-KR" altLang="en-US" dirty="0" err="1"/>
              <a:t>가능해졌고</a:t>
            </a:r>
            <a:r>
              <a:rPr lang="ko-KR" altLang="en-US" dirty="0"/>
              <a:t> 분산 표현이라는 개념이 생겼습니다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5DA86-92A4-0092-8229-F5051E035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3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9DABB-5500-F547-1546-E40711948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7C4EEF-4F6F-7FCE-EF9C-5F01C7D99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B1683-AA1A-E77F-6FE4-7BCB74D7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BB29B-3E58-97FD-C354-894CD6E5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56817-CEB2-0F56-0158-67113D7C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B7E21-995E-ECC6-23E3-3A3F0D5A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9F96-058D-CB9D-AABB-E0610B352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888D9-8242-CB6D-2FB7-2436A17E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7668-56B7-BC9F-4654-EE707835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BE9C2-6790-2BCD-8597-31FECEE6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2C1593-BFDC-79DB-B234-CC1BC8A6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A0CD0D-38A4-4D28-A114-433CCBA5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E295F-E656-B08A-9BEC-8938B53D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F1D99-5FC0-FF18-FE5D-98B3C43E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265AD-BBCF-A2A1-9F00-C2C3DA75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5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B4E-17A5-4FB3-59A0-E0A22F7F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8EDB4-F1D4-2EF6-AE93-36B96DDE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AA92E-86AE-925B-07E7-777481A5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B058B-A512-05F6-BD3A-AAF7B34F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3D901-E7CA-EC90-85CD-FC8A597E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C82FF-3A14-4A77-8966-CCF783BF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EE44A-1CB5-9D7A-904F-EE8D68A1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675C7-0F38-616B-E833-59F392DF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641D2-F4DE-208A-B46E-E98C14E2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2DB8F-32FE-2C7A-763E-0BB088EB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7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C7E7B-811A-0B7A-C921-28A0191F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36B47-EF5C-26FD-C2B1-4F376F4F2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17FF8-30E0-5A1E-8A7E-7142C4574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EABE5-ED00-58A2-E505-0E372AAA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1F5A4-9065-C77C-13CC-66E335E0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BB1D5-F956-8836-4117-3C136AF7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28273-0502-5A36-0F0B-54034995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AD81A-AF4A-B686-6198-1511E947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4CF5B-F247-3C90-0778-04AC102D9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5C551-1461-A8D0-C67C-0D238D6F3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3C1D40-58F6-AE88-66FB-0293936F5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595CE4-E43B-EAC1-21FA-D391C041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77E66C-12C5-2DA6-5874-FC504A17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3A1393-F1B2-76AF-AC06-E331CD4A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0996-925A-0BB0-261E-97A3F03B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56B1BB-5F9C-04E8-3709-3A8DB67B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6EABF9-6602-191F-747E-DB2EA228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EFB4DB-A1FC-13CE-D74D-BC58310E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181128-3B2F-49FB-12A7-925AA6A2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7B812-D289-7184-6565-704E7E09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2D88EB-AC25-86ED-70BC-B6839D11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2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4FC7-43FB-5996-81FB-4F8DC3CC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2A715-9B52-2F44-0FC3-AE280E2A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B7247C-EB07-9C83-606B-454B19314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4CA2-FCDA-1E95-539C-B9A76A75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5024A-BC22-FDF0-6D25-6D43B680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A9B7B-D8A6-04A7-3F8F-EAAE03E1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9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3C5CE-A4BA-5CA8-BA7E-6ED7777D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4E3A00-2760-D8B6-8110-5249FAE2C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503849-8FB7-32C8-5A83-6539C7CDF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9393E-704B-BB89-7D9D-7B475F46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BBC34-6CD9-DE36-D9F9-EE7B59B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30752-130E-032C-11D0-F061751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1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4CE3D4-ED17-7056-2551-76D1C9CD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A6772-80C8-22EC-C58E-548E6AF2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3D9EC-2FD8-12B2-77FF-D50AF620E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283E9-77F2-4F96-9DA1-EA99CF2CB73D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70F56-FAF9-64A9-44E4-C0AD0E98B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532FF-655F-7DE4-954D-E9D7E3C8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A92FA-518A-0B6D-16FB-CD7306E21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92" y="2057400"/>
            <a:ext cx="7443795" cy="830558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/>
              <a:t>Word2Vec - </a:t>
            </a:r>
            <a:r>
              <a:rPr lang="ko-KR" altLang="en-US" sz="4400" b="1" dirty="0"/>
              <a:t>서론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3DAA8-F9CB-F786-B098-04DDD373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092" y="4322135"/>
            <a:ext cx="2640418" cy="459599"/>
          </a:xfrm>
        </p:spPr>
        <p:txBody>
          <a:bodyPr/>
          <a:lstStyle/>
          <a:p>
            <a:r>
              <a:rPr lang="en-US" altLang="ko-KR" dirty="0"/>
              <a:t>20220300 </a:t>
            </a:r>
            <a:r>
              <a:rPr lang="ko-KR" altLang="en-US" dirty="0"/>
              <a:t>김종현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87AB0-D8D5-7543-BEEF-A82F9DA2BBE9}"/>
              </a:ext>
            </a:extLst>
          </p:cNvPr>
          <p:cNvSpPr txBox="1"/>
          <p:nvPr/>
        </p:nvSpPr>
        <p:spPr>
          <a:xfrm>
            <a:off x="10403457" y="621101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2025-07-23</a:t>
            </a:r>
          </a:p>
        </p:txBody>
      </p:sp>
    </p:spTree>
    <p:extLst>
      <p:ext uri="{BB962C8B-B14F-4D97-AF65-F5344CB8AC3E}">
        <p14:creationId xmlns:p14="http://schemas.microsoft.com/office/powerpoint/2010/main" val="29375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2A3A6-B232-7F7B-5ADC-235AB38D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8023A-5EBC-DCCF-D3D6-F2847FD3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</a:t>
            </a:r>
            <a:r>
              <a:rPr lang="ko-KR" altLang="en-US" dirty="0"/>
              <a:t> 방식이란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60BB4-4041-AA5E-2F5A-C927CA3DFA6D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-10-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7F759-1C5E-FF80-562E-AD2A4AAF4491}"/>
              </a:ext>
            </a:extLst>
          </p:cNvPr>
          <p:cNvSpPr txBox="1"/>
          <p:nvPr/>
        </p:nvSpPr>
        <p:spPr>
          <a:xfrm>
            <a:off x="838200" y="2195804"/>
            <a:ext cx="15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95DEE-43DF-9BFD-A0C3-9F26BFFFD39E}"/>
              </a:ext>
            </a:extLst>
          </p:cNvPr>
          <p:cNvSpPr txBox="1"/>
          <p:nvPr/>
        </p:nvSpPr>
        <p:spPr>
          <a:xfrm>
            <a:off x="838200" y="3604043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boy is</a:t>
            </a:r>
            <a:r>
              <a:rPr lang="ko-KR" altLang="en-US" dirty="0"/>
              <a:t> </a:t>
            </a:r>
            <a:r>
              <a:rPr lang="en-US" altLang="ko-KR" dirty="0"/>
              <a:t>spread insults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DECA9-1955-079C-FD2C-B342F24A1104}"/>
              </a:ext>
            </a:extLst>
          </p:cNvPr>
          <p:cNvSpPr txBox="1"/>
          <p:nvPr/>
        </p:nvSpPr>
        <p:spPr>
          <a:xfrm>
            <a:off x="838200" y="5012282"/>
            <a:ext cx="221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boy is</a:t>
            </a:r>
            <a:r>
              <a:rPr lang="ko-KR" altLang="en-US" dirty="0"/>
              <a:t> </a:t>
            </a:r>
            <a:r>
              <a:rPr lang="en-US" altLang="ko-KR" dirty="0"/>
              <a:t>spread smile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9D1DD-509A-EFF1-F682-1651D82B895D}"/>
              </a:ext>
            </a:extLst>
          </p:cNvPr>
          <p:cNvSpPr txBox="1"/>
          <p:nvPr/>
        </p:nvSpPr>
        <p:spPr>
          <a:xfrm>
            <a:off x="4808375" y="219580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등장 횟수 </a:t>
            </a:r>
            <a:r>
              <a:rPr lang="en-US" altLang="ko-KR" dirty="0"/>
              <a:t>1000</a:t>
            </a:r>
            <a:r>
              <a:rPr lang="ko-KR" altLang="en-US" dirty="0"/>
              <a:t>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8E32E-7D4D-2EA8-2066-05C2008D2C2E}"/>
              </a:ext>
            </a:extLst>
          </p:cNvPr>
          <p:cNvSpPr txBox="1"/>
          <p:nvPr/>
        </p:nvSpPr>
        <p:spPr>
          <a:xfrm>
            <a:off x="4808374" y="360404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등장 횟수 </a:t>
            </a:r>
            <a:r>
              <a:rPr lang="en-US" altLang="ko-KR" dirty="0"/>
              <a:t>500</a:t>
            </a:r>
            <a:r>
              <a:rPr lang="ko-KR" altLang="en-US" dirty="0"/>
              <a:t>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FE6DC-016E-37E4-820C-C955715F69B2}"/>
              </a:ext>
            </a:extLst>
          </p:cNvPr>
          <p:cNvSpPr txBox="1"/>
          <p:nvPr/>
        </p:nvSpPr>
        <p:spPr>
          <a:xfrm>
            <a:off x="4808374" y="501228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등장 횟수 </a:t>
            </a:r>
            <a:r>
              <a:rPr lang="en-US" altLang="ko-KR" dirty="0"/>
              <a:t>200</a:t>
            </a:r>
            <a:r>
              <a:rPr lang="ko-KR" altLang="en-US" dirty="0"/>
              <a:t>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9AAA7-A480-B683-B831-DBB79A312FAB}"/>
              </a:ext>
            </a:extLst>
          </p:cNvPr>
          <p:cNvSpPr txBox="1"/>
          <p:nvPr/>
        </p:nvSpPr>
        <p:spPr>
          <a:xfrm>
            <a:off x="8764556" y="36040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860B4-DAE3-01AA-8F43-ACC4E9073E3B}"/>
              </a:ext>
            </a:extLst>
          </p:cNvPr>
          <p:cNvSpPr txBox="1"/>
          <p:nvPr/>
        </p:nvSpPr>
        <p:spPr>
          <a:xfrm>
            <a:off x="8764555" y="50122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20%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FD2B286-2B09-E590-6DFA-9783B21F83BB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690621" y="3788709"/>
            <a:ext cx="2073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B81020-944B-C920-028B-72DBF74DF7F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6690621" y="5196948"/>
            <a:ext cx="2073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8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43381-F7C1-F622-B67E-AC8C4A248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F2C92-ED76-9DF6-EAC0-F6DB10CA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55390-BE42-972C-F123-AEA5DBE2D073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-11-</a:t>
            </a:r>
          </a:p>
        </p:txBody>
      </p:sp>
      <p:pic>
        <p:nvPicPr>
          <p:cNvPr id="6" name="그림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55D63C3-BB54-3836-179F-AAFAAB5E7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42" y="1933564"/>
            <a:ext cx="5553116" cy="29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20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E86AC-0C25-4B20-59B0-8BCBB23E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B8396-7389-C3DF-626F-A07D0D2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지식 </a:t>
            </a:r>
            <a:r>
              <a:rPr lang="en-US" altLang="ko-KR" dirty="0"/>
              <a:t>– One-Hot Encoding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9E8A2-1A4A-7AD8-BAC4-B5CE6463EDFE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-12-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F3C5F7-0C56-E6BA-5FE2-427D48051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55672"/>
              </p:ext>
            </p:extLst>
          </p:nvPr>
        </p:nvGraphicFramePr>
        <p:xfrm>
          <a:off x="2031999" y="2333674"/>
          <a:ext cx="8128001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49505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2372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831658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66540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62722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506580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479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햄스터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앵무새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강아지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사슴도치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0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7373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FC0508-7F1B-F6D1-113A-587A7FBF3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65303"/>
              </p:ext>
            </p:extLst>
          </p:nvPr>
        </p:nvGraphicFramePr>
        <p:xfrm>
          <a:off x="2031999" y="3782647"/>
          <a:ext cx="8128001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649505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23729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831658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66540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962722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506580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479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고양이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햄스터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앵무새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강아지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사슴도치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0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8737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FF056C-B35B-F985-4626-9746CB503467}"/>
              </a:ext>
            </a:extLst>
          </p:cNvPr>
          <p:cNvSpPr txBox="1"/>
          <p:nvPr/>
        </p:nvSpPr>
        <p:spPr>
          <a:xfrm>
            <a:off x="838200" y="25198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고양이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2D7E-E713-81C2-7188-2CB8DDA34986}"/>
              </a:ext>
            </a:extLst>
          </p:cNvPr>
          <p:cNvSpPr txBox="1"/>
          <p:nvPr/>
        </p:nvSpPr>
        <p:spPr>
          <a:xfrm>
            <a:off x="838199" y="39688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강아지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AF71A-2D8C-C7BF-0C0A-4D372E2F93DC}"/>
              </a:ext>
            </a:extLst>
          </p:cNvPr>
          <p:cNvSpPr txBox="1"/>
          <p:nvPr/>
        </p:nvSpPr>
        <p:spPr>
          <a:xfrm>
            <a:off x="838199" y="5446434"/>
            <a:ext cx="2784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모습</a:t>
            </a:r>
            <a:endParaRPr lang="en-US" altLang="ko-KR" dirty="0"/>
          </a:p>
          <a:p>
            <a:r>
              <a:rPr lang="ko-KR" altLang="en-US" dirty="0"/>
              <a:t>고양이 </a:t>
            </a:r>
            <a:r>
              <a:rPr lang="en-US" altLang="ko-KR" dirty="0"/>
              <a:t>[1, 0, 0, 0, 0, 0, 0]</a:t>
            </a:r>
          </a:p>
          <a:p>
            <a:r>
              <a:rPr lang="ko-KR" altLang="en-US" dirty="0"/>
              <a:t>강아지 </a:t>
            </a:r>
            <a:r>
              <a:rPr lang="en-US" altLang="ko-KR" dirty="0"/>
              <a:t>[0, 0, 0, 0, 1, 0, 0]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34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717F-AD51-0497-A1B7-DE87CE6D9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531E5-67C4-8C11-107B-3DF70483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지식 </a:t>
            </a:r>
            <a:r>
              <a:rPr lang="en-US" altLang="ko-KR" dirty="0"/>
              <a:t>– </a:t>
            </a:r>
            <a:r>
              <a:rPr lang="ko-KR" altLang="en-US" dirty="0"/>
              <a:t>분산 표현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218F-7BE8-C568-F77B-4211AFBE20C8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-13-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31166-D712-3134-7243-19A1D616261E}"/>
              </a:ext>
            </a:extLst>
          </p:cNvPr>
          <p:cNvSpPr txBox="1"/>
          <p:nvPr/>
        </p:nvSpPr>
        <p:spPr>
          <a:xfrm>
            <a:off x="962609" y="27671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고양이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66E97-E9A7-0A1A-F4B2-3E8A6F1804C2}"/>
              </a:ext>
            </a:extLst>
          </p:cNvPr>
          <p:cNvSpPr txBox="1"/>
          <p:nvPr/>
        </p:nvSpPr>
        <p:spPr>
          <a:xfrm>
            <a:off x="962609" y="4217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강아지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BD43389-4B96-EBAF-28F8-E371785BD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93162"/>
              </p:ext>
            </p:extLst>
          </p:nvPr>
        </p:nvGraphicFramePr>
        <p:xfrm>
          <a:off x="2747350" y="2767155"/>
          <a:ext cx="34730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05">
                  <a:extLst>
                    <a:ext uri="{9D8B030D-6E8A-4147-A177-3AD203B41FA5}">
                      <a16:colId xmlns:a16="http://schemas.microsoft.com/office/drawing/2014/main" val="835854625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387278691"/>
                    </a:ext>
                  </a:extLst>
                </a:gridCol>
                <a:gridCol w="1132849">
                  <a:extLst>
                    <a:ext uri="{9D8B030D-6E8A-4147-A177-3AD203B41FA5}">
                      <a16:colId xmlns:a16="http://schemas.microsoft.com/office/drawing/2014/main" val="4043898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9072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1ABFD47-2296-1D1B-AC24-ED636B80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54295"/>
              </p:ext>
            </p:extLst>
          </p:nvPr>
        </p:nvGraphicFramePr>
        <p:xfrm>
          <a:off x="2747350" y="4216129"/>
          <a:ext cx="347305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105">
                  <a:extLst>
                    <a:ext uri="{9D8B030D-6E8A-4147-A177-3AD203B41FA5}">
                      <a16:colId xmlns:a16="http://schemas.microsoft.com/office/drawing/2014/main" val="835854625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387278691"/>
                    </a:ext>
                  </a:extLst>
                </a:gridCol>
                <a:gridCol w="1132849">
                  <a:extLst>
                    <a:ext uri="{9D8B030D-6E8A-4147-A177-3AD203B41FA5}">
                      <a16:colId xmlns:a16="http://schemas.microsoft.com/office/drawing/2014/main" val="4043898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907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B2EEB25-DB22-A16E-0293-54674A6B2E6D}"/>
              </a:ext>
            </a:extLst>
          </p:cNvPr>
          <p:cNvSpPr txBox="1"/>
          <p:nvPr/>
        </p:nvSpPr>
        <p:spPr>
          <a:xfrm>
            <a:off x="7960567" y="2643286"/>
            <a:ext cx="2795958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작은 차원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단어간 관계 파악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값의 변화 큰 영향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4380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CA5D-26EF-DDA5-323A-07861EB39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0CB19-57D2-C554-01F3-1913A8E4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지식 </a:t>
            </a:r>
            <a:r>
              <a:rPr lang="en-US" altLang="ko-KR" dirty="0"/>
              <a:t>– </a:t>
            </a:r>
            <a:r>
              <a:rPr lang="ko-KR" altLang="en-US" dirty="0"/>
              <a:t>분산 표현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A47F5-CA90-8612-D84B-7E2FCDA9FFCD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-14-</a:t>
            </a:r>
          </a:p>
        </p:txBody>
      </p:sp>
      <p:pic>
        <p:nvPicPr>
          <p:cNvPr id="5" name="그림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77A9A1-F161-510C-21C7-57E51B600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5449"/>
            <a:ext cx="7715306" cy="2181241"/>
          </a:xfrm>
          <a:prstGeom prst="rect">
            <a:avLst/>
          </a:prstGeom>
        </p:spPr>
      </p:pic>
      <p:pic>
        <p:nvPicPr>
          <p:cNvPr id="9" name="그림 8" descr="텍스트, 스크린샷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269147-84E5-4208-4BDE-5A154B320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51149"/>
            <a:ext cx="7753407" cy="17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8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8A581-6E10-D1FA-ADEC-F9717E5C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D4DB-570F-8F90-4D8E-6766DC9B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지식 </a:t>
            </a:r>
            <a:r>
              <a:rPr lang="en-US" altLang="ko-KR" dirty="0"/>
              <a:t>– </a:t>
            </a:r>
            <a:r>
              <a:rPr lang="ko-KR" altLang="en-US" dirty="0"/>
              <a:t>분산 표현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CF305-A2EB-AAD8-48CD-DCD2EAF1F98C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-15-</a:t>
            </a:r>
          </a:p>
        </p:txBody>
      </p:sp>
      <p:pic>
        <p:nvPicPr>
          <p:cNvPr id="5" name="그림 4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2DEDA29-2920-E399-09C8-45F43F299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81532" cy="2981347"/>
          </a:xfrm>
          <a:prstGeom prst="rect">
            <a:avLst/>
          </a:prstGeom>
        </p:spPr>
      </p:pic>
      <p:pic>
        <p:nvPicPr>
          <p:cNvPr id="9" name="그림 8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62C6B7-83D1-0A35-84F3-F3CDEAAB4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27" y="2655918"/>
            <a:ext cx="5884076" cy="8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2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EA8D5-6BA0-93D1-72FF-272578461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FA1D4-60A2-EAA8-F512-8BFD38D3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FC55F-CBCA-1A2D-976E-39F7E608BE4A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-16-</a:t>
            </a:r>
          </a:p>
        </p:txBody>
      </p:sp>
      <p:pic>
        <p:nvPicPr>
          <p:cNvPr id="5" name="그림 4" descr="텍스트, 폰트, 화이트, 영수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FA0CACA-1B48-34FF-23E2-A4032B23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42" y="2075825"/>
            <a:ext cx="5553116" cy="828681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E7D129-4C96-F55F-F756-A0AFD7602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06" y="2904506"/>
            <a:ext cx="5591216" cy="29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6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8DAB7-A567-FD03-E146-A2960E15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08E7C-F51D-B29E-6E3D-1CBC5A5E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2095E-6504-094A-8726-8BF359EA628F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-17-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E5E4E-71F3-97A2-3949-902D4E6B1A9E}"/>
              </a:ext>
            </a:extLst>
          </p:cNvPr>
          <p:cNvSpPr txBox="1"/>
          <p:nvPr/>
        </p:nvSpPr>
        <p:spPr>
          <a:xfrm>
            <a:off x="838201" y="1922106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vector(“biggest”) - vector(“big”) + vector(“small”)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90597-E1A8-3052-D44E-3F0DBC7B7099}"/>
              </a:ext>
            </a:extLst>
          </p:cNvPr>
          <p:cNvSpPr txBox="1"/>
          <p:nvPr/>
        </p:nvSpPr>
        <p:spPr>
          <a:xfrm>
            <a:off x="838201" y="2962470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vector(“king”) – vector(“man”) + vector(“woman”)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4B534-4055-94A5-54BD-8A2849237CEF}"/>
              </a:ext>
            </a:extLst>
          </p:cNvPr>
          <p:cNvSpPr txBox="1"/>
          <p:nvPr/>
        </p:nvSpPr>
        <p:spPr>
          <a:xfrm>
            <a:off x="838201" y="4002834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vector(“running”) - vector(“run”) + vector(“swim”)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AE946-05EE-8556-CF8F-579C8E17D0CB}"/>
              </a:ext>
            </a:extLst>
          </p:cNvPr>
          <p:cNvSpPr txBox="1"/>
          <p:nvPr/>
        </p:nvSpPr>
        <p:spPr>
          <a:xfrm>
            <a:off x="838200" y="5043198"/>
            <a:ext cx="53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vector(“</a:t>
            </a:r>
            <a:r>
              <a:rPr lang="en-US" altLang="ko-KR" dirty="0" err="1"/>
              <a:t>seoul</a:t>
            </a:r>
            <a:r>
              <a:rPr lang="en-US" altLang="ko-KR" dirty="0"/>
              <a:t>”) - vector(“</a:t>
            </a:r>
            <a:r>
              <a:rPr lang="en-US" altLang="ko-KR" dirty="0" err="1"/>
              <a:t>korea</a:t>
            </a:r>
            <a:r>
              <a:rPr lang="en-US" altLang="ko-KR" dirty="0"/>
              <a:t>”) + vector(“</a:t>
            </a:r>
            <a:r>
              <a:rPr lang="en-US" altLang="ko-KR" dirty="0" err="1"/>
              <a:t>japan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749A1-94EA-7107-924D-87E137B9B18F}"/>
              </a:ext>
            </a:extLst>
          </p:cNvPr>
          <p:cNvSpPr txBox="1"/>
          <p:nvPr/>
        </p:nvSpPr>
        <p:spPr>
          <a:xfrm>
            <a:off x="8074090" y="1922106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vector(“smallest”)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E9AAD7E-51DD-51CA-0DC1-BAAB4276BA7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6096000" y="2106772"/>
            <a:ext cx="1978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B51112-8B1D-287A-A499-46A7FC4B8EBE}"/>
              </a:ext>
            </a:extLst>
          </p:cNvPr>
          <p:cNvSpPr txBox="1"/>
          <p:nvPr/>
        </p:nvSpPr>
        <p:spPr>
          <a:xfrm>
            <a:off x="8074090" y="2962470"/>
            <a:ext cx="179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vector(“queen”)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B30DAF2-D44A-8EF7-B02C-B7E04F89F8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096000" y="3147136"/>
            <a:ext cx="1978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C690AC-9F54-F3AE-34BE-D153F51F257E}"/>
              </a:ext>
            </a:extLst>
          </p:cNvPr>
          <p:cNvSpPr txBox="1"/>
          <p:nvPr/>
        </p:nvSpPr>
        <p:spPr>
          <a:xfrm>
            <a:off x="8074090" y="4002833"/>
            <a:ext cx="19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vector(“</a:t>
            </a:r>
            <a:r>
              <a:rPr lang="en-US" altLang="ko-KR" dirty="0" err="1"/>
              <a:t>swiming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BCCB82-1CD4-B16B-C3F8-D8CAE444677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96000" y="4187499"/>
            <a:ext cx="1978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89FA687-31C1-E167-04B7-6DD174A39219}"/>
              </a:ext>
            </a:extLst>
          </p:cNvPr>
          <p:cNvSpPr txBox="1"/>
          <p:nvPr/>
        </p:nvSpPr>
        <p:spPr>
          <a:xfrm>
            <a:off x="8074090" y="504319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vector(“</a:t>
            </a:r>
            <a:r>
              <a:rPr lang="en-US" altLang="ko-KR" dirty="0" err="1"/>
              <a:t>tokyo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9B9C24-7729-339A-1523-87F15E3BCBC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96000" y="5227861"/>
            <a:ext cx="1978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2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9723C-DF10-EF1C-FC3E-E65AB0679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963EF-E589-08D1-C01A-8369E16D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99B26-6BA9-9A3C-DAEE-BD0EA02C5F10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-18-</a:t>
            </a:r>
          </a:p>
        </p:txBody>
      </p:sp>
      <p:pic>
        <p:nvPicPr>
          <p:cNvPr id="5" name="그림 4" descr="텍스트, 폰트, 화이트, 영수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43DD8A3-A041-2376-3EEE-703908A40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42" y="2075825"/>
            <a:ext cx="5553116" cy="828681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F64A5D2-B3B4-BC01-B678-54D7EF3AA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06" y="2904506"/>
            <a:ext cx="5591216" cy="29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1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0D503-D5C2-6A0C-6E20-709DA4243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55E26-5F44-B231-EFFA-86461864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6BB58-4176-53CD-753B-8AC2760A914D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-19-</a:t>
            </a:r>
          </a:p>
        </p:txBody>
      </p:sp>
      <p:pic>
        <p:nvPicPr>
          <p:cNvPr id="6" name="그림 5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DCC8D80-72E8-0BF4-F47D-97DE28A04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620"/>
            <a:ext cx="5581691" cy="3086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59BF66-82A9-5219-E667-3E347DBD002A}"/>
              </a:ext>
            </a:extLst>
          </p:cNvPr>
          <p:cNvSpPr txBox="1"/>
          <p:nvPr/>
        </p:nvSpPr>
        <p:spPr>
          <a:xfrm>
            <a:off x="7259215" y="2743018"/>
            <a:ext cx="4003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 = E * T * Q</a:t>
            </a:r>
          </a:p>
          <a:p>
            <a:endParaRPr lang="en-US" altLang="ko-KR" dirty="0"/>
          </a:p>
          <a:p>
            <a:r>
              <a:rPr lang="en-US" altLang="ko-KR" dirty="0"/>
              <a:t>E</a:t>
            </a:r>
            <a:r>
              <a:rPr lang="ko-KR" altLang="en-US" dirty="0"/>
              <a:t>는 학습 </a:t>
            </a:r>
            <a:r>
              <a:rPr lang="ko-KR" altLang="en-US" dirty="0" err="1"/>
              <a:t>에포크</a:t>
            </a:r>
            <a:r>
              <a:rPr lang="ko-KR" altLang="en-US" dirty="0"/>
              <a:t>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는 학습 세트의 단어 수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Q</a:t>
            </a:r>
            <a:r>
              <a:rPr lang="ko-KR" altLang="en-US" dirty="0"/>
              <a:t>는 모델에 따라 다르게 정의되는 수</a:t>
            </a:r>
          </a:p>
        </p:txBody>
      </p:sp>
    </p:spTree>
    <p:extLst>
      <p:ext uri="{BB962C8B-B14F-4D97-AF65-F5344CB8AC3E}">
        <p14:creationId xmlns:p14="http://schemas.microsoft.com/office/powerpoint/2010/main" val="383402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79DAF-772F-2876-1F59-FA07EEFA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78E5D-C179-E5E5-01C2-F5C104F2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228"/>
            <a:ext cx="10515600" cy="353824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주제를 선정한 이유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사전 지식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Word2Vec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이전 모델과 </a:t>
            </a:r>
            <a:r>
              <a:rPr lang="en-US" altLang="ko-KR" dirty="0"/>
              <a:t>word2vec</a:t>
            </a:r>
            <a:r>
              <a:rPr lang="ko-KR" altLang="en-US" dirty="0"/>
              <a:t> 차이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936FC-1DB7-7421-7323-CCD407A1E8F2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-2-</a:t>
            </a:r>
          </a:p>
        </p:txBody>
      </p:sp>
    </p:spTree>
    <p:extLst>
      <p:ext uri="{BB962C8B-B14F-4D97-AF65-F5344CB8AC3E}">
        <p14:creationId xmlns:p14="http://schemas.microsoft.com/office/powerpoint/2010/main" val="3906222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9E181-A780-AB33-6917-667CD6E20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4B1D-8E53-91CD-8D0A-1EE50560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A1BA0-A5C7-0D93-4BD3-718C1B4CBEAB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-20-</a:t>
            </a:r>
          </a:p>
        </p:txBody>
      </p:sp>
      <p:pic>
        <p:nvPicPr>
          <p:cNvPr id="6" name="그림 5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EDEC5A-130E-6AD5-FC19-9C6B3A409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04" y="2262179"/>
            <a:ext cx="5695992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2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39681-2803-63A6-FF98-48B5CE9F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87D5-AD58-4410-FDC3-4DBCD442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 - </a:t>
            </a:r>
            <a:r>
              <a:rPr lang="ko-KR" altLang="en-US" dirty="0"/>
              <a:t>일반화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98D0A-F9C2-B073-567A-6E0FB7618FBF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-21-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2EF48-015D-AF1F-40DA-D9CAA9256732}"/>
              </a:ext>
            </a:extLst>
          </p:cNvPr>
          <p:cNvSpPr txBox="1"/>
          <p:nvPr/>
        </p:nvSpPr>
        <p:spPr>
          <a:xfrm>
            <a:off x="3306836" y="1811314"/>
            <a:ext cx="4471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고양이가 거실에서 </a:t>
            </a:r>
            <a:r>
              <a:rPr lang="ko-KR" altLang="en-US" sz="2400" dirty="0" err="1"/>
              <a:t>걸어다닌다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고양이가 침실에서 </a:t>
            </a:r>
            <a:r>
              <a:rPr lang="ko-KR" altLang="en-US" sz="2400" dirty="0" err="1"/>
              <a:t>걸어다닌다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3EF04-919D-8CCB-6986-7F91FB13D225}"/>
              </a:ext>
            </a:extLst>
          </p:cNvPr>
          <p:cNvSpPr/>
          <p:nvPr/>
        </p:nvSpPr>
        <p:spPr>
          <a:xfrm>
            <a:off x="4732866" y="1811312"/>
            <a:ext cx="622040" cy="4616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DD6785-C2C2-9B41-E7F8-6EF07F2CAA1D}"/>
              </a:ext>
            </a:extLst>
          </p:cNvPr>
          <p:cNvSpPr/>
          <p:nvPr/>
        </p:nvSpPr>
        <p:spPr>
          <a:xfrm>
            <a:off x="4732866" y="2535963"/>
            <a:ext cx="622040" cy="4616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69D9E-CED0-308A-B3DA-8A9352ADB4D7}"/>
              </a:ext>
            </a:extLst>
          </p:cNvPr>
          <p:cNvSpPr txBox="1"/>
          <p:nvPr/>
        </p:nvSpPr>
        <p:spPr>
          <a:xfrm>
            <a:off x="4288675" y="400836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위치의 단어 등장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71686-0D7D-E569-46FC-0B58E84365D2}"/>
              </a:ext>
            </a:extLst>
          </p:cNvPr>
          <p:cNvSpPr txBox="1"/>
          <p:nvPr/>
        </p:nvSpPr>
        <p:spPr>
          <a:xfrm>
            <a:off x="3652283" y="5374421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의미적</a:t>
            </a:r>
            <a:r>
              <a:rPr lang="en-US" altLang="ko-KR" dirty="0"/>
              <a:t>, </a:t>
            </a:r>
            <a:r>
              <a:rPr lang="ko-KR" altLang="en-US" dirty="0"/>
              <a:t>문맥적으로도 유사한 단어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292D68-39E5-36DC-E5C4-098E9BE8D70F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5542384" y="3011643"/>
            <a:ext cx="0" cy="99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63D922-F407-921A-0DCC-5DA19427A49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542384" y="4377698"/>
            <a:ext cx="0" cy="99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DDB46-5B31-C4D0-30B6-E468B5983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44DD3-4FD2-205C-65D7-C2884F36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52728-CE3E-9D9A-2713-E835F3A3AB8B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-22-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C4CFD0-BE3F-8B58-A691-E11307041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28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B8844-F97E-EE0F-1D8E-327967002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8A8DC-414B-BC38-4254-92D11563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C7AA4-C40A-63B7-3F94-8E4BB29DAC0C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-23-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45705F9-70FD-E3D8-239A-29C482C4E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B05B1-A14B-90B6-6791-DEC27BE7D2A9}"/>
              </a:ext>
            </a:extLst>
          </p:cNvPr>
          <p:cNvSpPr txBox="1"/>
          <p:nvPr/>
        </p:nvSpPr>
        <p:spPr>
          <a:xfrm>
            <a:off x="7812833" y="2120759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파랗고 바다는 </a:t>
            </a:r>
            <a:r>
              <a:rPr lang="en-US" altLang="ko-KR" dirty="0"/>
              <a:t>___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63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5B49B-ADC7-6E9A-A749-F05DB6F3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7D785-7A8C-91B4-FA26-CAD8632B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B8334-38EE-A998-A772-A5DF30394004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-24-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278B7D0-C6C5-4128-ABA0-C7AD7B423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EF853A-FD65-EF71-BD72-1239690FF628}"/>
              </a:ext>
            </a:extLst>
          </p:cNvPr>
          <p:cNvSpPr/>
          <p:nvPr/>
        </p:nvSpPr>
        <p:spPr>
          <a:xfrm>
            <a:off x="765110" y="4665306"/>
            <a:ext cx="3981061" cy="1427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FE0E11C-E779-241F-AD3A-7C442FFFD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01693"/>
              </p:ext>
            </p:extLst>
          </p:nvPr>
        </p:nvGraphicFramePr>
        <p:xfrm>
          <a:off x="6718978" y="3232710"/>
          <a:ext cx="406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648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25623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61491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0895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6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2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3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0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0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30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2C0F54-4208-279D-C51A-CD624EFD8D55}"/>
              </a:ext>
            </a:extLst>
          </p:cNvPr>
          <p:cNvSpPr txBox="1"/>
          <p:nvPr/>
        </p:nvSpPr>
        <p:spPr>
          <a:xfrm>
            <a:off x="7812833" y="2120759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파랗고 바다는 </a:t>
            </a:r>
            <a:r>
              <a:rPr lang="en-US" altLang="ko-KR" dirty="0"/>
              <a:t>___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B08BC-9712-F37A-0B0D-31D0421F1C86}"/>
              </a:ext>
            </a:extLst>
          </p:cNvPr>
          <p:cNvSpPr txBox="1"/>
          <p:nvPr/>
        </p:nvSpPr>
        <p:spPr>
          <a:xfrm>
            <a:off x="8117632" y="24900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94D72-0097-AE65-E6AC-95CA70E02556}"/>
              </a:ext>
            </a:extLst>
          </p:cNvPr>
          <p:cNvSpPr txBox="1"/>
          <p:nvPr/>
        </p:nvSpPr>
        <p:spPr>
          <a:xfrm>
            <a:off x="8895184" y="2500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DC8785-D473-2714-CDD8-0BBDBD3F7763}"/>
              </a:ext>
            </a:extLst>
          </p:cNvPr>
          <p:cNvSpPr/>
          <p:nvPr/>
        </p:nvSpPr>
        <p:spPr>
          <a:xfrm>
            <a:off x="6655837" y="3925078"/>
            <a:ext cx="4167673" cy="49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E7DEC-F59F-A040-9F8C-7D13FAAAC4EE}"/>
              </a:ext>
            </a:extLst>
          </p:cNvPr>
          <p:cNvSpPr/>
          <p:nvPr/>
        </p:nvSpPr>
        <p:spPr>
          <a:xfrm>
            <a:off x="6667141" y="4649755"/>
            <a:ext cx="4167673" cy="49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3F9E6-B1F5-632D-A53D-EE8013E2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C43DB-13F9-B223-6F17-7E914E49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44051-38DF-397B-C257-4DE2C56F6219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-25-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B1B88C-8CE0-90FB-6DF2-329F3F019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405B94-3506-D4A0-C93C-FBF822C0D242}"/>
              </a:ext>
            </a:extLst>
          </p:cNvPr>
          <p:cNvSpPr/>
          <p:nvPr/>
        </p:nvSpPr>
        <p:spPr>
          <a:xfrm>
            <a:off x="1057469" y="3831773"/>
            <a:ext cx="3981061" cy="123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93570-5A5A-2149-EDD2-0473A118E9BF}"/>
              </a:ext>
            </a:extLst>
          </p:cNvPr>
          <p:cNvSpPr txBox="1"/>
          <p:nvPr/>
        </p:nvSpPr>
        <p:spPr>
          <a:xfrm>
            <a:off x="7321421" y="2419739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[0.1, 0.8, -0.2], [0.4, 0.1, 0.9]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7C8D6-8BB9-DC84-C692-556754BAB400}"/>
              </a:ext>
            </a:extLst>
          </p:cNvPr>
          <p:cNvSpPr txBox="1"/>
          <p:nvPr/>
        </p:nvSpPr>
        <p:spPr>
          <a:xfrm>
            <a:off x="7391952" y="4506685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[0.1, 0.8, -0.2, 0.4, 0.1, 0.9]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988397-D34A-B401-056C-1002CA7866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848441" y="2789071"/>
            <a:ext cx="1" cy="1717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6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2862F-FCB3-C312-7294-BB4233E1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D65B3-4F90-CC8C-1636-A7FEAAC0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DA9E9-D3B9-7184-EF6C-1D6E991D224A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-26-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240BC17-C524-DA5C-D5EE-8062055B8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E66F25-95CE-1223-4571-ACD4E9C7CB91}"/>
              </a:ext>
            </a:extLst>
          </p:cNvPr>
          <p:cNvSpPr/>
          <p:nvPr/>
        </p:nvSpPr>
        <p:spPr>
          <a:xfrm>
            <a:off x="2021634" y="3775787"/>
            <a:ext cx="2693436" cy="385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90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F7C8-A651-39A7-F45E-D8BF1DFD9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1C6A7-1446-6EE1-2157-310CDC16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4F0A5-C776-F85A-37C3-C5916C9A01DC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-27-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9A783CC-E800-3D1F-1839-EF99BCBB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C00E91-0032-BC02-9865-6A3CCBE30A0F}"/>
              </a:ext>
            </a:extLst>
          </p:cNvPr>
          <p:cNvSpPr/>
          <p:nvPr/>
        </p:nvSpPr>
        <p:spPr>
          <a:xfrm>
            <a:off x="1373775" y="2173251"/>
            <a:ext cx="3981061" cy="123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E8C2D-EFFA-AAD4-83F7-2230EC1EEFAE}"/>
              </a:ext>
            </a:extLst>
          </p:cNvPr>
          <p:cNvSpPr txBox="1"/>
          <p:nvPr/>
        </p:nvSpPr>
        <p:spPr>
          <a:xfrm>
            <a:off x="6830008" y="1865741"/>
            <a:ext cx="3124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학습한 데이터를 통해 평가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Softmax</a:t>
            </a:r>
            <a:r>
              <a:rPr lang="ko-KR" altLang="en-US" dirty="0"/>
              <a:t>를 통해 확률로 계산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18141-D3D8-5447-560D-AA568A979511}"/>
              </a:ext>
            </a:extLst>
          </p:cNvPr>
          <p:cNvSpPr txBox="1"/>
          <p:nvPr/>
        </p:nvSpPr>
        <p:spPr>
          <a:xfrm>
            <a:off x="6830008" y="3378778"/>
            <a:ext cx="20265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파랗고 바다는 </a:t>
            </a:r>
            <a:r>
              <a:rPr lang="en-US" altLang="ko-KR" dirty="0"/>
              <a:t>___</a:t>
            </a:r>
          </a:p>
          <a:p>
            <a:endParaRPr lang="en-US" altLang="ko-KR" dirty="0"/>
          </a:p>
          <a:p>
            <a:r>
              <a:rPr lang="ko-KR" altLang="en-US" dirty="0"/>
              <a:t>푸르다 </a:t>
            </a:r>
            <a:r>
              <a:rPr lang="en-US" altLang="ko-KR" dirty="0"/>
              <a:t>	25%</a:t>
            </a:r>
          </a:p>
          <a:p>
            <a:endParaRPr lang="en-US" altLang="ko-KR" dirty="0"/>
          </a:p>
          <a:p>
            <a:r>
              <a:rPr lang="ko-KR" altLang="en-US" dirty="0"/>
              <a:t>깊다</a:t>
            </a:r>
            <a:r>
              <a:rPr lang="en-US" altLang="ko-KR" dirty="0"/>
              <a:t>	40%</a:t>
            </a:r>
          </a:p>
          <a:p>
            <a:endParaRPr lang="en-US" altLang="ko-KR" dirty="0"/>
          </a:p>
          <a:p>
            <a:r>
              <a:rPr lang="ko-KR" altLang="en-US" dirty="0"/>
              <a:t>넓다</a:t>
            </a:r>
            <a:r>
              <a:rPr lang="en-US" altLang="ko-KR" dirty="0"/>
              <a:t>	30%</a:t>
            </a:r>
          </a:p>
          <a:p>
            <a:endParaRPr lang="en-US" altLang="ko-KR" dirty="0"/>
          </a:p>
          <a:p>
            <a:r>
              <a:rPr lang="ko-KR" altLang="en-US" dirty="0"/>
              <a:t>달린다 </a:t>
            </a:r>
            <a:r>
              <a:rPr lang="en-US" altLang="ko-KR" dirty="0"/>
              <a:t>	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82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BFA0F-6C3F-3317-1DF2-E03FBF5F4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864A1-63E9-E96B-352A-0264BCA9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1A853-14CD-2222-B03B-64D1D830C424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-28-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9D35074-0F1A-6248-9188-5D789138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3B2309-2BCE-82CB-C793-0582772F1FE5}"/>
              </a:ext>
            </a:extLst>
          </p:cNvPr>
          <p:cNvSpPr/>
          <p:nvPr/>
        </p:nvSpPr>
        <p:spPr>
          <a:xfrm>
            <a:off x="1373775" y="2173251"/>
            <a:ext cx="3981061" cy="123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폰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61D21D7-38C8-CFAC-2AD1-8699B5CCA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78" y="3808245"/>
            <a:ext cx="2126442" cy="2026374"/>
          </a:xfrm>
          <a:prstGeom prst="rect">
            <a:avLst/>
          </a:prstGeom>
        </p:spPr>
      </p:pic>
      <p:pic>
        <p:nvPicPr>
          <p:cNvPr id="9" name="그림 8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F89E6D-1E60-6801-76DC-41705DB0D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78" y="1973423"/>
            <a:ext cx="195901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4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FDE4D-4E41-3FED-6AD1-7C832BBCA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F0647-7AE1-338A-A917-17C58F15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DD624-64E7-7F93-80FF-281D86ED0696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935FA81-889E-7C48-8A61-77AA5AFE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pic>
        <p:nvPicPr>
          <p:cNvPr id="6" name="그림 5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2A7D96-660B-38C0-6699-AE426E67B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63" y="2477122"/>
            <a:ext cx="1590687" cy="1076333"/>
          </a:xfrm>
          <a:prstGeom prst="rect">
            <a:avLst/>
          </a:prstGeom>
        </p:spPr>
      </p:pic>
      <p:pic>
        <p:nvPicPr>
          <p:cNvPr id="8" name="그림 7" descr="스크린샷, 텍스트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2FD7B4-ED17-5052-D26A-2DDBF5256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63" y="4339890"/>
            <a:ext cx="5343564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9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3F11-2436-5C61-BF56-B28933BF5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74462-FE98-741B-07BD-9ED2CE65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AFD46-211A-EF3D-7AC9-907E604D5E83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-3-</a:t>
            </a:r>
          </a:p>
        </p:txBody>
      </p:sp>
      <p:pic>
        <p:nvPicPr>
          <p:cNvPr id="5" name="그림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09F2210-E642-3FB8-17FB-69466E74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405335" cy="309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752D0-F6B1-D2CE-B288-27FBFEB8840D}"/>
              </a:ext>
            </a:extLst>
          </p:cNvPr>
          <p:cNvSpPr txBox="1"/>
          <p:nvPr/>
        </p:nvSpPr>
        <p:spPr>
          <a:xfrm>
            <a:off x="7067909" y="2219864"/>
            <a:ext cx="379879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토큰화 이후 어떤 과정이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이루어 지는지 궁금했습니다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그렇기에 </a:t>
            </a:r>
            <a:r>
              <a:rPr lang="ko-KR" altLang="en-US" dirty="0" err="1"/>
              <a:t>임베딩의</a:t>
            </a:r>
            <a:r>
              <a:rPr lang="ko-KR" altLang="en-US" dirty="0"/>
              <a:t> 기반이 되는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word2vec</a:t>
            </a:r>
            <a:r>
              <a:rPr lang="ko-KR" altLang="en-US" dirty="0"/>
              <a:t>을 공부하려 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09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41A9A-36F3-923B-03E1-931C6181D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E5EE-C485-4225-39B5-724BD002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02F0E-EEC9-F3A2-D61B-6775B92C45B9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DB5BEAC-E51E-7E25-5AE9-40E452A0A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C1DB0A-B728-B301-10DF-FCC246E99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024" y="2425225"/>
            <a:ext cx="4695859" cy="1266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AA11B9-8383-2259-81BA-886ABCA099F8}"/>
              </a:ext>
            </a:extLst>
          </p:cNvPr>
          <p:cNvSpPr txBox="1"/>
          <p:nvPr/>
        </p:nvSpPr>
        <p:spPr>
          <a:xfrm>
            <a:off x="5473024" y="4540511"/>
            <a:ext cx="407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([PAD, PAD] -&gt; </a:t>
            </a:r>
            <a:r>
              <a:rPr lang="en-US" altLang="ko-KR" dirty="0" err="1"/>
              <a:t>i</a:t>
            </a:r>
            <a:r>
              <a:rPr lang="en-US" altLang="ko-KR" dirty="0"/>
              <a:t>), ([PAD, </a:t>
            </a:r>
            <a:r>
              <a:rPr lang="en-US" altLang="ko-KR" dirty="0" err="1"/>
              <a:t>i</a:t>
            </a:r>
            <a:r>
              <a:rPr lang="en-US" altLang="ko-KR" dirty="0"/>
              <a:t>) -&gt; love),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11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D57EA-433E-5DE8-8065-BC9304C57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FB9D-A4CC-7692-042D-CB7C8DA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29DFB-8279-B5C3-AC0E-9813CBC3D192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52AD61-07E0-4FBC-D7F9-CC7286932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46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6EA05-CB84-EF02-0864-079039D9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D4581-E80A-E71E-1F10-FD21CE44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C41F4-D176-B35C-C431-1717B9D9270E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550CABC-FBAB-C1EA-0F5F-B499F556B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5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3EDFC-F526-DD75-3663-BD6CC4BE7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E64BD-3041-E53E-AAD0-667D804A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NNLM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4796D-0D43-0A81-16C2-72D553F8BAF3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F7BA11F-AB06-F77C-76C7-2946C85F4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1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A3E56-A2A0-A7CB-A75B-639A0C811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E353F-6639-A2E6-ED12-94C8A106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28193-B405-31AC-6DAE-4D7F665D5874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  <p:pic>
        <p:nvPicPr>
          <p:cNvPr id="5" name="그림 4" descr="텍스트, 폰트, 스크린샷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3344B8-793F-64FF-71C6-406308111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14" y="1520732"/>
            <a:ext cx="6486572" cy="45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55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05EA1-7AE6-6CAD-BF9C-80BA858D3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0C66C-1B03-B129-5C78-E9A47EF5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07BDC-3E77-AA41-0D6A-0DCA179BA5CF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</p:spTree>
    <p:extLst>
      <p:ext uri="{BB962C8B-B14F-4D97-AF65-F5344CB8AC3E}">
        <p14:creationId xmlns:p14="http://schemas.microsoft.com/office/powerpoint/2010/main" val="377985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7D532-787E-877E-1945-7CAB417F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94BE7-6355-66D3-8C97-625035F9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임베딩을</a:t>
            </a:r>
            <a:r>
              <a:rPr lang="ko-KR" altLang="en-US" dirty="0"/>
              <a:t> 하는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786A1-29D2-5374-6329-508273B553D4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-4-</a:t>
            </a:r>
          </a:p>
        </p:txBody>
      </p:sp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85938CF-31E3-632A-E3E2-AF8942AE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96" y="2077314"/>
            <a:ext cx="8187090" cy="2168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F06EAA-464C-4397-9C08-63E5C5502AF3}"/>
              </a:ext>
            </a:extLst>
          </p:cNvPr>
          <p:cNvSpPr txBox="1"/>
          <p:nvPr/>
        </p:nvSpPr>
        <p:spPr>
          <a:xfrm>
            <a:off x="838200" y="5222975"/>
            <a:ext cx="534954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토큰화는 컴퓨터가 이해할 수 있게 나누는 작업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 의미를 부여하는 부분이 </a:t>
            </a:r>
            <a:r>
              <a:rPr lang="ko-KR" altLang="en-US" dirty="0" err="1"/>
              <a:t>임베딩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795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1E233-F95B-5806-5F97-31BD0C22C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59DB-0BD3-6508-097D-25CAB007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임베딩을</a:t>
            </a:r>
            <a:r>
              <a:rPr lang="ko-KR" altLang="en-US" dirty="0"/>
              <a:t> 하는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2DD4F-C5E8-DEAD-1B5D-750F07F433F5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F4F22-05E2-DC34-EBCE-E7DE376D68CA}"/>
              </a:ext>
            </a:extLst>
          </p:cNvPr>
          <p:cNvSpPr txBox="1"/>
          <p:nvPr/>
        </p:nvSpPr>
        <p:spPr>
          <a:xfrm>
            <a:off x="838200" y="5222975"/>
            <a:ext cx="5349541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토큰화는 컴퓨터가 이해할 수 있게 나누는 작업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 의미를 부여하는 부분이 </a:t>
            </a:r>
            <a:r>
              <a:rPr lang="ko-KR" altLang="en-US" dirty="0" err="1"/>
              <a:t>임베딩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F0743-52C2-0033-509F-0BAD836E0B2B}"/>
              </a:ext>
            </a:extLst>
          </p:cNvPr>
          <p:cNvSpPr txBox="1"/>
          <p:nvPr/>
        </p:nvSpPr>
        <p:spPr>
          <a:xfrm>
            <a:off x="5725383" y="1644280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tiktoken’s</a:t>
            </a:r>
            <a:r>
              <a:rPr lang="en-US" altLang="ko-KR" dirty="0"/>
              <a:t> BPE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8FCF8-D678-FAB5-9FB8-6D7F64AF7FC5}"/>
              </a:ext>
            </a:extLst>
          </p:cNvPr>
          <p:cNvSpPr txBox="1"/>
          <p:nvPr/>
        </p:nvSpPr>
        <p:spPr>
          <a:xfrm>
            <a:off x="2317355" y="2580835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tiktoken</a:t>
            </a:r>
            <a:r>
              <a:rPr lang="en-US" altLang="ko-KR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0FE3D-03C5-5BDC-E8A4-F90BC784FFBB}"/>
              </a:ext>
            </a:extLst>
          </p:cNvPr>
          <p:cNvSpPr txBox="1"/>
          <p:nvPr/>
        </p:nvSpPr>
        <p:spPr>
          <a:xfrm>
            <a:off x="838200" y="3620225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116, 105, 107, 116, 111, 107, 101, 110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13E05-AD4F-0446-FE93-C395EDB8F6D7}"/>
              </a:ext>
            </a:extLst>
          </p:cNvPr>
          <p:cNvSpPr txBox="1"/>
          <p:nvPr/>
        </p:nvSpPr>
        <p:spPr>
          <a:xfrm>
            <a:off x="5474224" y="2580835"/>
            <a:ext cx="50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“’s”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F4DF5-FE16-1CC9-2048-1BCF89F790B7}"/>
              </a:ext>
            </a:extLst>
          </p:cNvPr>
          <p:cNvSpPr txBox="1"/>
          <p:nvPr/>
        </p:nvSpPr>
        <p:spPr>
          <a:xfrm>
            <a:off x="7244838" y="258083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 BPE”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69FEC-DEA9-E737-17A8-FA6DBC64F365}"/>
              </a:ext>
            </a:extLst>
          </p:cNvPr>
          <p:cNvSpPr txBox="1"/>
          <p:nvPr/>
        </p:nvSpPr>
        <p:spPr>
          <a:xfrm>
            <a:off x="9422185" y="258083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“!”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3695D-FEAA-3D68-36A1-7304AD747C85}"/>
              </a:ext>
            </a:extLst>
          </p:cNvPr>
          <p:cNvSpPr txBox="1"/>
          <p:nvPr/>
        </p:nvSpPr>
        <p:spPr>
          <a:xfrm>
            <a:off x="5249931" y="362022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37, 115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4DC76-0C18-BC69-88F1-94AB8C7286A0}"/>
              </a:ext>
            </a:extLst>
          </p:cNvPr>
          <p:cNvSpPr txBox="1"/>
          <p:nvPr/>
        </p:nvSpPr>
        <p:spPr>
          <a:xfrm>
            <a:off x="6860117" y="362022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32, 66, 80, 69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2D711-8660-1873-9C80-FD93C9CE9BE1}"/>
              </a:ext>
            </a:extLst>
          </p:cNvPr>
          <p:cNvSpPr txBox="1"/>
          <p:nvPr/>
        </p:nvSpPr>
        <p:spPr>
          <a:xfrm>
            <a:off x="9425836" y="3620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FEDA3B-DA51-514D-44AC-248612D6DC3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915852" y="2013612"/>
            <a:ext cx="3622158" cy="5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5E7836-8B93-8D85-BFEF-58869C4D2F7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5725383" y="2013612"/>
            <a:ext cx="812627" cy="5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7E3251-2F4A-0A6F-0AF8-384161D0FFC7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538010" y="2013612"/>
            <a:ext cx="1120564" cy="5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51D086-56C7-54EF-AB15-1CDAADA6016C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538010" y="2013612"/>
            <a:ext cx="3098336" cy="5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1DF8906-5C46-3748-82C2-12F7C81276A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15852" y="2950167"/>
            <a:ext cx="1" cy="670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B9117A-ABC0-B194-B3DD-11AB30A889CE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25382" y="2950167"/>
            <a:ext cx="1" cy="670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B1B903F-422A-ACAA-D677-C66B43F824B9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7658574" y="2950167"/>
            <a:ext cx="0" cy="60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0C4463E-A843-FE7E-963E-5B9697A65957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9636346" y="2950167"/>
            <a:ext cx="8460" cy="670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AF25BF-E0D9-DA03-52B8-AF2218EE8BC5}"/>
              </a:ext>
            </a:extLst>
          </p:cNvPr>
          <p:cNvSpPr txBox="1"/>
          <p:nvPr/>
        </p:nvSpPr>
        <p:spPr>
          <a:xfrm>
            <a:off x="2570244" y="452045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3942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7A4478-BC5C-D7D4-3616-6B036B42EC76}"/>
              </a:ext>
            </a:extLst>
          </p:cNvPr>
          <p:cNvSpPr txBox="1"/>
          <p:nvPr/>
        </p:nvSpPr>
        <p:spPr>
          <a:xfrm>
            <a:off x="5443092" y="452045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C7DDE7-CA03-657A-A711-221F01210A93}"/>
              </a:ext>
            </a:extLst>
          </p:cNvPr>
          <p:cNvSpPr txBox="1"/>
          <p:nvPr/>
        </p:nvSpPr>
        <p:spPr>
          <a:xfrm>
            <a:off x="7249646" y="45204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12589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CDB1F-FBEC-B9FB-8D45-3D9E6A15B6B4}"/>
              </a:ext>
            </a:extLst>
          </p:cNvPr>
          <p:cNvSpPr txBox="1"/>
          <p:nvPr/>
        </p:nvSpPr>
        <p:spPr>
          <a:xfrm>
            <a:off x="9425836" y="45336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C4E1-FAE6-F95A-3E35-B1F647ADE062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2915852" y="3989557"/>
            <a:ext cx="1" cy="53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128092-7C63-90E9-4FF1-16D3B15DA96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5725381" y="3989557"/>
            <a:ext cx="1" cy="53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74A099D-72BE-5085-DF2F-FA4319554B1A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>
            <a:off x="7658573" y="3989557"/>
            <a:ext cx="0" cy="530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655E23A-4345-41CD-A18C-EE44C7DEB853}"/>
              </a:ext>
            </a:extLst>
          </p:cNvPr>
          <p:cNvCxnSpPr>
            <a:stCxn id="14" idx="2"/>
            <a:endCxn id="26" idx="0"/>
          </p:cNvCxnSpPr>
          <p:nvPr/>
        </p:nvCxnSpPr>
        <p:spPr>
          <a:xfrm>
            <a:off x="9644806" y="3989557"/>
            <a:ext cx="0" cy="54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1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C3D66-B6DC-43A2-5DDC-2976F8CAC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E9507-19A6-D2EA-0882-AFBE1FED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임베딩을</a:t>
            </a:r>
            <a:r>
              <a:rPr lang="ko-KR" altLang="en-US" dirty="0"/>
              <a:t> 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D888F-C346-C288-EEA1-50036794E5DC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-6-</a:t>
            </a:r>
          </a:p>
        </p:txBody>
      </p:sp>
      <p:pic>
        <p:nvPicPr>
          <p:cNvPr id="6" name="그림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5EED53-0CA9-7553-6A56-7DB1F601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01" y="1690688"/>
            <a:ext cx="6610398" cy="37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E3B1D-CE11-EAB6-FDDE-0140279A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C9BCE-3A74-7473-0C22-7FB8A5C9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45FDC-F12A-C156-03AB-94D8BB70668F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-7-</a:t>
            </a:r>
          </a:p>
        </p:txBody>
      </p:sp>
      <p:pic>
        <p:nvPicPr>
          <p:cNvPr id="6" name="그림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9AD5185-4A6A-2B7A-4DE5-040E35B8D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42" y="1933564"/>
            <a:ext cx="5553116" cy="29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6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9DA19-AF38-7F9A-9625-B2A80826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05E50-3D34-BC88-1074-76238947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</a:t>
            </a:r>
            <a:r>
              <a:rPr lang="ko-KR" altLang="en-US" dirty="0"/>
              <a:t> 방식이란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4BB08-0B1C-ADC8-F7C0-C1DB68A1A934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-8-</a:t>
            </a:r>
          </a:p>
        </p:txBody>
      </p:sp>
      <p:pic>
        <p:nvPicPr>
          <p:cNvPr id="9" name="그림 8" descr="텍스트, 개, 포유류, 개 품종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909CC6-CD56-79C8-E26C-CEC11666C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08" y="1350363"/>
            <a:ext cx="4986983" cy="50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ED6B-C68D-E7BE-97DD-62CA4E02F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DD4FC-3229-A912-FA54-971F5B9A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</a:t>
            </a:r>
            <a:r>
              <a:rPr lang="ko-KR" altLang="en-US" dirty="0"/>
              <a:t> 방식이란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9B0C2-05F5-D61C-0300-E8E1D4D0F3EB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-9-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D87D9-0D51-8AF4-EE28-D80361D58871}"/>
              </a:ext>
            </a:extLst>
          </p:cNvPr>
          <p:cNvSpPr txBox="1"/>
          <p:nvPr/>
        </p:nvSpPr>
        <p:spPr>
          <a:xfrm>
            <a:off x="838200" y="2276669"/>
            <a:ext cx="39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 adorable little 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r>
              <a:rPr lang="ko-KR" altLang="en-US" dirty="0"/>
              <a:t> </a:t>
            </a:r>
            <a:r>
              <a:rPr lang="en-US" altLang="ko-KR" dirty="0"/>
              <a:t>____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532D0-A889-7B1D-AADE-8BDC5B863E60}"/>
              </a:ext>
            </a:extLst>
          </p:cNvPr>
          <p:cNvSpPr txBox="1"/>
          <p:nvPr/>
        </p:nvSpPr>
        <p:spPr>
          <a:xfrm>
            <a:off x="838198" y="3726416"/>
            <a:ext cx="39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 adorable little 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r>
              <a:rPr lang="ko-KR" altLang="en-US" dirty="0"/>
              <a:t> </a:t>
            </a:r>
            <a:r>
              <a:rPr lang="en-US" altLang="ko-KR" dirty="0"/>
              <a:t>____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E7E85-8933-1FFE-3801-F9235D405A45}"/>
              </a:ext>
            </a:extLst>
          </p:cNvPr>
          <p:cNvSpPr txBox="1"/>
          <p:nvPr/>
        </p:nvSpPr>
        <p:spPr>
          <a:xfrm>
            <a:off x="838199" y="5176163"/>
            <a:ext cx="39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 adorable little 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r>
              <a:rPr lang="ko-KR" altLang="en-US" dirty="0"/>
              <a:t> </a:t>
            </a:r>
            <a:r>
              <a:rPr lang="en-US" altLang="ko-KR" dirty="0"/>
              <a:t>____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4547C-F439-5547-AF60-7CD8FC25AE71}"/>
              </a:ext>
            </a:extLst>
          </p:cNvPr>
          <p:cNvSpPr txBox="1"/>
          <p:nvPr/>
        </p:nvSpPr>
        <p:spPr>
          <a:xfrm>
            <a:off x="6338597" y="227666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다음에 나올 단어는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38CA82-0209-4315-4FC3-50ED223F1611}"/>
              </a:ext>
            </a:extLst>
          </p:cNvPr>
          <p:cNvSpPr/>
          <p:nvPr/>
        </p:nvSpPr>
        <p:spPr>
          <a:xfrm>
            <a:off x="895739" y="3726416"/>
            <a:ext cx="256280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05FBD1-F357-9747-869F-B719AD767944}"/>
              </a:ext>
            </a:extLst>
          </p:cNvPr>
          <p:cNvSpPr/>
          <p:nvPr/>
        </p:nvSpPr>
        <p:spPr>
          <a:xfrm>
            <a:off x="2792963" y="5175772"/>
            <a:ext cx="66558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12B4A-B4B7-A477-44BC-5428636825A7}"/>
              </a:ext>
            </a:extLst>
          </p:cNvPr>
          <p:cNvSpPr txBox="1"/>
          <p:nvPr/>
        </p:nvSpPr>
        <p:spPr>
          <a:xfrm>
            <a:off x="6338597" y="372622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앞의 문장 전체를 고려하는 것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83526-BC76-1731-FB88-A541BD860B24}"/>
              </a:ext>
            </a:extLst>
          </p:cNvPr>
          <p:cNvSpPr txBox="1"/>
          <p:nvPr/>
        </p:nvSpPr>
        <p:spPr>
          <a:xfrm>
            <a:off x="6338597" y="517577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일부만 고려하는 것</a:t>
            </a:r>
          </a:p>
        </p:txBody>
      </p:sp>
    </p:spTree>
    <p:extLst>
      <p:ext uri="{BB962C8B-B14F-4D97-AF65-F5344CB8AC3E}">
        <p14:creationId xmlns:p14="http://schemas.microsoft.com/office/powerpoint/2010/main" val="61532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6359</TotalTime>
  <Words>1557</Words>
  <Application>Microsoft Office PowerPoint</Application>
  <PresentationFormat>와이드스크린</PresentationFormat>
  <Paragraphs>319</Paragraphs>
  <Slides>35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Word2Vec - 서론</vt:lpstr>
      <vt:lpstr>목차</vt:lpstr>
      <vt:lpstr>주제 선정 이유</vt:lpstr>
      <vt:lpstr>임베딩을 하는 이유는?</vt:lpstr>
      <vt:lpstr>임베딩을 하는 이유는?</vt:lpstr>
      <vt:lpstr>임베딩을 하는 방법</vt:lpstr>
      <vt:lpstr>Word2Vec</vt:lpstr>
      <vt:lpstr>N-gram 방식이란?</vt:lpstr>
      <vt:lpstr>N-gram 방식이란?</vt:lpstr>
      <vt:lpstr>N-gram 방식이란?</vt:lpstr>
      <vt:lpstr>Word2Vec</vt:lpstr>
      <vt:lpstr>사전 지식 – One-Hot Encoding</vt:lpstr>
      <vt:lpstr>사전 지식 – 분산 표현</vt:lpstr>
      <vt:lpstr>사전 지식 – 분산 표현</vt:lpstr>
      <vt:lpstr>사전 지식 – 분산 표현</vt:lpstr>
      <vt:lpstr>Word2Vec</vt:lpstr>
      <vt:lpstr>Word2Vec</vt:lpstr>
      <vt:lpstr>Word2Vec</vt:lpstr>
      <vt:lpstr>Word2Vec</vt:lpstr>
      <vt:lpstr>NNLM</vt:lpstr>
      <vt:lpstr>NNLM - 일반화</vt:lpstr>
      <vt:lpstr>NNLM</vt:lpstr>
      <vt:lpstr>NNLM</vt:lpstr>
      <vt:lpstr>NNLM</vt:lpstr>
      <vt:lpstr>NNLM</vt:lpstr>
      <vt:lpstr>NNLM</vt:lpstr>
      <vt:lpstr>NNLM</vt:lpstr>
      <vt:lpstr>NNLM</vt:lpstr>
      <vt:lpstr>NNLM</vt:lpstr>
      <vt:lpstr>NNLM</vt:lpstr>
      <vt:lpstr>NNLM</vt:lpstr>
      <vt:lpstr>NNLM</vt:lpstr>
      <vt:lpstr>NNLM</vt:lpstr>
      <vt:lpstr>Word2Vec</vt:lpstr>
      <vt:lpstr>Word2Vec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종현 김</dc:creator>
  <cp:lastModifiedBy>종현 김</cp:lastModifiedBy>
  <cp:revision>2</cp:revision>
  <dcterms:created xsi:type="dcterms:W3CDTF">2025-06-16T01:21:30Z</dcterms:created>
  <dcterms:modified xsi:type="dcterms:W3CDTF">2025-07-23T06:38:33Z</dcterms:modified>
</cp:coreProperties>
</file>