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Titel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1463626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08574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2" name="Inhaltsplatzhalter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562945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4754880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nhaltsplatzhalter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8619CD-E551-43F0-8A54-C49E6ABF1ACE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B27C5EB-8409-4A60-941A-5F433DE5CA3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85734"/>
            <a:ext cx="2286016" cy="2169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Textfeld 6"/>
          <p:cNvSpPr txBox="1"/>
          <p:nvPr/>
        </p:nvSpPr>
        <p:spPr>
          <a:xfrm>
            <a:off x="0" y="2214560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sz="4400" dirty="0" smtClean="0"/>
          </a:p>
          <a:p>
            <a:pPr algn="ctr"/>
            <a:r>
              <a:rPr lang="de-DE" sz="4400" dirty="0" smtClean="0">
                <a:latin typeface="Prestige Elite Std" pitchFamily="49" charset="0"/>
              </a:rPr>
              <a:t>T A N K Y</a:t>
            </a:r>
            <a:endParaRPr lang="de-DE" sz="4400" dirty="0">
              <a:latin typeface="Prestige Elite Std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660916"/>
            <a:ext cx="8229600" cy="2965844"/>
          </a:xfrm>
        </p:spPr>
        <p:txBody>
          <a:bodyPr/>
          <a:lstStyle/>
          <a:p>
            <a:pPr algn="ctr">
              <a:buNone/>
            </a:pPr>
            <a:endParaRPr lang="de-DE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>
              <a:buNone/>
            </a:pP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Multiplayer </a:t>
            </a:r>
            <a:r>
              <a:rPr lang="de-DE" sz="4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minigame</a:t>
            </a:r>
            <a:endParaRPr lang="de-DE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  <a:p>
            <a:pPr algn="ctr">
              <a:buNone/>
            </a:pPr>
            <a:r>
              <a:rPr lang="de-D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m</a:t>
            </a:r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it  Tanks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1285866"/>
            <a:ext cx="8229600" cy="696521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Ziel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</p:txBody>
      </p:sp>
      <p:pic>
        <p:nvPicPr>
          <p:cNvPr id="4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28610"/>
            <a:ext cx="785818" cy="74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ramti\Desktop\tank_game\tanky\images\pixel-tan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071816"/>
            <a:ext cx="650665" cy="425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28610"/>
            <a:ext cx="8229600" cy="4357718"/>
          </a:xfrm>
        </p:spPr>
        <p:txBody>
          <a:bodyPr>
            <a:normAutofit/>
          </a:bodyPr>
          <a:lstStyle/>
          <a:p>
            <a:pPr marL="1737360" lvl="4" indent="-45720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Multiplayer</a:t>
            </a:r>
          </a:p>
          <a:p>
            <a:pPr marL="1737360" lvl="4" indent="-45720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Spielfeld</a:t>
            </a:r>
          </a:p>
          <a:p>
            <a:pPr marL="1737360" lvl="4" indent="-45720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Fahren, zielen &amp; schießen</a:t>
            </a:r>
          </a:p>
          <a:p>
            <a:pPr marL="1737360" lvl="4" indent="-45720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Vogelperspektive – 2D</a:t>
            </a:r>
          </a:p>
          <a:p>
            <a:pPr marL="1737360" lvl="4" indent="-45720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Runden – bzw</a:t>
            </a: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.</a:t>
            </a:r>
            <a:r>
              <a:rPr lang="de-DE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Zeitbasiert</a:t>
            </a:r>
          </a:p>
          <a:p>
            <a:pPr marL="457200" indent="-457200">
              <a:buFont typeface="Wingdings" pitchFamily="2" charset="2"/>
              <a:buChar char="v"/>
            </a:pPr>
            <a:endParaRPr lang="de-DE" sz="2400" dirty="0">
              <a:latin typeface="Prestige Elite Std" pitchFamily="49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de-DE" sz="2400" dirty="0" smtClean="0">
              <a:latin typeface="Prestige Elite Std" pitchFamily="49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de-DE" sz="2400" dirty="0">
              <a:latin typeface="Prestige Elite Std" pitchFamily="49" charset="0"/>
            </a:endParaRPr>
          </a:p>
          <a:p>
            <a:pPr marL="457200" indent="-457200" algn="ctr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Implementierung </a:t>
            </a:r>
            <a:r>
              <a:rPr lang="de-DE" sz="2400" b="1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Frontend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sowie </a:t>
            </a:r>
            <a:r>
              <a:rPr lang="de-DE" sz="2400" b="1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Backend</a:t>
            </a:r>
          </a:p>
          <a:p>
            <a:pPr>
              <a:buFont typeface="Wingdings" pitchFamily="2" charset="2"/>
              <a:buChar char="§"/>
            </a:pPr>
            <a:endParaRPr lang="de-DE" sz="2400" dirty="0" smtClean="0"/>
          </a:p>
          <a:p>
            <a:pPr>
              <a:buFont typeface="Wingdings" pitchFamily="2" charset="2"/>
              <a:buChar char="§"/>
            </a:pPr>
            <a:endParaRPr lang="de-DE" sz="2400" dirty="0"/>
          </a:p>
        </p:txBody>
      </p:sp>
      <p:sp>
        <p:nvSpPr>
          <p:cNvPr id="4" name="Pfeil nach unten 3"/>
          <p:cNvSpPr/>
          <p:nvPr/>
        </p:nvSpPr>
        <p:spPr>
          <a:xfrm>
            <a:off x="4214810" y="2643188"/>
            <a:ext cx="857256" cy="1285884"/>
          </a:xfrm>
          <a:prstGeom prst="downArrow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28610"/>
            <a:ext cx="785818" cy="74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5786" y="1857370"/>
            <a:ext cx="7872410" cy="2769390"/>
          </a:xfrm>
        </p:spPr>
        <p:txBody>
          <a:bodyPr/>
          <a:lstStyle/>
          <a:p>
            <a:pPr algn="ctr">
              <a:buNone/>
            </a:pPr>
            <a:endParaRPr lang="de-DE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None/>
            </a:pP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NodeJs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+ WS 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Modul =&gt; 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Backend</a:t>
            </a:r>
          </a:p>
          <a:p>
            <a:pPr>
              <a:buNone/>
            </a:pP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HTML5, CSS, </a:t>
            </a:r>
            <a:r>
              <a:rPr lang="de-DE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Javascript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=&gt; Frontend</a:t>
            </a:r>
          </a:p>
          <a:p>
            <a:pPr>
              <a:buNone/>
            </a:pPr>
            <a:endParaRPr lang="de-DE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>
              <a:buNone/>
            </a:pPr>
            <a:endParaRPr lang="de-DE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1285866"/>
            <a:ext cx="8229600" cy="696521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Ansatz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</p:txBody>
      </p:sp>
      <p:pic>
        <p:nvPicPr>
          <p:cNvPr id="4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28610"/>
            <a:ext cx="785818" cy="74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8"/>
            <a:ext cx="8229600" cy="3055142"/>
          </a:xfrm>
        </p:spPr>
        <p:txBody>
          <a:bodyPr/>
          <a:lstStyle/>
          <a:p>
            <a:pPr algn="ctr">
              <a:buNone/>
            </a:pPr>
            <a:endParaRPr lang="de-DE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>
              <a:buNone/>
            </a:pP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Aufteilung von </a:t>
            </a:r>
            <a:r>
              <a:rPr lang="de-DE" sz="2800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Backend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&amp; </a:t>
            </a:r>
            <a:r>
              <a:rPr lang="de-DE" sz="2800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Frontend</a:t>
            </a:r>
          </a:p>
          <a:p>
            <a:pPr algn="ctr">
              <a:buNone/>
            </a:pPr>
            <a:endParaRPr lang="de-DE" sz="2800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 algn="ctr">
              <a:buNone/>
            </a:pPr>
            <a:endParaRPr lang="de-DE" sz="2800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 algn="ctr">
              <a:buNone/>
            </a:pPr>
            <a:r>
              <a:rPr lang="de-DE" sz="2800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Debugging erschwerte sich</a:t>
            </a:r>
          </a:p>
          <a:p>
            <a:pPr>
              <a:buNone/>
            </a:pPr>
            <a:endParaRPr lang="de-DE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>
              <a:buNone/>
            </a:pPr>
            <a:endParaRPr lang="de-DE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1142990"/>
            <a:ext cx="8229600" cy="696521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Probleme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</p:txBody>
      </p:sp>
      <p:pic>
        <p:nvPicPr>
          <p:cNvPr id="4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28610"/>
            <a:ext cx="785818" cy="74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Pfeil nach unten 4"/>
          <p:cNvSpPr/>
          <p:nvPr/>
        </p:nvSpPr>
        <p:spPr>
          <a:xfrm>
            <a:off x="4214810" y="2643188"/>
            <a:ext cx="857256" cy="857256"/>
          </a:xfrm>
          <a:prstGeom prst="downArrow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  <a:ea typeface="Adobe Heiti Std R" pitchFamily="34" charset="-128"/>
              </a:rPr>
              <a:t>Was haben wir gelernt?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  <a:ea typeface="Adobe Heiti Std R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endParaRPr lang="de-DE" dirty="0" smtClean="0">
              <a:latin typeface="Adobe Heiti Std R" pitchFamily="34" charset="-128"/>
              <a:ea typeface="Adobe Heiti Std R" pitchFamily="34" charset="-128"/>
            </a:endParaRPr>
          </a:p>
          <a:p>
            <a:pPr>
              <a:buNone/>
            </a:pPr>
            <a:endParaRPr lang="de-DE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>
              <a:buNone/>
            </a:pPr>
            <a:endParaRPr lang="de-DE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8596" y="1143000"/>
            <a:ext cx="8279540" cy="3429000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dirty="0" smtClean="0"/>
              <a:t> 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Teamarbeit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In neue Themen hineingearbeitet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Erfahrung bezüglich Ideen implementieren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Austausch innerhalb des Teams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tige Elite Std" pitchFamily="49" charset="0"/>
              </a:rPr>
              <a:t>Durchhaltevermögen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tige Elite Std" pitchFamily="49" charset="0"/>
            </a:endParaRPr>
          </a:p>
        </p:txBody>
      </p:sp>
      <p:pic>
        <p:nvPicPr>
          <p:cNvPr id="4" name="Picture 2" descr="C:\Users\ramti\Desktop\tank_game\tan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28610"/>
            <a:ext cx="785818" cy="74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76</Words>
  <Application>Microsoft Office PowerPoint</Application>
  <PresentationFormat>Bildschirmpräsentation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Papier</vt:lpstr>
      <vt:lpstr>Folie 1</vt:lpstr>
      <vt:lpstr>Ziel</vt:lpstr>
      <vt:lpstr>Folie 3</vt:lpstr>
      <vt:lpstr>Ansatz</vt:lpstr>
      <vt:lpstr>Probleme</vt:lpstr>
      <vt:lpstr>Was haben wir gelernt?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Ramtin</dc:creator>
  <cp:lastModifiedBy>Ramtin</cp:lastModifiedBy>
  <cp:revision>11</cp:revision>
  <dcterms:created xsi:type="dcterms:W3CDTF">2017-03-19T10:00:25Z</dcterms:created>
  <dcterms:modified xsi:type="dcterms:W3CDTF">2017-03-19T11:24:26Z</dcterms:modified>
</cp:coreProperties>
</file>