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5383" y="3372755"/>
            <a:ext cx="13217191" cy="13061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592" y="7349020"/>
            <a:ext cx="6336090" cy="147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1370773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7621" y="2493593"/>
            <a:ext cx="5658792" cy="975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12382" y="682285"/>
            <a:ext cx="694605" cy="43059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3707" y="3622202"/>
            <a:ext cx="3905306" cy="47267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4067916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20000" y="838480"/>
            <a:ext cx="11381492" cy="84558"/>
            <a:chOff x="5120000" y="838480"/>
            <a:chExt cx="1138149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0000" y="838480"/>
              <a:ext cx="1138149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93334" y="682285"/>
            <a:ext cx="715082" cy="4305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9132" y="1753018"/>
            <a:ext cx="15147449" cy="7624082"/>
            <a:chOff x="1569132" y="1753018"/>
            <a:chExt cx="15147449" cy="76240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132" y="1753018"/>
              <a:ext cx="15147449" cy="7624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9138" y="2452416"/>
            <a:ext cx="13008677" cy="7146642"/>
            <a:chOff x="2429138" y="2452416"/>
            <a:chExt cx="13008677" cy="71466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9138" y="2452416"/>
              <a:ext cx="13008677" cy="71466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764" y="472635"/>
            <a:ext cx="2475821" cy="9095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91429" y="838480"/>
            <a:ext cx="12410063" cy="84558"/>
            <a:chOff x="4091429" y="838480"/>
            <a:chExt cx="12410063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1429" y="838480"/>
              <a:ext cx="12410063" cy="845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91430" y="682285"/>
            <a:ext cx="712548" cy="4305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60861" y="2296429"/>
            <a:ext cx="587801" cy="107143"/>
            <a:chOff x="3260861" y="2296429"/>
            <a:chExt cx="587801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840000">
              <a:off x="3260861" y="2296429"/>
              <a:ext cx="587801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393" y="1530366"/>
            <a:ext cx="4680748" cy="5609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75244" y="3939286"/>
            <a:ext cx="5716178" cy="107143"/>
            <a:chOff x="9175244" y="3939286"/>
            <a:chExt cx="5716178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8400000">
              <a:off x="9175244" y="3939286"/>
              <a:ext cx="5716178" cy="1071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95673" y="1599803"/>
            <a:ext cx="3967834" cy="5801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95242" y="6575000"/>
            <a:ext cx="1376182" cy="107143"/>
            <a:chOff x="1895242" y="6575000"/>
            <a:chExt cx="1376182" cy="10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520000">
              <a:off x="1895242" y="6575000"/>
              <a:ext cx="1376182" cy="1071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001" y="7093315"/>
            <a:ext cx="3147824" cy="12141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99873" y="3160714"/>
            <a:ext cx="2895493" cy="107143"/>
            <a:chOff x="6099873" y="3160714"/>
            <a:chExt cx="2895493" cy="1071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900000">
              <a:off x="6099873" y="3160714"/>
              <a:ext cx="2895493" cy="10714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37620" y="1312934"/>
            <a:ext cx="3687795" cy="5801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22603" y="8481672"/>
            <a:ext cx="2192117" cy="107143"/>
            <a:chOff x="5722603" y="8481672"/>
            <a:chExt cx="2192117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6240000">
              <a:off x="5722603" y="8481672"/>
              <a:ext cx="2192117" cy="10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57363" y="9553344"/>
            <a:ext cx="2745376" cy="580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1885" y="3976961"/>
            <a:ext cx="7056488" cy="2407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240" y="472635"/>
            <a:ext cx="1810116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36136" y="838480"/>
            <a:ext cx="13665355" cy="84558"/>
            <a:chOff x="2836136" y="838480"/>
            <a:chExt cx="13665355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136" y="838480"/>
              <a:ext cx="13665355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88948" y="2801682"/>
            <a:ext cx="7805515" cy="3736890"/>
            <a:chOff x="9288948" y="2801682"/>
            <a:chExt cx="7805515" cy="37368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8948" y="2801682"/>
              <a:ext cx="7805515" cy="37368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225" y="2109382"/>
            <a:ext cx="7312589" cy="4429190"/>
            <a:chOff x="1681225" y="2109382"/>
            <a:chExt cx="7312589" cy="4429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225" y="2109382"/>
              <a:ext cx="7312589" cy="4429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1015" y="7990116"/>
            <a:ext cx="9283594" cy="14594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3810" y="682285"/>
            <a:ext cx="714072" cy="4305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1925" y="6515007"/>
            <a:ext cx="4200567" cy="5690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36573" y="6512296"/>
            <a:ext cx="3905395" cy="5690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0950" y="1429237"/>
            <a:ext cx="6081512" cy="634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240" y="472635"/>
            <a:ext cx="1810116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36136" y="838480"/>
            <a:ext cx="13665355" cy="84558"/>
            <a:chOff x="2836136" y="838480"/>
            <a:chExt cx="13665355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136" y="838480"/>
              <a:ext cx="13665355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7868" y="8549040"/>
            <a:ext cx="10939575" cy="14594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83810" y="682285"/>
            <a:ext cx="715101" cy="4305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88253" y="2134968"/>
            <a:ext cx="11509208" cy="6330065"/>
            <a:chOff x="3388253" y="2134968"/>
            <a:chExt cx="11509208" cy="63300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8253" y="2134968"/>
              <a:ext cx="11509208" cy="63300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0953" y="1429239"/>
            <a:ext cx="7465892" cy="634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1802087" cy="10438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94286" y="838480"/>
            <a:ext cx="13507206" cy="84558"/>
            <a:chOff x="2994286" y="838480"/>
            <a:chExt cx="13507206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4286" y="838480"/>
              <a:ext cx="13507206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79049" y="682285"/>
            <a:ext cx="820787" cy="4305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30954" y="1205967"/>
            <a:ext cx="11423807" cy="6283094"/>
            <a:chOff x="3430954" y="1205967"/>
            <a:chExt cx="11423807" cy="62830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0954" y="1205967"/>
              <a:ext cx="11423807" cy="62830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41429" y="2768344"/>
            <a:ext cx="2080769" cy="4262657"/>
            <a:chOff x="4041429" y="2768344"/>
            <a:chExt cx="2080769" cy="42626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1429" y="2768344"/>
              <a:ext cx="2080769" cy="42626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5477" y="7582049"/>
            <a:ext cx="11324900" cy="2528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2023-06-12T15:38:12Z</dcterms:created>
  <dcterms:modified xsi:type="dcterms:W3CDTF">2023-06-12T15:38:12Z</dcterms:modified>
</cp:coreProperties>
</file>