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384" y="2852860"/>
            <a:ext cx="15370352" cy="23293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9925" y="2155344"/>
            <a:ext cx="8884919" cy="533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88102" y="2315343"/>
            <a:ext cx="1321859" cy="147718"/>
            <a:chOff x="9988102" y="2315343"/>
            <a:chExt cx="1321859" cy="1477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8102" y="2315343"/>
              <a:ext cx="1321859" cy="14771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650" y="7368068"/>
            <a:ext cx="8324157" cy="2240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32391" y="55480"/>
            <a:ext cx="3553323" cy="1774149"/>
            <a:chOff x="14732391" y="55480"/>
            <a:chExt cx="3553323" cy="17741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32391" y="55480"/>
              <a:ext cx="3553323" cy="1774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5973" y="1441420"/>
            <a:ext cx="3201071" cy="6210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50195" y="2040949"/>
            <a:ext cx="13273474" cy="7723503"/>
            <a:chOff x="2750195" y="2040949"/>
            <a:chExt cx="13273474" cy="77235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0195" y="2040949"/>
              <a:ext cx="13273474" cy="772350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5018" y="682285"/>
            <a:ext cx="841491" cy="4334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764" y="472635"/>
            <a:ext cx="2472230" cy="9165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37611" y="838480"/>
            <a:ext cx="12963880" cy="88332"/>
            <a:chOff x="3537611" y="838480"/>
            <a:chExt cx="12963880" cy="883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611" y="838480"/>
              <a:ext cx="12963880" cy="88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361249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60000" y="838480"/>
            <a:ext cx="13941492" cy="84558"/>
            <a:chOff x="2560000" y="838480"/>
            <a:chExt cx="1394149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000" y="838480"/>
              <a:ext cx="1394149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8439" y="2719182"/>
            <a:ext cx="15119214" cy="49202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8668" y="682285"/>
            <a:ext cx="857806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1885" y="3976962"/>
            <a:ext cx="7588011" cy="25031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2831678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91429" y="838480"/>
            <a:ext cx="12410063" cy="84558"/>
            <a:chOff x="4091429" y="838480"/>
            <a:chExt cx="12410063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429" y="838480"/>
              <a:ext cx="12410063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9342" y="3981725"/>
            <a:ext cx="3161474" cy="3161474"/>
            <a:chOff x="2239342" y="3981725"/>
            <a:chExt cx="3161474" cy="31614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342" y="3981725"/>
              <a:ext cx="3161474" cy="31614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7255" y="3981725"/>
            <a:ext cx="3912156" cy="3214530"/>
            <a:chOff x="7177255" y="3981725"/>
            <a:chExt cx="3912156" cy="32145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7255" y="3981725"/>
              <a:ext cx="3912156" cy="3214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36901" y="4102248"/>
            <a:ext cx="5840860" cy="2920430"/>
            <a:chOff x="11836901" y="4102248"/>
            <a:chExt cx="5840860" cy="2920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6901" y="4102248"/>
              <a:ext cx="5840860" cy="292043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5240" y="1457916"/>
            <a:ext cx="6512449" cy="10258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5144" y="682285"/>
            <a:ext cx="724710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857735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65714" y="838480"/>
            <a:ext cx="13335777" cy="84558"/>
            <a:chOff x="3165714" y="838480"/>
            <a:chExt cx="13335777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714" y="838480"/>
              <a:ext cx="13335777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81963" y="4087474"/>
            <a:ext cx="5679262" cy="2508341"/>
            <a:chOff x="6581963" y="4087474"/>
            <a:chExt cx="5679262" cy="25083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963" y="4087474"/>
              <a:ext cx="5679262" cy="2508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47118" y="3890762"/>
            <a:ext cx="5527168" cy="2901763"/>
            <a:chOff x="11947118" y="3890762"/>
            <a:chExt cx="5527168" cy="29017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7118" y="3890762"/>
              <a:ext cx="5527168" cy="29017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57" y="4087474"/>
            <a:ext cx="5226367" cy="2478169"/>
            <a:chOff x="1142857" y="4087474"/>
            <a:chExt cx="5226367" cy="24781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4087474"/>
              <a:ext cx="5226367" cy="24781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9402" y="1457916"/>
            <a:ext cx="6943468" cy="10235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8691" y="682285"/>
            <a:ext cx="879568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857735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65714" y="838480"/>
            <a:ext cx="13335777" cy="84558"/>
            <a:chOff x="3165714" y="838480"/>
            <a:chExt cx="13335777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714" y="838480"/>
              <a:ext cx="13335777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058" y="1921791"/>
            <a:ext cx="15320433" cy="71325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66477" y="682285"/>
            <a:ext cx="891244" cy="436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1370773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088" y="1790850"/>
            <a:ext cx="6054991" cy="72330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5144" y="682285"/>
            <a:ext cx="702920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4170583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88571" y="838480"/>
            <a:ext cx="11312920" cy="84558"/>
            <a:chOff x="5188571" y="838480"/>
            <a:chExt cx="11312920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571" y="838480"/>
              <a:ext cx="11312920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2726" y="7039311"/>
            <a:ext cx="15855288" cy="14398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5240" y="1457916"/>
            <a:ext cx="4672182" cy="10211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00000" y="3034716"/>
            <a:ext cx="3085714" cy="3085714"/>
            <a:chOff x="7600000" y="3034716"/>
            <a:chExt cx="3085714" cy="3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0000" y="3034716"/>
              <a:ext cx="3085714" cy="30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5144" y="682285"/>
            <a:ext cx="700377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4170583" cy="909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88571" y="838480"/>
            <a:ext cx="11312920" cy="84558"/>
            <a:chOff x="5188571" y="838480"/>
            <a:chExt cx="11312920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571" y="838480"/>
              <a:ext cx="11312920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5621" y="2864840"/>
            <a:ext cx="15032069" cy="14784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0382" y="6117117"/>
            <a:ext cx="15680870" cy="13152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974" y="5764464"/>
            <a:ext cx="7981368" cy="5124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35620" y="682285"/>
            <a:ext cx="686472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2476373" cy="9093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1562" y="838480"/>
            <a:ext cx="12839930" cy="84558"/>
            <a:chOff x="3661562" y="838480"/>
            <a:chExt cx="12839930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562" y="838480"/>
              <a:ext cx="12839930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1453586"/>
            <a:ext cx="8864410" cy="3932782"/>
            <a:chOff x="1142857" y="1453586"/>
            <a:chExt cx="8864410" cy="39327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46565" y="-470022"/>
              <a:ext cx="17728821" cy="78655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1453586"/>
              <a:ext cx="8864410" cy="39327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62626" y="1170161"/>
            <a:ext cx="6960953" cy="4216207"/>
            <a:chOff x="10262626" y="1170161"/>
            <a:chExt cx="6960953" cy="42162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8016" y="-892076"/>
              <a:ext cx="13921906" cy="843241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2626" y="1170161"/>
              <a:ext cx="6960953" cy="42162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4049" y="6011970"/>
            <a:ext cx="6422890" cy="1287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1829" y="8058249"/>
            <a:ext cx="14207976" cy="183932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3811" y="5378038"/>
            <a:ext cx="3573539" cy="5168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4792" y="5368010"/>
            <a:ext cx="3475653" cy="5385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26594" y="7603648"/>
            <a:ext cx="724107" cy="107143"/>
            <a:chOff x="8726594" y="7603648"/>
            <a:chExt cx="724107" cy="10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726594" y="7603648"/>
              <a:ext cx="724107" cy="1071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5144" y="682285"/>
            <a:ext cx="701901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4071973" cy="916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88571" y="851306"/>
            <a:ext cx="11312920" cy="71732"/>
            <a:chOff x="5188571" y="851306"/>
            <a:chExt cx="11312920" cy="717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571" y="851306"/>
              <a:ext cx="11312920" cy="7173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45144" y="682285"/>
            <a:ext cx="702863" cy="433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26158" y="2441569"/>
            <a:ext cx="12233398" cy="6047886"/>
            <a:chOff x="3026158" y="2441569"/>
            <a:chExt cx="12233398" cy="60478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6158" y="2441569"/>
              <a:ext cx="12233398" cy="6047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4583068" cy="915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17322" y="851306"/>
            <a:ext cx="10684169" cy="71732"/>
            <a:chOff x="5817322" y="851306"/>
            <a:chExt cx="10684169" cy="717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7322" y="851306"/>
              <a:ext cx="10684169" cy="717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8308" y="3443455"/>
            <a:ext cx="1885961" cy="1885961"/>
            <a:chOff x="2848308" y="3443455"/>
            <a:chExt cx="1885961" cy="18859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8308" y="3443455"/>
              <a:ext cx="1885961" cy="18859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11710" y="3291074"/>
            <a:ext cx="2141661" cy="2141661"/>
            <a:chOff x="14311710" y="3291074"/>
            <a:chExt cx="2141661" cy="21416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1710" y="3291074"/>
              <a:ext cx="2141661" cy="21416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18783" y="3337830"/>
            <a:ext cx="2048149" cy="2048149"/>
            <a:chOff x="8118783" y="3337830"/>
            <a:chExt cx="2048149" cy="20481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8783" y="3337830"/>
              <a:ext cx="2048149" cy="2048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857" y="2176429"/>
            <a:ext cx="4641812" cy="1242495"/>
            <a:chOff x="1142857" y="2176429"/>
            <a:chExt cx="4641812" cy="12424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2176429"/>
              <a:ext cx="4641812" cy="12424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3873" y="1846256"/>
            <a:ext cx="5859060" cy="14271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6905" y="5581611"/>
            <a:ext cx="5585138" cy="1845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57074" y="4367412"/>
            <a:ext cx="2827305" cy="107143"/>
            <a:chOff x="4957074" y="4367412"/>
            <a:chExt cx="282730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7074" y="4367412"/>
              <a:ext cx="2827305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10991" y="4243390"/>
            <a:ext cx="2889669" cy="107143"/>
            <a:chOff x="10710991" y="4243390"/>
            <a:chExt cx="2889669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10991" y="4243390"/>
              <a:ext cx="2889669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61132" y="6146720"/>
            <a:ext cx="1271569" cy="107143"/>
            <a:chOff x="8561132" y="6146720"/>
            <a:chExt cx="1271569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561132" y="6146720"/>
              <a:ext cx="1271569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99877" y="6999024"/>
            <a:ext cx="1885961" cy="1885961"/>
            <a:chOff x="8199877" y="6999024"/>
            <a:chExt cx="1885961" cy="18859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9877" y="6999024"/>
              <a:ext cx="1885961" cy="188596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74287" y="7083544"/>
            <a:ext cx="6857671" cy="18240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94500" y="3725408"/>
            <a:ext cx="3116652" cy="63281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65525" y="3251734"/>
            <a:ext cx="2667234" cy="10371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734051" y="4461378"/>
            <a:ext cx="2827305" cy="107143"/>
            <a:chOff x="10734051" y="4461378"/>
            <a:chExt cx="2827305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34051" y="4461378"/>
              <a:ext cx="2827305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39334" y="4561887"/>
            <a:ext cx="3734339" cy="15625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788668" y="682285"/>
            <a:ext cx="850749" cy="4334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764" y="472635"/>
            <a:ext cx="2472230" cy="916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37611" y="838480"/>
            <a:ext cx="12963880" cy="88332"/>
            <a:chOff x="3537611" y="838480"/>
            <a:chExt cx="12963880" cy="883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7611" y="838480"/>
              <a:ext cx="12963880" cy="8833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1441420"/>
            <a:ext cx="2945937" cy="6324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80808" y="2180467"/>
            <a:ext cx="12785323" cy="7551332"/>
            <a:chOff x="1280808" y="2180467"/>
            <a:chExt cx="12785323" cy="75513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808" y="2180467"/>
              <a:ext cx="12785323" cy="75513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45144" y="682285"/>
            <a:ext cx="700387" cy="43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723376" y="4800000"/>
            <a:ext cx="1821777" cy="1496913"/>
            <a:chOff x="15723376" y="4800000"/>
            <a:chExt cx="1821777" cy="14969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3376" y="4800000"/>
              <a:ext cx="1821777" cy="1496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09734" y="5548915"/>
            <a:ext cx="1194603" cy="107143"/>
            <a:chOff x="14309734" y="5548915"/>
            <a:chExt cx="1194603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09734" y="5548915"/>
              <a:ext cx="1194603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0195" y="2304876"/>
            <a:ext cx="12806137" cy="7459575"/>
            <a:chOff x="2750195" y="2304876"/>
            <a:chExt cx="12806137" cy="7459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0195" y="2304876"/>
              <a:ext cx="12806137" cy="74595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25" y="1441420"/>
            <a:ext cx="3871832" cy="6210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64191" y="682285"/>
            <a:ext cx="680768" cy="4334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764" y="472635"/>
            <a:ext cx="2472230" cy="9165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37611" y="838480"/>
            <a:ext cx="12963880" cy="88332"/>
            <a:chOff x="3537611" y="838480"/>
            <a:chExt cx="12963880" cy="883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611" y="838480"/>
              <a:ext cx="12963880" cy="88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2023-05-24T19:58:15Z</dcterms:created>
  <dcterms:modified xsi:type="dcterms:W3CDTF">2023-05-24T19:58:15Z</dcterms:modified>
</cp:coreProperties>
</file>