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>
      <p:cViewPr varScale="1">
        <p:scale>
          <a:sx n="62" d="100"/>
          <a:sy n="62" d="100"/>
        </p:scale>
        <p:origin x="360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400" y="-1561905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67745"/>
            <a:ext cx="8617872" cy="11038721"/>
            <a:chOff x="-7789300" y="-167745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361" y="-5640230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67745"/>
              <a:ext cx="8617872" cy="1103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8097" y="5568021"/>
            <a:ext cx="7576727" cy="8652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7608" y="2851140"/>
            <a:ext cx="12562824" cy="20980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94287" y="8861108"/>
            <a:ext cx="9525365" cy="7595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1745" y="3843315"/>
            <a:ext cx="11020867" cy="24008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4002" y="9357002"/>
            <a:ext cx="1952232" cy="779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2000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4002" y="9357002"/>
            <a:ext cx="1949137" cy="779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7143" y="2608148"/>
            <a:ext cx="6171429" cy="4675325"/>
            <a:chOff x="6057143" y="2608148"/>
            <a:chExt cx="6171429" cy="46753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608148"/>
              <a:ext cx="6171429" cy="4675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2000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4002" y="9357002"/>
            <a:ext cx="1953508" cy="779032"/>
          </a:xfrm>
          <a:prstGeom prst="rect">
            <a:avLst/>
          </a:prstGeom>
        </p:spPr>
      </p:pic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776A096C-80EA-1332-0306-F0023D601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70" y="941249"/>
            <a:ext cx="15215049" cy="84045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2000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4002" y="9357002"/>
            <a:ext cx="1930613" cy="7456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841BD-58E6-B1C5-0A78-954C5D942F31}"/>
              </a:ext>
            </a:extLst>
          </p:cNvPr>
          <p:cNvSpPr txBox="1"/>
          <p:nvPr/>
        </p:nvSpPr>
        <p:spPr>
          <a:xfrm>
            <a:off x="2532942" y="4722951"/>
            <a:ext cx="132221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0000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결식 아동을 위한 위치 기반</a:t>
            </a:r>
            <a:endParaRPr lang="en-US" altLang="ko-KR" sz="6600" dirty="0">
              <a:solidFill>
                <a:srgbClr val="000000"/>
              </a:solidFill>
              <a:effectLst/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lang="ko-KR" altLang="en-US" sz="6600" dirty="0">
                <a:solidFill>
                  <a:srgbClr val="0000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아동급식카드 가맹점 안내 서비스</a:t>
            </a:r>
            <a:endParaRPr lang="ko-KR" altLang="en-US" sz="6600" dirty="0">
              <a:effectLst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8302-5C20-E845-D367-6E91BD5FC6B4}"/>
              </a:ext>
            </a:extLst>
          </p:cNvPr>
          <p:cNvSpPr txBox="1"/>
          <p:nvPr/>
        </p:nvSpPr>
        <p:spPr>
          <a:xfrm>
            <a:off x="2532942" y="1104562"/>
            <a:ext cx="13222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0000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논문 제목</a:t>
            </a:r>
            <a:endParaRPr lang="ko-KR" altLang="en-US" sz="6600" dirty="0">
              <a:effectLst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2000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4002" y="9357002"/>
            <a:ext cx="1930613" cy="7456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841BD-58E6-B1C5-0A78-954C5D942F31}"/>
              </a:ext>
            </a:extLst>
          </p:cNvPr>
          <p:cNvSpPr txBox="1"/>
          <p:nvPr/>
        </p:nvSpPr>
        <p:spPr>
          <a:xfrm>
            <a:off x="1266471" y="4742285"/>
            <a:ext cx="1575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3200" dirty="0">
                <a:solidFill>
                  <a:srgbClr val="0000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Starving Children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lang="en" altLang="ko-Kore-KR" sz="3200" dirty="0">
                <a:solidFill>
                  <a:srgbClr val="0000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ore-KR" sz="3200" dirty="0" err="1">
                <a:solidFill>
                  <a:srgbClr val="0000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KakaoMap</a:t>
            </a:r>
            <a:r>
              <a:rPr lang="en" altLang="ko-Kore-KR" sz="3200" dirty="0">
                <a:solidFill>
                  <a:srgbClr val="0000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 API, Social Login API, Search by Category</a:t>
            </a:r>
            <a:endParaRPr lang="ko-KR" altLang="en-US" sz="9600" dirty="0">
              <a:effectLst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BFD21-CC09-768B-C1BF-7AB039F3BDC1}"/>
              </a:ext>
            </a:extLst>
          </p:cNvPr>
          <p:cNvSpPr txBox="1"/>
          <p:nvPr/>
        </p:nvSpPr>
        <p:spPr>
          <a:xfrm>
            <a:off x="2532942" y="1104562"/>
            <a:ext cx="13222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0000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키워드</a:t>
            </a:r>
            <a:endParaRPr lang="ko-KR" altLang="en-US" sz="6600" dirty="0">
              <a:effectLst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26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04762" y="-1561905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58221"/>
            <a:ext cx="8617872" cy="11038721"/>
            <a:chOff x="-7789300" y="-158221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361" y="-5630706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58221"/>
              <a:ext cx="8617872" cy="1103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4574" y="2842612"/>
            <a:ext cx="12647134" cy="3339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54002" y="9357002"/>
            <a:ext cx="1952870" cy="779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Macintosh PowerPoint</Application>
  <PresentationFormat>사용자 지정</PresentationFormat>
  <Paragraphs>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BM DoHyeon OTF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HGW</cp:lastModifiedBy>
  <cp:revision>2</cp:revision>
  <dcterms:created xsi:type="dcterms:W3CDTF">2023-04-17T15:11:48Z</dcterms:created>
  <dcterms:modified xsi:type="dcterms:W3CDTF">2023-04-17T06:21:48Z</dcterms:modified>
</cp:coreProperties>
</file>