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04762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67745"/>
            <a:ext cx="8617872" cy="11038721"/>
            <a:chOff x="-7789300" y="-167745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40230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67745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8097" y="5568021"/>
            <a:ext cx="7619165" cy="8482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7608" y="1762922"/>
            <a:ext cx="12524729" cy="38103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94287" y="8861108"/>
            <a:ext cx="9683575" cy="7337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56645" y="2943773"/>
            <a:ext cx="3465106" cy="6092391"/>
            <a:chOff x="4656645" y="2943773"/>
            <a:chExt cx="3465106" cy="60923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6645" y="2943773"/>
              <a:ext cx="3465106" cy="60923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54321" y="2943773"/>
            <a:ext cx="3465106" cy="6092391"/>
            <a:chOff x="9554321" y="2943773"/>
            <a:chExt cx="3465106" cy="60923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4321" y="2943773"/>
              <a:ext cx="3465106" cy="60923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8694" y="5685211"/>
            <a:ext cx="2302737" cy="14572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96942" y="4102728"/>
            <a:ext cx="465458" cy="595977"/>
            <a:chOff x="10996942" y="4102728"/>
            <a:chExt cx="465458" cy="5959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96942" y="4102728"/>
              <a:ext cx="465458" cy="59597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96370" y="5980449"/>
            <a:ext cx="2343384" cy="7552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9359" y="448966"/>
            <a:ext cx="9260143" cy="2457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61419" y="4043148"/>
            <a:ext cx="655557" cy="655557"/>
            <a:chOff x="6061419" y="4043148"/>
            <a:chExt cx="655557" cy="6555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1419" y="4043148"/>
              <a:ext cx="655557" cy="6555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54002" y="9357002"/>
            <a:ext cx="1930613" cy="745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358" y="448965"/>
            <a:ext cx="11049825" cy="24555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4002" y="9357002"/>
            <a:ext cx="1930613" cy="745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52381" y="3731836"/>
            <a:ext cx="6171429" cy="4675325"/>
            <a:chOff x="5752381" y="3731836"/>
            <a:chExt cx="6171429" cy="46753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2381" y="3731836"/>
              <a:ext cx="6171429" cy="4675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358" y="448965"/>
            <a:ext cx="10111301" cy="24460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4002" y="9357002"/>
            <a:ext cx="1873470" cy="745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0029" y="2145133"/>
            <a:ext cx="15716132" cy="7278534"/>
            <a:chOff x="980029" y="2145133"/>
            <a:chExt cx="15716132" cy="72785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029" y="2145133"/>
              <a:ext cx="15716132" cy="7278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04762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58221"/>
            <a:ext cx="8617872" cy="11038721"/>
            <a:chOff x="-7789300" y="-158221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30706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58221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4574" y="2842612"/>
            <a:ext cx="12723000" cy="33964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54002" y="9357002"/>
            <a:ext cx="1949661" cy="745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2023-04-06T12:50:29Z</dcterms:created>
  <dcterms:modified xsi:type="dcterms:W3CDTF">2023-04-06T12:50:29Z</dcterms:modified>
</cp:coreProperties>
</file>