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04762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67745"/>
            <a:ext cx="8617872" cy="11038721"/>
            <a:chOff x="-7789300" y="-167745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40230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67745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98097" y="5568021"/>
            <a:ext cx="7619165" cy="84828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57608" y="2851140"/>
            <a:ext cx="12524729" cy="215145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94287" y="8861108"/>
            <a:ext cx="9683575" cy="7337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524" y="-1200000"/>
            <a:ext cx="18895119" cy="11797412"/>
            <a:chOff x="-60952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524" y="-1200000"/>
              <a:ext cx="18895119" cy="117974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39224" y="2705681"/>
            <a:ext cx="3465106" cy="6092391"/>
            <a:chOff x="7139224" y="2705681"/>
            <a:chExt cx="3465106" cy="60923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9224" y="2705681"/>
              <a:ext cx="3465106" cy="60923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036899" y="2705681"/>
            <a:ext cx="3465106" cy="6092391"/>
            <a:chOff x="12036899" y="2705681"/>
            <a:chExt cx="3465106" cy="60923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36899" y="2705681"/>
              <a:ext cx="3465106" cy="609239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81273" y="5447119"/>
            <a:ext cx="2302737" cy="145728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78949" y="5742357"/>
            <a:ext cx="2343384" cy="75522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69359" y="448966"/>
            <a:ext cx="9260143" cy="245717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54002" y="9357002"/>
            <a:ext cx="1930613" cy="7456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35795" y="2717521"/>
            <a:ext cx="3465106" cy="6092391"/>
            <a:chOff x="2135795" y="2717521"/>
            <a:chExt cx="3465106" cy="609239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5795" y="2717521"/>
              <a:ext cx="3465106" cy="609239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77840" y="5458963"/>
            <a:ext cx="2389299" cy="14572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358" y="448965"/>
            <a:ext cx="11104263" cy="24460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4002" y="9357002"/>
            <a:ext cx="1930613" cy="74569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45212" y="4441069"/>
            <a:ext cx="12734229" cy="25894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358" y="448965"/>
            <a:ext cx="11049825" cy="24555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4002" y="9357002"/>
            <a:ext cx="1930613" cy="745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752381" y="3731836"/>
            <a:ext cx="6171429" cy="4675325"/>
            <a:chOff x="5752381" y="3731836"/>
            <a:chExt cx="6171429" cy="467532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2381" y="3731836"/>
              <a:ext cx="6171429" cy="46753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09464" y="-1200000"/>
            <a:ext cx="18895119" cy="11797412"/>
            <a:chOff x="-609464" y="-1200000"/>
            <a:chExt cx="18895119" cy="1179741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9464" y="-1200000"/>
              <a:ext cx="18895119" cy="1179741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69358" y="448965"/>
            <a:ext cx="10111301" cy="244600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554002" y="9357002"/>
            <a:ext cx="1873470" cy="74569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80029" y="2145133"/>
            <a:ext cx="15716132" cy="7278534"/>
            <a:chOff x="980029" y="2145133"/>
            <a:chExt cx="15716132" cy="727853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029" y="2145133"/>
              <a:ext cx="15716132" cy="7278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04762" y="-1561905"/>
            <a:ext cx="19236418" cy="12019048"/>
            <a:chOff x="-904762" y="-1561905"/>
            <a:chExt cx="19236418" cy="120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04762" y="-1561905"/>
              <a:ext cx="19236418" cy="120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789300" y="-158221"/>
            <a:ext cx="8617872" cy="11038721"/>
            <a:chOff x="-7789300" y="-158221"/>
            <a:chExt cx="8617872" cy="1103872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2051361" y="-5630706"/>
              <a:ext cx="17235743" cy="220774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789300" y="-158221"/>
              <a:ext cx="8617872" cy="1103872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4574" y="2842612"/>
            <a:ext cx="12723000" cy="33964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54002" y="9357002"/>
            <a:ext cx="1949661" cy="745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2023-04-10T15:07:32Z</dcterms:created>
  <dcterms:modified xsi:type="dcterms:W3CDTF">2023-04-10T15:07:32Z</dcterms:modified>
</cp:coreProperties>
</file>