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67745"/>
            <a:ext cx="8617872" cy="11038721"/>
            <a:chOff x="-7789300" y="-167745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40230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67745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8097" y="5568021"/>
            <a:ext cx="7576727" cy="8652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608" y="2851140"/>
            <a:ext cx="12562824" cy="20980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4287" y="8861108"/>
            <a:ext cx="9525365" cy="759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1745" y="3843315"/>
            <a:ext cx="11020867" cy="24008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952232" cy="779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4002" y="9357002"/>
            <a:ext cx="1949137" cy="779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57143" y="2608148"/>
            <a:ext cx="6171429" cy="4675325"/>
            <a:chOff x="6057143" y="2608148"/>
            <a:chExt cx="6171429" cy="467532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608148"/>
              <a:ext cx="6171429" cy="4675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1740" y="3843312"/>
            <a:ext cx="10082724" cy="24008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917965" cy="779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4002" y="9357002"/>
            <a:ext cx="1953508" cy="779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0029" y="1503590"/>
            <a:ext cx="15716132" cy="7278534"/>
            <a:chOff x="980029" y="1503590"/>
            <a:chExt cx="15716132" cy="72785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029" y="1503590"/>
              <a:ext cx="15716132" cy="7278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58221"/>
            <a:ext cx="8617872" cy="11038721"/>
            <a:chOff x="-7789300" y="-158221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30706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58221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574" y="2842612"/>
            <a:ext cx="12647134" cy="3339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54002" y="9357002"/>
            <a:ext cx="1952870" cy="779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2023-04-17T15:11:48Z</dcterms:created>
  <dcterms:modified xsi:type="dcterms:W3CDTF">2023-04-17T15:11:48Z</dcterms:modified>
</cp:coreProperties>
</file>