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Libre Bodoni Medium"/>
      <p:regular r:id="rId22"/>
      <p:bold r:id="rId23"/>
      <p:italic r:id="rId24"/>
      <p:boldItalic r:id="rId25"/>
    </p:embeddedFont>
    <p:embeddedFont>
      <p:font typeface="Libre Bodoni"/>
      <p:regular r:id="rId26"/>
      <p:bold r:id="rId27"/>
      <p:italic r:id="rId28"/>
      <p:boldItalic r:id="rId29"/>
    </p:embeddedFont>
    <p:embeddedFont>
      <p:font typeface="Lora SemiBold"/>
      <p:regular r:id="rId30"/>
      <p:bold r:id="rId31"/>
      <p:italic r:id="rId32"/>
      <p:boldItalic r:id="rId33"/>
    </p:embeddedFont>
    <p:embeddedFont>
      <p:font typeface="Lora"/>
      <p:regular r:id="rId34"/>
      <p:bold r:id="rId35"/>
      <p:italic r:id="rId36"/>
      <p:boldItalic r:id="rId37"/>
    </p:embeddedFont>
    <p:embeddedFont>
      <p:font typeface="Asap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sap-italic.fntdata"/><Relationship Id="rId20" Type="http://schemas.openxmlformats.org/officeDocument/2006/relationships/slide" Target="slides/slide16.xml"/><Relationship Id="rId41" Type="http://schemas.openxmlformats.org/officeDocument/2006/relationships/font" Target="fonts/Asap-boldItalic.fntdata"/><Relationship Id="rId22" Type="http://schemas.openxmlformats.org/officeDocument/2006/relationships/font" Target="fonts/LibreBodoniMedium-regular.fntdata"/><Relationship Id="rId21" Type="http://schemas.openxmlformats.org/officeDocument/2006/relationships/slide" Target="slides/slide17.xml"/><Relationship Id="rId24" Type="http://schemas.openxmlformats.org/officeDocument/2006/relationships/font" Target="fonts/LibreBodoniMedium-italic.fntdata"/><Relationship Id="rId23" Type="http://schemas.openxmlformats.org/officeDocument/2006/relationships/font" Target="fonts/LibreBodoni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Bodoni-regular.fntdata"/><Relationship Id="rId25" Type="http://schemas.openxmlformats.org/officeDocument/2006/relationships/font" Target="fonts/LibreBodoniMedium-boldItalic.fntdata"/><Relationship Id="rId28" Type="http://schemas.openxmlformats.org/officeDocument/2006/relationships/font" Target="fonts/LibreBodoni-italic.fntdata"/><Relationship Id="rId27" Type="http://schemas.openxmlformats.org/officeDocument/2006/relationships/font" Target="fonts/LibreBodoni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Bodoni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oraSemiBold-bold.fntdata"/><Relationship Id="rId30" Type="http://schemas.openxmlformats.org/officeDocument/2006/relationships/font" Target="fonts/LoraSemiBold-regular.fntdata"/><Relationship Id="rId11" Type="http://schemas.openxmlformats.org/officeDocument/2006/relationships/slide" Target="slides/slide7.xml"/><Relationship Id="rId33" Type="http://schemas.openxmlformats.org/officeDocument/2006/relationships/font" Target="fonts/LoraSemiBold-boldItalic.fntdata"/><Relationship Id="rId10" Type="http://schemas.openxmlformats.org/officeDocument/2006/relationships/slide" Target="slides/slide6.xml"/><Relationship Id="rId32" Type="http://schemas.openxmlformats.org/officeDocument/2006/relationships/font" Target="fonts/LoraSemiBold-italic.fntdata"/><Relationship Id="rId13" Type="http://schemas.openxmlformats.org/officeDocument/2006/relationships/slide" Target="slides/slide9.xml"/><Relationship Id="rId35" Type="http://schemas.openxmlformats.org/officeDocument/2006/relationships/font" Target="fonts/Lora-bold.fntdata"/><Relationship Id="rId12" Type="http://schemas.openxmlformats.org/officeDocument/2006/relationships/slide" Target="slides/slide8.xml"/><Relationship Id="rId34" Type="http://schemas.openxmlformats.org/officeDocument/2006/relationships/font" Target="fonts/Lora-regular.fntdata"/><Relationship Id="rId15" Type="http://schemas.openxmlformats.org/officeDocument/2006/relationships/slide" Target="slides/slide11.xml"/><Relationship Id="rId37" Type="http://schemas.openxmlformats.org/officeDocument/2006/relationships/font" Target="fonts/Lora-boldItalic.fntdata"/><Relationship Id="rId14" Type="http://schemas.openxmlformats.org/officeDocument/2006/relationships/slide" Target="slides/slide10.xml"/><Relationship Id="rId36" Type="http://schemas.openxmlformats.org/officeDocument/2006/relationships/font" Target="fonts/Lora-italic.fntdata"/><Relationship Id="rId17" Type="http://schemas.openxmlformats.org/officeDocument/2006/relationships/slide" Target="slides/slide13.xml"/><Relationship Id="rId39" Type="http://schemas.openxmlformats.org/officeDocument/2006/relationships/font" Target="fonts/Asap-bold.fntdata"/><Relationship Id="rId16" Type="http://schemas.openxmlformats.org/officeDocument/2006/relationships/slide" Target="slides/slide12.xml"/><Relationship Id="rId38" Type="http://schemas.openxmlformats.org/officeDocument/2006/relationships/font" Target="fonts/Asap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04f8d9e8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04f8d9e8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g2e962863dd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5" name="Google Shape;1115;g2e962863dd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2e97c0e48a2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2e97c0e48a2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2e97c0e48a2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2e97c0e48a2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45f38c9ad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145f38c9ad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e8ba8b33e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e8ba8b33e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e97c0e48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e97c0e48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2e97c05076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2e97c05076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e8ba8b33e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e8ba8b33e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2e97c0e5cf4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2e97c0e5cf4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2e962863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2e962863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e8ba8b33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e8ba8b33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45f38c9ad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145f38c9ad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e8ba8b33e5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e8ba8b33e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2e962863d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2e962863d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2e962863dd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2e962863dd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e962863dd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2e962863d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1242" y="-14584"/>
            <a:ext cx="2310969" cy="2187617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457700" y="3334057"/>
            <a:ext cx="6228600" cy="3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457700" y="1427526"/>
            <a:ext cx="6228600" cy="17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Libre Bodoni"/>
              <a:buNone/>
              <a:defRPr sz="52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flipH="1" rot="10800000">
            <a:off x="6251817" y="4006992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7510800" y="0"/>
            <a:ext cx="1633200" cy="18024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93492" y="3410258"/>
            <a:ext cx="1535700" cy="19506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474675" y="3811675"/>
            <a:ext cx="1129625" cy="1115550"/>
            <a:chOff x="623875" y="3501825"/>
            <a:chExt cx="1129625" cy="1115550"/>
          </a:xfrm>
        </p:grpSpPr>
        <p:sp>
          <p:nvSpPr>
            <p:cNvPr id="16" name="Google Shape;16;p2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-6640" y="1126"/>
            <a:ext cx="991618" cy="1062338"/>
            <a:chOff x="5368525" y="1294325"/>
            <a:chExt cx="1227250" cy="1314775"/>
          </a:xfrm>
        </p:grpSpPr>
        <p:sp>
          <p:nvSpPr>
            <p:cNvPr id="28" name="Google Shape;28;p2"/>
            <p:cNvSpPr/>
            <p:nvPr/>
          </p:nvSpPr>
          <p:spPr>
            <a:xfrm>
              <a:off x="5368525" y="1294325"/>
              <a:ext cx="1227250" cy="1314775"/>
            </a:xfrm>
            <a:custGeom>
              <a:rect b="b" l="l" r="r" t="t"/>
              <a:pathLst>
                <a:path extrusionOk="0" fill="none" h="52591" w="49090">
                  <a:moveTo>
                    <a:pt x="14383" y="12217"/>
                  </a:moveTo>
                  <a:cubicBezTo>
                    <a:pt x="10109" y="12645"/>
                    <a:pt x="5525" y="13717"/>
                    <a:pt x="2655" y="17194"/>
                  </a:cubicBezTo>
                  <a:cubicBezTo>
                    <a:pt x="0" y="20432"/>
                    <a:pt x="214" y="24694"/>
                    <a:pt x="1488" y="28481"/>
                  </a:cubicBezTo>
                  <a:cubicBezTo>
                    <a:pt x="2489" y="31433"/>
                    <a:pt x="5060" y="35648"/>
                    <a:pt x="8835" y="34100"/>
                  </a:cubicBezTo>
                  <a:cubicBezTo>
                    <a:pt x="10621" y="33374"/>
                    <a:pt x="11644" y="31445"/>
                    <a:pt x="12704" y="29957"/>
                  </a:cubicBezTo>
                  <a:cubicBezTo>
                    <a:pt x="13395" y="28993"/>
                    <a:pt x="14085" y="28016"/>
                    <a:pt x="14847" y="27111"/>
                  </a:cubicBezTo>
                  <a:cubicBezTo>
                    <a:pt x="15323" y="26552"/>
                    <a:pt x="15907" y="25873"/>
                    <a:pt x="16705" y="25814"/>
                  </a:cubicBezTo>
                  <a:cubicBezTo>
                    <a:pt x="17157" y="25766"/>
                    <a:pt x="17609" y="25873"/>
                    <a:pt x="17979" y="26147"/>
                  </a:cubicBezTo>
                  <a:cubicBezTo>
                    <a:pt x="18312" y="26409"/>
                    <a:pt x="18550" y="26778"/>
                    <a:pt x="18681" y="27171"/>
                  </a:cubicBezTo>
                  <a:cubicBezTo>
                    <a:pt x="18836" y="27600"/>
                    <a:pt x="18729" y="28016"/>
                    <a:pt x="18622" y="28445"/>
                  </a:cubicBezTo>
                  <a:cubicBezTo>
                    <a:pt x="18562" y="28695"/>
                    <a:pt x="18491" y="28933"/>
                    <a:pt x="18407" y="29171"/>
                  </a:cubicBezTo>
                  <a:cubicBezTo>
                    <a:pt x="18252" y="29624"/>
                    <a:pt x="18050" y="30052"/>
                    <a:pt x="17812" y="30457"/>
                  </a:cubicBezTo>
                  <a:cubicBezTo>
                    <a:pt x="17574" y="30874"/>
                    <a:pt x="17312" y="31231"/>
                    <a:pt x="17014" y="31588"/>
                  </a:cubicBezTo>
                  <a:cubicBezTo>
                    <a:pt x="16717" y="31933"/>
                    <a:pt x="16383" y="32279"/>
                    <a:pt x="16038" y="32588"/>
                  </a:cubicBezTo>
                  <a:cubicBezTo>
                    <a:pt x="15693" y="32910"/>
                    <a:pt x="15288" y="33231"/>
                    <a:pt x="14895" y="33529"/>
                  </a:cubicBezTo>
                  <a:cubicBezTo>
                    <a:pt x="14645" y="33719"/>
                    <a:pt x="14395" y="33898"/>
                    <a:pt x="14145" y="34088"/>
                  </a:cubicBezTo>
                  <a:cubicBezTo>
                    <a:pt x="12823" y="35029"/>
                    <a:pt x="11406" y="35934"/>
                    <a:pt x="10490" y="37303"/>
                  </a:cubicBezTo>
                  <a:cubicBezTo>
                    <a:pt x="8108" y="40887"/>
                    <a:pt x="10787" y="44816"/>
                    <a:pt x="13597" y="47150"/>
                  </a:cubicBezTo>
                  <a:cubicBezTo>
                    <a:pt x="15395" y="48638"/>
                    <a:pt x="20836" y="52591"/>
                    <a:pt x="22824" y="49317"/>
                  </a:cubicBezTo>
                  <a:cubicBezTo>
                    <a:pt x="23682" y="47900"/>
                    <a:pt x="22562" y="45876"/>
                    <a:pt x="22205" y="44483"/>
                  </a:cubicBezTo>
                  <a:cubicBezTo>
                    <a:pt x="21800" y="42935"/>
                    <a:pt x="21503" y="41327"/>
                    <a:pt x="21360" y="39732"/>
                  </a:cubicBezTo>
                  <a:cubicBezTo>
                    <a:pt x="21312" y="39137"/>
                    <a:pt x="21265" y="38530"/>
                    <a:pt x="21372" y="37934"/>
                  </a:cubicBezTo>
                  <a:cubicBezTo>
                    <a:pt x="21550" y="36982"/>
                    <a:pt x="22408" y="36017"/>
                    <a:pt x="23324" y="36065"/>
                  </a:cubicBezTo>
                  <a:cubicBezTo>
                    <a:pt x="23455" y="36077"/>
                    <a:pt x="23491" y="36101"/>
                    <a:pt x="23598" y="36148"/>
                  </a:cubicBezTo>
                  <a:cubicBezTo>
                    <a:pt x="27004" y="37744"/>
                    <a:pt x="25229" y="42875"/>
                    <a:pt x="25634" y="45840"/>
                  </a:cubicBezTo>
                  <a:cubicBezTo>
                    <a:pt x="25920" y="47947"/>
                    <a:pt x="26837" y="50114"/>
                    <a:pt x="28730" y="51245"/>
                  </a:cubicBezTo>
                  <a:cubicBezTo>
                    <a:pt x="30730" y="52448"/>
                    <a:pt x="33016" y="51864"/>
                    <a:pt x="35124" y="51317"/>
                  </a:cubicBezTo>
                  <a:cubicBezTo>
                    <a:pt x="38564" y="50424"/>
                    <a:pt x="41982" y="49995"/>
                    <a:pt x="45530" y="49757"/>
                  </a:cubicBezTo>
                  <a:cubicBezTo>
                    <a:pt x="45732" y="49745"/>
                    <a:pt x="45696" y="49471"/>
                    <a:pt x="45506" y="49448"/>
                  </a:cubicBezTo>
                  <a:cubicBezTo>
                    <a:pt x="45506" y="49436"/>
                    <a:pt x="45506" y="49436"/>
                    <a:pt x="45494" y="49424"/>
                  </a:cubicBezTo>
                  <a:cubicBezTo>
                    <a:pt x="45470" y="49388"/>
                    <a:pt x="45446" y="49340"/>
                    <a:pt x="45434" y="49305"/>
                  </a:cubicBezTo>
                  <a:cubicBezTo>
                    <a:pt x="44149" y="47031"/>
                    <a:pt x="45351" y="44685"/>
                    <a:pt x="46446" y="42601"/>
                  </a:cubicBezTo>
                  <a:cubicBezTo>
                    <a:pt x="46577" y="42375"/>
                    <a:pt x="46708" y="42137"/>
                    <a:pt x="46839" y="41911"/>
                  </a:cubicBezTo>
                  <a:cubicBezTo>
                    <a:pt x="46970" y="41661"/>
                    <a:pt x="47113" y="41423"/>
                    <a:pt x="47256" y="41173"/>
                  </a:cubicBezTo>
                  <a:cubicBezTo>
                    <a:pt x="47399" y="40935"/>
                    <a:pt x="47554" y="40673"/>
                    <a:pt x="47685" y="40423"/>
                  </a:cubicBezTo>
                  <a:cubicBezTo>
                    <a:pt x="47828" y="40161"/>
                    <a:pt x="47959" y="39911"/>
                    <a:pt x="48089" y="39649"/>
                  </a:cubicBezTo>
                  <a:cubicBezTo>
                    <a:pt x="48220" y="39399"/>
                    <a:pt x="48328" y="39161"/>
                    <a:pt x="48423" y="38899"/>
                  </a:cubicBezTo>
                  <a:cubicBezTo>
                    <a:pt x="48518" y="38660"/>
                    <a:pt x="48601" y="38422"/>
                    <a:pt x="48661" y="38172"/>
                  </a:cubicBezTo>
                  <a:cubicBezTo>
                    <a:pt x="48697" y="38065"/>
                    <a:pt x="48721" y="37946"/>
                    <a:pt x="48744" y="37827"/>
                  </a:cubicBezTo>
                  <a:cubicBezTo>
                    <a:pt x="48780" y="37708"/>
                    <a:pt x="48804" y="37577"/>
                    <a:pt x="48804" y="37446"/>
                  </a:cubicBezTo>
                  <a:cubicBezTo>
                    <a:pt x="48792" y="37303"/>
                    <a:pt x="48721" y="37184"/>
                    <a:pt x="48637" y="37065"/>
                  </a:cubicBezTo>
                  <a:cubicBezTo>
                    <a:pt x="48578" y="36982"/>
                    <a:pt x="48518" y="36886"/>
                    <a:pt x="48447" y="36803"/>
                  </a:cubicBezTo>
                  <a:cubicBezTo>
                    <a:pt x="45244" y="32553"/>
                    <a:pt x="40208" y="31612"/>
                    <a:pt x="35505" y="29647"/>
                  </a:cubicBezTo>
                  <a:cubicBezTo>
                    <a:pt x="34659" y="29302"/>
                    <a:pt x="33397" y="28743"/>
                    <a:pt x="33373" y="27612"/>
                  </a:cubicBezTo>
                  <a:cubicBezTo>
                    <a:pt x="33350" y="26076"/>
                    <a:pt x="35397" y="25766"/>
                    <a:pt x="36421" y="25695"/>
                  </a:cubicBezTo>
                  <a:cubicBezTo>
                    <a:pt x="38064" y="25587"/>
                    <a:pt x="39707" y="26064"/>
                    <a:pt x="41184" y="26730"/>
                  </a:cubicBezTo>
                  <a:cubicBezTo>
                    <a:pt x="43779" y="27897"/>
                    <a:pt x="45839" y="29707"/>
                    <a:pt x="47780" y="31755"/>
                  </a:cubicBezTo>
                  <a:cubicBezTo>
                    <a:pt x="47875" y="31862"/>
                    <a:pt x="48006" y="31826"/>
                    <a:pt x="48089" y="31743"/>
                  </a:cubicBezTo>
                  <a:cubicBezTo>
                    <a:pt x="48173" y="31814"/>
                    <a:pt x="48304" y="31791"/>
                    <a:pt x="48328" y="31660"/>
                  </a:cubicBezTo>
                  <a:cubicBezTo>
                    <a:pt x="49090" y="27242"/>
                    <a:pt x="48399" y="22266"/>
                    <a:pt x="46304" y="18289"/>
                  </a:cubicBezTo>
                  <a:cubicBezTo>
                    <a:pt x="44803" y="15455"/>
                    <a:pt x="42220" y="12883"/>
                    <a:pt x="38791" y="13110"/>
                  </a:cubicBezTo>
                  <a:cubicBezTo>
                    <a:pt x="36969" y="13229"/>
                    <a:pt x="35290" y="14098"/>
                    <a:pt x="33719" y="14955"/>
                  </a:cubicBezTo>
                  <a:cubicBezTo>
                    <a:pt x="31742" y="16027"/>
                    <a:pt x="27825" y="18622"/>
                    <a:pt x="25777" y="16432"/>
                  </a:cubicBezTo>
                  <a:cubicBezTo>
                    <a:pt x="24075" y="14598"/>
                    <a:pt x="28408" y="13193"/>
                    <a:pt x="29254" y="12907"/>
                  </a:cubicBezTo>
                  <a:cubicBezTo>
                    <a:pt x="30575" y="12479"/>
                    <a:pt x="31945" y="12217"/>
                    <a:pt x="33326" y="12074"/>
                  </a:cubicBezTo>
                  <a:cubicBezTo>
                    <a:pt x="35981" y="11788"/>
                    <a:pt x="38648" y="11895"/>
                    <a:pt x="41303" y="12002"/>
                  </a:cubicBezTo>
                  <a:cubicBezTo>
                    <a:pt x="41374" y="12002"/>
                    <a:pt x="41446" y="11979"/>
                    <a:pt x="41517" y="11955"/>
                  </a:cubicBezTo>
                  <a:cubicBezTo>
                    <a:pt x="41589" y="11919"/>
                    <a:pt x="41648" y="11883"/>
                    <a:pt x="41696" y="11836"/>
                  </a:cubicBezTo>
                  <a:cubicBezTo>
                    <a:pt x="41755" y="11752"/>
                    <a:pt x="41779" y="11645"/>
                    <a:pt x="41755" y="11550"/>
                  </a:cubicBezTo>
                  <a:cubicBezTo>
                    <a:pt x="41743" y="11502"/>
                    <a:pt x="41732" y="11467"/>
                    <a:pt x="41708" y="11419"/>
                  </a:cubicBezTo>
                  <a:cubicBezTo>
                    <a:pt x="41672" y="11312"/>
                    <a:pt x="41636" y="11205"/>
                    <a:pt x="41601" y="11109"/>
                  </a:cubicBezTo>
                  <a:cubicBezTo>
                    <a:pt x="41529" y="10895"/>
                    <a:pt x="41446" y="10681"/>
                    <a:pt x="41351" y="10478"/>
                  </a:cubicBezTo>
                  <a:cubicBezTo>
                    <a:pt x="41267" y="10276"/>
                    <a:pt x="41172" y="10074"/>
                    <a:pt x="41077" y="9871"/>
                  </a:cubicBezTo>
                  <a:cubicBezTo>
                    <a:pt x="40970" y="9669"/>
                    <a:pt x="40862" y="9466"/>
                    <a:pt x="40755" y="9264"/>
                  </a:cubicBezTo>
                  <a:cubicBezTo>
                    <a:pt x="40648" y="9074"/>
                    <a:pt x="40529" y="8871"/>
                    <a:pt x="40410" y="8681"/>
                  </a:cubicBezTo>
                  <a:cubicBezTo>
                    <a:pt x="40291" y="8490"/>
                    <a:pt x="40160" y="8300"/>
                    <a:pt x="40029" y="8109"/>
                  </a:cubicBezTo>
                  <a:cubicBezTo>
                    <a:pt x="39898" y="7931"/>
                    <a:pt x="39755" y="7740"/>
                    <a:pt x="39624" y="7561"/>
                  </a:cubicBezTo>
                  <a:cubicBezTo>
                    <a:pt x="39481" y="7383"/>
                    <a:pt x="39338" y="7204"/>
                    <a:pt x="39184" y="7026"/>
                  </a:cubicBezTo>
                  <a:cubicBezTo>
                    <a:pt x="39041" y="6847"/>
                    <a:pt x="38886" y="6668"/>
                    <a:pt x="38719" y="6502"/>
                  </a:cubicBezTo>
                  <a:cubicBezTo>
                    <a:pt x="38564" y="6335"/>
                    <a:pt x="38398" y="6168"/>
                    <a:pt x="38243" y="6002"/>
                  </a:cubicBezTo>
                  <a:cubicBezTo>
                    <a:pt x="38076" y="5835"/>
                    <a:pt x="37898" y="5668"/>
                    <a:pt x="37731" y="5514"/>
                  </a:cubicBezTo>
                  <a:cubicBezTo>
                    <a:pt x="37552" y="5359"/>
                    <a:pt x="37386" y="5204"/>
                    <a:pt x="37195" y="5049"/>
                  </a:cubicBezTo>
                  <a:cubicBezTo>
                    <a:pt x="37017" y="4894"/>
                    <a:pt x="36838" y="4752"/>
                    <a:pt x="36648" y="4597"/>
                  </a:cubicBezTo>
                  <a:cubicBezTo>
                    <a:pt x="36469" y="4454"/>
                    <a:pt x="36278" y="4311"/>
                    <a:pt x="36088" y="4180"/>
                  </a:cubicBezTo>
                  <a:cubicBezTo>
                    <a:pt x="35897" y="4037"/>
                    <a:pt x="35695" y="3906"/>
                    <a:pt x="35505" y="3763"/>
                  </a:cubicBezTo>
                  <a:cubicBezTo>
                    <a:pt x="35302" y="3632"/>
                    <a:pt x="35100" y="3513"/>
                    <a:pt x="34897" y="3382"/>
                  </a:cubicBezTo>
                  <a:cubicBezTo>
                    <a:pt x="34695" y="3263"/>
                    <a:pt x="34493" y="3132"/>
                    <a:pt x="34290" y="3025"/>
                  </a:cubicBezTo>
                  <a:cubicBezTo>
                    <a:pt x="34076" y="2906"/>
                    <a:pt x="33873" y="2787"/>
                    <a:pt x="33659" y="2680"/>
                  </a:cubicBezTo>
                  <a:cubicBezTo>
                    <a:pt x="33445" y="2573"/>
                    <a:pt x="33242" y="2466"/>
                    <a:pt x="33028" y="2358"/>
                  </a:cubicBezTo>
                  <a:cubicBezTo>
                    <a:pt x="32814" y="2263"/>
                    <a:pt x="32599" y="2168"/>
                    <a:pt x="32373" y="2073"/>
                  </a:cubicBezTo>
                  <a:cubicBezTo>
                    <a:pt x="32159" y="1977"/>
                    <a:pt x="31945" y="1882"/>
                    <a:pt x="31718" y="1799"/>
                  </a:cubicBezTo>
                  <a:cubicBezTo>
                    <a:pt x="31504" y="1715"/>
                    <a:pt x="31290" y="1632"/>
                    <a:pt x="31064" y="1561"/>
                  </a:cubicBezTo>
                  <a:cubicBezTo>
                    <a:pt x="30849" y="1477"/>
                    <a:pt x="30623" y="1406"/>
                    <a:pt x="30397" y="1334"/>
                  </a:cubicBezTo>
                  <a:cubicBezTo>
                    <a:pt x="30171" y="1275"/>
                    <a:pt x="29956" y="1203"/>
                    <a:pt x="29730" y="1144"/>
                  </a:cubicBezTo>
                  <a:cubicBezTo>
                    <a:pt x="29504" y="1084"/>
                    <a:pt x="29290" y="1037"/>
                    <a:pt x="29063" y="977"/>
                  </a:cubicBezTo>
                  <a:cubicBezTo>
                    <a:pt x="28837" y="930"/>
                    <a:pt x="28611" y="882"/>
                    <a:pt x="28397" y="846"/>
                  </a:cubicBezTo>
                  <a:cubicBezTo>
                    <a:pt x="28170" y="799"/>
                    <a:pt x="27944" y="763"/>
                    <a:pt x="27718" y="739"/>
                  </a:cubicBezTo>
                  <a:cubicBezTo>
                    <a:pt x="27539" y="715"/>
                    <a:pt x="27361" y="692"/>
                    <a:pt x="27182" y="668"/>
                  </a:cubicBezTo>
                  <a:cubicBezTo>
                    <a:pt x="20872" y="1"/>
                    <a:pt x="16395" y="4906"/>
                    <a:pt x="14692" y="10467"/>
                  </a:cubicBezTo>
                  <a:moveTo>
                    <a:pt x="9787" y="23932"/>
                  </a:moveTo>
                  <a:cubicBezTo>
                    <a:pt x="10192" y="24135"/>
                    <a:pt x="10692" y="24087"/>
                    <a:pt x="11085" y="23873"/>
                  </a:cubicBezTo>
                  <a:cubicBezTo>
                    <a:pt x="11490" y="23671"/>
                    <a:pt x="11799" y="23325"/>
                    <a:pt x="12037" y="22944"/>
                  </a:cubicBezTo>
                  <a:cubicBezTo>
                    <a:pt x="12395" y="22373"/>
                    <a:pt x="12609" y="21718"/>
                    <a:pt x="12656" y="21051"/>
                  </a:cubicBezTo>
                  <a:cubicBezTo>
                    <a:pt x="12692" y="20527"/>
                    <a:pt x="12597" y="19956"/>
                    <a:pt x="12216" y="19611"/>
                  </a:cubicBezTo>
                  <a:cubicBezTo>
                    <a:pt x="11764" y="19206"/>
                    <a:pt x="11037" y="19265"/>
                    <a:pt x="10537" y="19599"/>
                  </a:cubicBezTo>
                  <a:cubicBezTo>
                    <a:pt x="10037" y="19932"/>
                    <a:pt x="9739" y="20492"/>
                    <a:pt x="9525" y="21063"/>
                  </a:cubicBezTo>
                  <a:cubicBezTo>
                    <a:pt x="9239" y="21885"/>
                    <a:pt x="8739" y="23409"/>
                    <a:pt x="9787" y="23932"/>
                  </a:cubicBezTo>
                  <a:close/>
                  <a:moveTo>
                    <a:pt x="18610" y="33541"/>
                  </a:moveTo>
                  <a:cubicBezTo>
                    <a:pt x="18133" y="33862"/>
                    <a:pt x="17836" y="34398"/>
                    <a:pt x="17705" y="34946"/>
                  </a:cubicBezTo>
                  <a:cubicBezTo>
                    <a:pt x="17633" y="35291"/>
                    <a:pt x="17633" y="35684"/>
                    <a:pt x="17883" y="35922"/>
                  </a:cubicBezTo>
                  <a:cubicBezTo>
                    <a:pt x="18026" y="36053"/>
                    <a:pt x="18217" y="36113"/>
                    <a:pt x="18407" y="36148"/>
                  </a:cubicBezTo>
                  <a:cubicBezTo>
                    <a:pt x="18562" y="36184"/>
                    <a:pt x="18717" y="36208"/>
                    <a:pt x="18883" y="36184"/>
                  </a:cubicBezTo>
                  <a:cubicBezTo>
                    <a:pt x="19193" y="36160"/>
                    <a:pt x="19491" y="35982"/>
                    <a:pt x="19705" y="35755"/>
                  </a:cubicBezTo>
                  <a:cubicBezTo>
                    <a:pt x="19919" y="35517"/>
                    <a:pt x="20074" y="35231"/>
                    <a:pt x="20217" y="34958"/>
                  </a:cubicBezTo>
                  <a:cubicBezTo>
                    <a:pt x="20336" y="34708"/>
                    <a:pt x="20443" y="34458"/>
                    <a:pt x="20467" y="34184"/>
                  </a:cubicBezTo>
                  <a:cubicBezTo>
                    <a:pt x="20562" y="33136"/>
                    <a:pt x="19253" y="33112"/>
                    <a:pt x="18610" y="33541"/>
                  </a:cubicBezTo>
                  <a:close/>
                  <a:moveTo>
                    <a:pt x="37707" y="22694"/>
                  </a:moveTo>
                  <a:cubicBezTo>
                    <a:pt x="38303" y="22563"/>
                    <a:pt x="38874" y="22373"/>
                    <a:pt x="39374" y="22075"/>
                  </a:cubicBezTo>
                  <a:cubicBezTo>
                    <a:pt x="39874" y="21766"/>
                    <a:pt x="40291" y="21325"/>
                    <a:pt x="40469" y="20813"/>
                  </a:cubicBezTo>
                  <a:cubicBezTo>
                    <a:pt x="40708" y="20134"/>
                    <a:pt x="40505" y="19372"/>
                    <a:pt x="40005" y="18825"/>
                  </a:cubicBezTo>
                  <a:cubicBezTo>
                    <a:pt x="39505" y="18277"/>
                    <a:pt x="38743" y="17956"/>
                    <a:pt x="37957" y="17884"/>
                  </a:cubicBezTo>
                  <a:cubicBezTo>
                    <a:pt x="37183" y="17813"/>
                    <a:pt x="36386" y="17991"/>
                    <a:pt x="35695" y="18325"/>
                  </a:cubicBezTo>
                  <a:cubicBezTo>
                    <a:pt x="34885" y="18718"/>
                    <a:pt x="34207" y="19325"/>
                    <a:pt x="33766" y="20039"/>
                  </a:cubicBezTo>
                  <a:cubicBezTo>
                    <a:pt x="33623" y="20265"/>
                    <a:pt x="33504" y="20503"/>
                    <a:pt x="33445" y="20754"/>
                  </a:cubicBezTo>
                  <a:cubicBezTo>
                    <a:pt x="32921" y="22992"/>
                    <a:pt x="36100" y="23051"/>
                    <a:pt x="37707" y="22694"/>
                  </a:cubicBezTo>
                  <a:close/>
                  <a:moveTo>
                    <a:pt x="26372" y="5264"/>
                  </a:moveTo>
                  <a:cubicBezTo>
                    <a:pt x="25384" y="4918"/>
                    <a:pt x="24217" y="5168"/>
                    <a:pt x="23479" y="5918"/>
                  </a:cubicBezTo>
                  <a:cubicBezTo>
                    <a:pt x="22753" y="6668"/>
                    <a:pt x="22539" y="7883"/>
                    <a:pt x="23003" y="8812"/>
                  </a:cubicBezTo>
                  <a:cubicBezTo>
                    <a:pt x="23277" y="9371"/>
                    <a:pt x="23801" y="9824"/>
                    <a:pt x="24420" y="9907"/>
                  </a:cubicBezTo>
                  <a:cubicBezTo>
                    <a:pt x="25610" y="10062"/>
                    <a:pt x="26670" y="9288"/>
                    <a:pt x="27170" y="8240"/>
                  </a:cubicBezTo>
                  <a:cubicBezTo>
                    <a:pt x="27658" y="7192"/>
                    <a:pt x="27658" y="5692"/>
                    <a:pt x="26372" y="526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88750" y="1307125"/>
              <a:ext cx="1096300" cy="1229650"/>
            </a:xfrm>
            <a:custGeom>
              <a:rect b="b" l="l" r="r" t="t"/>
              <a:pathLst>
                <a:path extrusionOk="0" fill="none" h="49186" w="43852">
                  <a:moveTo>
                    <a:pt x="43756" y="48983"/>
                  </a:moveTo>
                  <a:cubicBezTo>
                    <a:pt x="33910" y="43197"/>
                    <a:pt x="28290" y="32731"/>
                    <a:pt x="22599" y="23230"/>
                  </a:cubicBezTo>
                  <a:cubicBezTo>
                    <a:pt x="19598" y="18217"/>
                    <a:pt x="16693" y="13098"/>
                    <a:pt x="12812" y="8692"/>
                  </a:cubicBezTo>
                  <a:cubicBezTo>
                    <a:pt x="11121" y="6787"/>
                    <a:pt x="9276" y="5013"/>
                    <a:pt x="7228" y="3501"/>
                  </a:cubicBezTo>
                  <a:cubicBezTo>
                    <a:pt x="5370" y="2132"/>
                    <a:pt x="3168" y="620"/>
                    <a:pt x="882" y="144"/>
                  </a:cubicBezTo>
                  <a:cubicBezTo>
                    <a:pt x="191" y="1"/>
                    <a:pt x="1" y="930"/>
                    <a:pt x="537" y="1239"/>
                  </a:cubicBezTo>
                  <a:cubicBezTo>
                    <a:pt x="2942" y="2692"/>
                    <a:pt x="5394" y="3751"/>
                    <a:pt x="7609" y="5549"/>
                  </a:cubicBezTo>
                  <a:cubicBezTo>
                    <a:pt x="9645" y="7216"/>
                    <a:pt x="11478" y="9133"/>
                    <a:pt x="13133" y="11181"/>
                  </a:cubicBezTo>
                  <a:cubicBezTo>
                    <a:pt x="16943" y="15884"/>
                    <a:pt x="19932" y="21206"/>
                    <a:pt x="23170" y="26290"/>
                  </a:cubicBezTo>
                  <a:cubicBezTo>
                    <a:pt x="28481" y="34636"/>
                    <a:pt x="34410" y="44733"/>
                    <a:pt x="43697" y="49138"/>
                  </a:cubicBezTo>
                  <a:cubicBezTo>
                    <a:pt x="43792" y="49186"/>
                    <a:pt x="43851" y="49031"/>
                    <a:pt x="43768" y="48983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89325" y="2184725"/>
              <a:ext cx="38725" cy="31925"/>
            </a:xfrm>
            <a:custGeom>
              <a:rect b="b" l="l" r="r" t="t"/>
              <a:pathLst>
                <a:path extrusionOk="0" h="1277" w="1549">
                  <a:moveTo>
                    <a:pt x="37" y="1"/>
                  </a:moveTo>
                  <a:cubicBezTo>
                    <a:pt x="17" y="1"/>
                    <a:pt x="1" y="26"/>
                    <a:pt x="19" y="44"/>
                  </a:cubicBezTo>
                  <a:lnTo>
                    <a:pt x="1483" y="1270"/>
                  </a:lnTo>
                  <a:cubicBezTo>
                    <a:pt x="1490" y="1275"/>
                    <a:pt x="1497" y="1277"/>
                    <a:pt x="1503" y="1277"/>
                  </a:cubicBezTo>
                  <a:cubicBezTo>
                    <a:pt x="1530" y="1277"/>
                    <a:pt x="1548" y="1242"/>
                    <a:pt x="1519" y="1223"/>
                  </a:cubicBezTo>
                  <a:cubicBezTo>
                    <a:pt x="1031" y="818"/>
                    <a:pt x="543" y="413"/>
                    <a:pt x="55" y="8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-6650" y="3715975"/>
            <a:ext cx="1746675" cy="1445450"/>
            <a:chOff x="763475" y="1235400"/>
            <a:chExt cx="1746675" cy="1445450"/>
          </a:xfrm>
        </p:grpSpPr>
        <p:sp>
          <p:nvSpPr>
            <p:cNvPr id="32" name="Google Shape;32;p2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>
            <a:off x="577075" y="2803712"/>
            <a:ext cx="289655" cy="212480"/>
          </a:xfrm>
          <a:custGeom>
            <a:rect b="b" l="l" r="r" t="t"/>
            <a:pathLst>
              <a:path extrusionOk="0" h="5589" w="7619">
                <a:moveTo>
                  <a:pt x="3949" y="1"/>
                </a:moveTo>
                <a:cubicBezTo>
                  <a:pt x="3922" y="1"/>
                  <a:pt x="3895" y="1"/>
                  <a:pt x="3868" y="2"/>
                </a:cubicBezTo>
                <a:cubicBezTo>
                  <a:pt x="1" y="115"/>
                  <a:pt x="1333" y="5589"/>
                  <a:pt x="4652" y="5589"/>
                </a:cubicBezTo>
                <a:cubicBezTo>
                  <a:pt x="5165" y="5589"/>
                  <a:pt x="5725" y="5458"/>
                  <a:pt x="6321" y="5157"/>
                </a:cubicBezTo>
                <a:cubicBezTo>
                  <a:pt x="6654" y="4990"/>
                  <a:pt x="6952" y="4776"/>
                  <a:pt x="7166" y="4479"/>
                </a:cubicBezTo>
                <a:cubicBezTo>
                  <a:pt x="7619" y="3847"/>
                  <a:pt x="7595" y="2966"/>
                  <a:pt x="7297" y="2240"/>
                </a:cubicBezTo>
                <a:cubicBezTo>
                  <a:pt x="6760" y="920"/>
                  <a:pt x="5374" y="1"/>
                  <a:pt x="39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 rot="1765939">
            <a:off x="333689" y="3209417"/>
            <a:ext cx="424664" cy="420321"/>
          </a:xfrm>
          <a:custGeom>
            <a:rect b="b" l="l" r="r" t="t"/>
            <a:pathLst>
              <a:path extrusionOk="0" h="7424" w="7501">
                <a:moveTo>
                  <a:pt x="3361" y="0"/>
                </a:moveTo>
                <a:cubicBezTo>
                  <a:pt x="2676" y="0"/>
                  <a:pt x="2022" y="344"/>
                  <a:pt x="1500" y="801"/>
                </a:cubicBezTo>
                <a:cubicBezTo>
                  <a:pt x="595" y="1623"/>
                  <a:pt x="36" y="2825"/>
                  <a:pt x="12" y="4052"/>
                </a:cubicBezTo>
                <a:cubicBezTo>
                  <a:pt x="0" y="4421"/>
                  <a:pt x="48" y="4790"/>
                  <a:pt x="143" y="5147"/>
                </a:cubicBezTo>
                <a:cubicBezTo>
                  <a:pt x="534" y="6484"/>
                  <a:pt x="1907" y="7423"/>
                  <a:pt x="3303" y="7423"/>
                </a:cubicBezTo>
                <a:cubicBezTo>
                  <a:pt x="3436" y="7423"/>
                  <a:pt x="3570" y="7415"/>
                  <a:pt x="3703" y="7397"/>
                </a:cubicBezTo>
                <a:cubicBezTo>
                  <a:pt x="7501" y="6921"/>
                  <a:pt x="7477" y="2456"/>
                  <a:pt x="4834" y="551"/>
                </a:cubicBezTo>
                <a:cubicBezTo>
                  <a:pt x="4465" y="289"/>
                  <a:pt x="4048" y="75"/>
                  <a:pt x="3608" y="15"/>
                </a:cubicBezTo>
                <a:cubicBezTo>
                  <a:pt x="3525" y="5"/>
                  <a:pt x="3443" y="0"/>
                  <a:pt x="33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57813" y="2971675"/>
            <a:ext cx="158225" cy="160525"/>
          </a:xfrm>
          <a:custGeom>
            <a:rect b="b" l="l" r="r" t="t"/>
            <a:pathLst>
              <a:path extrusionOk="0" h="6421" w="6329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56138" y="2545475"/>
            <a:ext cx="158225" cy="160525"/>
          </a:xfrm>
          <a:custGeom>
            <a:rect b="b" l="l" r="r" t="t"/>
            <a:pathLst>
              <a:path extrusionOk="0" h="6421" w="6329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7042225" y="0"/>
            <a:ext cx="2101775" cy="1341250"/>
            <a:chOff x="4946725" y="3223150"/>
            <a:chExt cx="2101775" cy="1341250"/>
          </a:xfrm>
        </p:grpSpPr>
        <p:sp>
          <p:nvSpPr>
            <p:cNvPr id="43" name="Google Shape;43;p2"/>
            <p:cNvSpPr/>
            <p:nvPr/>
          </p:nvSpPr>
          <p:spPr>
            <a:xfrm>
              <a:off x="6649025" y="3491925"/>
              <a:ext cx="141725" cy="336375"/>
            </a:xfrm>
            <a:custGeom>
              <a:rect b="b" l="l" r="r" t="t"/>
              <a:pathLst>
                <a:path extrusionOk="0" fill="none" h="13455" w="5669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58850" y="3261850"/>
              <a:ext cx="198250" cy="196175"/>
            </a:xfrm>
            <a:custGeom>
              <a:rect b="b" l="l" r="r" t="t"/>
              <a:pathLst>
                <a:path extrusionOk="0" fill="none" h="7847" w="793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483825" y="3511575"/>
              <a:ext cx="154525" cy="415550"/>
            </a:xfrm>
            <a:custGeom>
              <a:rect b="b" l="l" r="r" t="t"/>
              <a:pathLst>
                <a:path extrusionOk="0" fill="none" h="16622" w="6181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359425" y="3254400"/>
              <a:ext cx="239625" cy="227125"/>
            </a:xfrm>
            <a:custGeom>
              <a:rect b="b" l="l" r="r" t="t"/>
              <a:pathLst>
                <a:path extrusionOk="0" fill="none" h="9085" w="9585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333525" y="3541350"/>
              <a:ext cx="131875" cy="490550"/>
            </a:xfrm>
            <a:custGeom>
              <a:rect b="b" l="l" r="r" t="t"/>
              <a:pathLst>
                <a:path extrusionOk="0" fill="none" h="19622" w="5275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143625" y="3223150"/>
              <a:ext cx="295000" cy="287850"/>
            </a:xfrm>
            <a:custGeom>
              <a:rect b="b" l="l" r="r" t="t"/>
              <a:pathLst>
                <a:path extrusionOk="0" fill="none" h="11514" w="1180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98675" y="3577350"/>
              <a:ext cx="161050" cy="567350"/>
            </a:xfrm>
            <a:custGeom>
              <a:rect b="b" l="l" r="r" t="t"/>
              <a:pathLst>
                <a:path extrusionOk="0" fill="none" h="22694" w="6442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10825" y="3257075"/>
              <a:ext cx="452175" cy="298275"/>
            </a:xfrm>
            <a:custGeom>
              <a:rect b="b" l="l" r="r" t="t"/>
              <a:pathLst>
                <a:path extrusionOk="0" fill="none" h="11931" w="18087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48650" y="3619925"/>
              <a:ext cx="153325" cy="624200"/>
            </a:xfrm>
            <a:custGeom>
              <a:rect b="b" l="l" r="r" t="t"/>
              <a:pathLst>
                <a:path extrusionOk="0" fill="none" h="24968" w="6133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29275" y="3308275"/>
              <a:ext cx="499475" cy="284875"/>
            </a:xfrm>
            <a:custGeom>
              <a:rect b="b" l="l" r="r" t="t"/>
              <a:pathLst>
                <a:path extrusionOk="0" fill="none" h="11395" w="19979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752500" y="3750300"/>
              <a:ext cx="142900" cy="613475"/>
            </a:xfrm>
            <a:custGeom>
              <a:rect b="b" l="l" r="r" t="t"/>
              <a:pathLst>
                <a:path extrusionOk="0" fill="none" h="24539" w="5716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26250" y="3602950"/>
              <a:ext cx="493525" cy="139925"/>
            </a:xfrm>
            <a:custGeom>
              <a:rect b="b" l="l" r="r" t="t"/>
              <a:pathLst>
                <a:path extrusionOk="0" fill="none" h="5597" w="19741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915025" y="3674975"/>
              <a:ext cx="132775" cy="627500"/>
            </a:xfrm>
            <a:custGeom>
              <a:rect b="b" l="l" r="r" t="t"/>
              <a:pathLst>
                <a:path extrusionOk="0" fill="none" h="25100" w="5311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448575" y="3455625"/>
              <a:ext cx="537300" cy="202725"/>
            </a:xfrm>
            <a:custGeom>
              <a:rect b="b" l="l" r="r" t="t"/>
              <a:pathLst>
                <a:path extrusionOk="0" fill="none" h="8109" w="21492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564675" y="3828575"/>
              <a:ext cx="167900" cy="669150"/>
            </a:xfrm>
            <a:custGeom>
              <a:rect b="b" l="l" r="r" t="t"/>
              <a:pathLst>
                <a:path extrusionOk="0" fill="none" h="26766" w="6716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178325" y="3729450"/>
              <a:ext cx="501850" cy="142600"/>
            </a:xfrm>
            <a:custGeom>
              <a:rect b="b" l="l" r="r" t="t"/>
              <a:pathLst>
                <a:path extrusionOk="0" fill="none" h="5704" w="20074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441450" y="3925025"/>
              <a:ext cx="166700" cy="621225"/>
            </a:xfrm>
            <a:custGeom>
              <a:rect b="b" l="l" r="r" t="t"/>
              <a:pathLst>
                <a:path extrusionOk="0" fill="none" h="24849" w="6668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077700" y="3817275"/>
              <a:ext cx="449800" cy="165800"/>
            </a:xfrm>
            <a:custGeom>
              <a:rect b="b" l="l" r="r" t="t"/>
              <a:pathLst>
                <a:path extrusionOk="0" fill="none" h="6632" w="17992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92575" y="3975325"/>
              <a:ext cx="462000" cy="589075"/>
            </a:xfrm>
            <a:custGeom>
              <a:rect b="b" l="l" r="r" t="t"/>
              <a:pathLst>
                <a:path extrusionOk="0" fill="none" h="23563" w="1848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46725" y="4058075"/>
              <a:ext cx="418550" cy="483400"/>
            </a:xfrm>
            <a:custGeom>
              <a:rect b="b" l="l" r="r" t="t"/>
              <a:pathLst>
                <a:path extrusionOk="0" fill="none" h="19336" w="16742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308675" y="3436850"/>
              <a:ext cx="1739825" cy="694475"/>
            </a:xfrm>
            <a:custGeom>
              <a:rect b="b" l="l" r="r" t="t"/>
              <a:pathLst>
                <a:path extrusionOk="0" fill="none" h="27779" w="69593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"/>
          <p:cNvSpPr/>
          <p:nvPr/>
        </p:nvSpPr>
        <p:spPr>
          <a:xfrm flipH="1">
            <a:off x="8335482" y="4088275"/>
            <a:ext cx="689368" cy="618657"/>
          </a:xfrm>
          <a:custGeom>
            <a:rect b="b" l="l" r="r" t="t"/>
            <a:pathLst>
              <a:path extrusionOk="0" h="7074" w="7883">
                <a:moveTo>
                  <a:pt x="3581" y="1"/>
                </a:moveTo>
                <a:cubicBezTo>
                  <a:pt x="1731" y="1"/>
                  <a:pt x="8" y="1385"/>
                  <a:pt x="0" y="3549"/>
                </a:cubicBezTo>
                <a:cubicBezTo>
                  <a:pt x="0" y="4657"/>
                  <a:pt x="524" y="5764"/>
                  <a:pt x="1405" y="6431"/>
                </a:cubicBezTo>
                <a:cubicBezTo>
                  <a:pt x="1964" y="6848"/>
                  <a:pt x="2658" y="7074"/>
                  <a:pt x="3347" y="7074"/>
                </a:cubicBezTo>
                <a:cubicBezTo>
                  <a:pt x="3759" y="7074"/>
                  <a:pt x="4169" y="6993"/>
                  <a:pt x="4548" y="6824"/>
                </a:cubicBezTo>
                <a:cubicBezTo>
                  <a:pt x="6656" y="5907"/>
                  <a:pt x="7882" y="2323"/>
                  <a:pt x="5858" y="775"/>
                </a:cubicBezTo>
                <a:cubicBezTo>
                  <a:pt x="5155" y="244"/>
                  <a:pt x="4357" y="1"/>
                  <a:pt x="35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1"/>
          <p:cNvSpPr/>
          <p:nvPr/>
        </p:nvSpPr>
        <p:spPr>
          <a:xfrm flipH="1">
            <a:off x="77382" y="1089025"/>
            <a:ext cx="689368" cy="618657"/>
          </a:xfrm>
          <a:custGeom>
            <a:rect b="b" l="l" r="r" t="t"/>
            <a:pathLst>
              <a:path extrusionOk="0" h="7074" w="7883">
                <a:moveTo>
                  <a:pt x="3581" y="1"/>
                </a:moveTo>
                <a:cubicBezTo>
                  <a:pt x="1731" y="1"/>
                  <a:pt x="8" y="1385"/>
                  <a:pt x="0" y="3549"/>
                </a:cubicBezTo>
                <a:cubicBezTo>
                  <a:pt x="0" y="4657"/>
                  <a:pt x="524" y="5764"/>
                  <a:pt x="1405" y="6431"/>
                </a:cubicBezTo>
                <a:cubicBezTo>
                  <a:pt x="1964" y="6848"/>
                  <a:pt x="2658" y="7074"/>
                  <a:pt x="3347" y="7074"/>
                </a:cubicBezTo>
                <a:cubicBezTo>
                  <a:pt x="3759" y="7074"/>
                  <a:pt x="4169" y="6993"/>
                  <a:pt x="4548" y="6824"/>
                </a:cubicBezTo>
                <a:cubicBezTo>
                  <a:pt x="6656" y="5907"/>
                  <a:pt x="7882" y="2323"/>
                  <a:pt x="5858" y="775"/>
                </a:cubicBezTo>
                <a:cubicBezTo>
                  <a:pt x="5155" y="244"/>
                  <a:pt x="4357" y="1"/>
                  <a:pt x="358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11"/>
          <p:cNvGrpSpPr/>
          <p:nvPr/>
        </p:nvGrpSpPr>
        <p:grpSpPr>
          <a:xfrm flipH="1" rot="10800000">
            <a:off x="7071392" y="3762325"/>
            <a:ext cx="2101775" cy="1341250"/>
            <a:chOff x="4946725" y="3223150"/>
            <a:chExt cx="2101775" cy="1341250"/>
          </a:xfrm>
        </p:grpSpPr>
        <p:sp>
          <p:nvSpPr>
            <p:cNvPr id="292" name="Google Shape;292;p11"/>
            <p:cNvSpPr/>
            <p:nvPr/>
          </p:nvSpPr>
          <p:spPr>
            <a:xfrm>
              <a:off x="6649025" y="3491925"/>
              <a:ext cx="141725" cy="336375"/>
            </a:xfrm>
            <a:custGeom>
              <a:rect b="b" l="l" r="r" t="t"/>
              <a:pathLst>
                <a:path extrusionOk="0" fill="none" h="13455" w="5669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558850" y="3261850"/>
              <a:ext cx="198250" cy="196175"/>
            </a:xfrm>
            <a:custGeom>
              <a:rect b="b" l="l" r="r" t="t"/>
              <a:pathLst>
                <a:path extrusionOk="0" fill="none" h="7847" w="793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483825" y="3511575"/>
              <a:ext cx="154525" cy="415550"/>
            </a:xfrm>
            <a:custGeom>
              <a:rect b="b" l="l" r="r" t="t"/>
              <a:pathLst>
                <a:path extrusionOk="0" fill="none" h="16622" w="6181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359425" y="3254400"/>
              <a:ext cx="239625" cy="227125"/>
            </a:xfrm>
            <a:custGeom>
              <a:rect b="b" l="l" r="r" t="t"/>
              <a:pathLst>
                <a:path extrusionOk="0" fill="none" h="9085" w="9585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333525" y="3541350"/>
              <a:ext cx="131875" cy="490550"/>
            </a:xfrm>
            <a:custGeom>
              <a:rect b="b" l="l" r="r" t="t"/>
              <a:pathLst>
                <a:path extrusionOk="0" fill="none" h="19622" w="5275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143625" y="3223150"/>
              <a:ext cx="295000" cy="287850"/>
            </a:xfrm>
            <a:custGeom>
              <a:rect b="b" l="l" r="r" t="t"/>
              <a:pathLst>
                <a:path extrusionOk="0" fill="none" h="11514" w="1180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198675" y="3577350"/>
              <a:ext cx="161050" cy="567350"/>
            </a:xfrm>
            <a:custGeom>
              <a:rect b="b" l="l" r="r" t="t"/>
              <a:pathLst>
                <a:path extrusionOk="0" fill="none" h="22694" w="6442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5810825" y="3257075"/>
              <a:ext cx="452175" cy="298275"/>
            </a:xfrm>
            <a:custGeom>
              <a:rect b="b" l="l" r="r" t="t"/>
              <a:pathLst>
                <a:path extrusionOk="0" fill="none" h="11931" w="18087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1"/>
            <p:cNvSpPr/>
            <p:nvPr/>
          </p:nvSpPr>
          <p:spPr>
            <a:xfrm>
              <a:off x="6048650" y="3619925"/>
              <a:ext cx="153325" cy="624200"/>
            </a:xfrm>
            <a:custGeom>
              <a:rect b="b" l="l" r="r" t="t"/>
              <a:pathLst>
                <a:path extrusionOk="0" fill="none" h="24968" w="6133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>
              <a:off x="5629275" y="3308275"/>
              <a:ext cx="499475" cy="284875"/>
            </a:xfrm>
            <a:custGeom>
              <a:rect b="b" l="l" r="r" t="t"/>
              <a:pathLst>
                <a:path extrusionOk="0" fill="none" h="11395" w="19979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5752500" y="3750300"/>
              <a:ext cx="142900" cy="613475"/>
            </a:xfrm>
            <a:custGeom>
              <a:rect b="b" l="l" r="r" t="t"/>
              <a:pathLst>
                <a:path extrusionOk="0" fill="none" h="24539" w="5716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5326250" y="3602950"/>
              <a:ext cx="493525" cy="139925"/>
            </a:xfrm>
            <a:custGeom>
              <a:rect b="b" l="l" r="r" t="t"/>
              <a:pathLst>
                <a:path extrusionOk="0" fill="none" h="5597" w="19741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5915025" y="3674975"/>
              <a:ext cx="132775" cy="627500"/>
            </a:xfrm>
            <a:custGeom>
              <a:rect b="b" l="l" r="r" t="t"/>
              <a:pathLst>
                <a:path extrusionOk="0" fill="none" h="25100" w="5311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5448575" y="3455625"/>
              <a:ext cx="537300" cy="202725"/>
            </a:xfrm>
            <a:custGeom>
              <a:rect b="b" l="l" r="r" t="t"/>
              <a:pathLst>
                <a:path extrusionOk="0" fill="none" h="8109" w="21492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5564675" y="3828575"/>
              <a:ext cx="167900" cy="669150"/>
            </a:xfrm>
            <a:custGeom>
              <a:rect b="b" l="l" r="r" t="t"/>
              <a:pathLst>
                <a:path extrusionOk="0" fill="none" h="26766" w="6716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5178325" y="3729450"/>
              <a:ext cx="501850" cy="142600"/>
            </a:xfrm>
            <a:custGeom>
              <a:rect b="b" l="l" r="r" t="t"/>
              <a:pathLst>
                <a:path extrusionOk="0" fill="none" h="5704" w="20074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5441450" y="3925025"/>
              <a:ext cx="166700" cy="621225"/>
            </a:xfrm>
            <a:custGeom>
              <a:rect b="b" l="l" r="r" t="t"/>
              <a:pathLst>
                <a:path extrusionOk="0" fill="none" h="24849" w="6668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5077700" y="3817275"/>
              <a:ext cx="449800" cy="165800"/>
            </a:xfrm>
            <a:custGeom>
              <a:rect b="b" l="l" r="r" t="t"/>
              <a:pathLst>
                <a:path extrusionOk="0" fill="none" h="6632" w="17992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4992575" y="3975325"/>
              <a:ext cx="462000" cy="589075"/>
            </a:xfrm>
            <a:custGeom>
              <a:rect b="b" l="l" r="r" t="t"/>
              <a:pathLst>
                <a:path extrusionOk="0" fill="none" h="23563" w="1848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4946725" y="4058075"/>
              <a:ext cx="418550" cy="483400"/>
            </a:xfrm>
            <a:custGeom>
              <a:rect b="b" l="l" r="r" t="t"/>
              <a:pathLst>
                <a:path extrusionOk="0" fill="none" h="19336" w="16742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5308675" y="3436850"/>
              <a:ext cx="1739825" cy="694475"/>
            </a:xfrm>
            <a:custGeom>
              <a:rect b="b" l="l" r="r" t="t"/>
              <a:pathLst>
                <a:path extrusionOk="0" fill="none" h="27779" w="69593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11"/>
          <p:cNvGrpSpPr/>
          <p:nvPr/>
        </p:nvGrpSpPr>
        <p:grpSpPr>
          <a:xfrm>
            <a:off x="0" y="224325"/>
            <a:ext cx="1746675" cy="1445450"/>
            <a:chOff x="763475" y="1235400"/>
            <a:chExt cx="1746675" cy="1445450"/>
          </a:xfrm>
        </p:grpSpPr>
        <p:sp>
          <p:nvSpPr>
            <p:cNvPr id="314" name="Google Shape;314;p11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11"/>
          <p:cNvSpPr/>
          <p:nvPr/>
        </p:nvSpPr>
        <p:spPr>
          <a:xfrm rot="10800000">
            <a:off x="7808700" y="-1"/>
            <a:ext cx="1335300" cy="14664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7598250" y="1825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1"/>
          <p:cNvSpPr/>
          <p:nvPr/>
        </p:nvSpPr>
        <p:spPr>
          <a:xfrm flipH="1" rot="5400000">
            <a:off x="256161" y="3748408"/>
            <a:ext cx="1137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1"/>
          <p:cNvSpPr/>
          <p:nvPr/>
        </p:nvSpPr>
        <p:spPr>
          <a:xfrm rot="10800000">
            <a:off x="-7" y="4002750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11"/>
          <p:cNvGrpSpPr/>
          <p:nvPr/>
        </p:nvGrpSpPr>
        <p:grpSpPr>
          <a:xfrm flipH="1">
            <a:off x="7199525" y="176375"/>
            <a:ext cx="972750" cy="956100"/>
            <a:chOff x="8099625" y="4181100"/>
            <a:chExt cx="972750" cy="956100"/>
          </a:xfrm>
        </p:grpSpPr>
        <p:sp>
          <p:nvSpPr>
            <p:cNvPr id="325" name="Google Shape;325;p11"/>
            <p:cNvSpPr/>
            <p:nvPr/>
          </p:nvSpPr>
          <p:spPr>
            <a:xfrm>
              <a:off x="8606700" y="4450675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8756450" y="418110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8422188" y="4267088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8881900" y="4592438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8815975" y="4824875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8487350" y="4905400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8329525" y="471115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8099625" y="4849950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11"/>
          <p:cNvSpPr txBox="1"/>
          <p:nvPr>
            <p:ph hasCustomPrompt="1" type="title"/>
          </p:nvPr>
        </p:nvSpPr>
        <p:spPr>
          <a:xfrm>
            <a:off x="1284000" y="1636458"/>
            <a:ext cx="6576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4" name="Google Shape;334;p11"/>
          <p:cNvSpPr txBox="1"/>
          <p:nvPr>
            <p:ph idx="1" type="subTitle"/>
          </p:nvPr>
        </p:nvSpPr>
        <p:spPr>
          <a:xfrm>
            <a:off x="1284000" y="3042639"/>
            <a:ext cx="65760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/>
          <p:nvPr>
            <p:ph type="title"/>
          </p:nvPr>
        </p:nvSpPr>
        <p:spPr>
          <a:xfrm>
            <a:off x="1559464" y="1148650"/>
            <a:ext cx="30282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13"/>
          <p:cNvSpPr txBox="1"/>
          <p:nvPr>
            <p:ph hasCustomPrompt="1" idx="2" type="title"/>
          </p:nvPr>
        </p:nvSpPr>
        <p:spPr>
          <a:xfrm>
            <a:off x="4684774" y="2705857"/>
            <a:ext cx="6927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/>
          <p:nvPr>
            <p:ph idx="1" type="subTitle"/>
          </p:nvPr>
        </p:nvSpPr>
        <p:spPr>
          <a:xfrm>
            <a:off x="1559464" y="1651668"/>
            <a:ext cx="3028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40" name="Google Shape;340;p13"/>
          <p:cNvSpPr txBox="1"/>
          <p:nvPr>
            <p:ph idx="3" type="title"/>
          </p:nvPr>
        </p:nvSpPr>
        <p:spPr>
          <a:xfrm>
            <a:off x="1556785" y="2352475"/>
            <a:ext cx="30282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1" name="Google Shape;341;p13"/>
          <p:cNvSpPr txBox="1"/>
          <p:nvPr>
            <p:ph hasCustomPrompt="1" idx="4" type="title"/>
          </p:nvPr>
        </p:nvSpPr>
        <p:spPr>
          <a:xfrm>
            <a:off x="787850" y="2705857"/>
            <a:ext cx="6927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/>
          <p:nvPr>
            <p:ph idx="5" type="subTitle"/>
          </p:nvPr>
        </p:nvSpPr>
        <p:spPr>
          <a:xfrm>
            <a:off x="1556762" y="2859881"/>
            <a:ext cx="3028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43" name="Google Shape;343;p13"/>
          <p:cNvSpPr txBox="1"/>
          <p:nvPr>
            <p:ph idx="6" type="title"/>
          </p:nvPr>
        </p:nvSpPr>
        <p:spPr>
          <a:xfrm>
            <a:off x="1559464" y="3556275"/>
            <a:ext cx="30282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4" name="Google Shape;344;p13"/>
          <p:cNvSpPr txBox="1"/>
          <p:nvPr>
            <p:ph hasCustomPrompt="1" idx="7" type="title"/>
          </p:nvPr>
        </p:nvSpPr>
        <p:spPr>
          <a:xfrm>
            <a:off x="794337" y="3886283"/>
            <a:ext cx="6927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/>
          <p:nvPr>
            <p:ph idx="8" type="subTitle"/>
          </p:nvPr>
        </p:nvSpPr>
        <p:spPr>
          <a:xfrm>
            <a:off x="1556761" y="4061478"/>
            <a:ext cx="30282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46" name="Google Shape;346;p13"/>
          <p:cNvSpPr txBox="1"/>
          <p:nvPr>
            <p:ph idx="9" type="title"/>
          </p:nvPr>
        </p:nvSpPr>
        <p:spPr>
          <a:xfrm>
            <a:off x="5456465" y="1148650"/>
            <a:ext cx="30309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7" name="Google Shape;347;p13"/>
          <p:cNvSpPr txBox="1"/>
          <p:nvPr>
            <p:ph hasCustomPrompt="1" idx="13" type="title"/>
          </p:nvPr>
        </p:nvSpPr>
        <p:spPr>
          <a:xfrm>
            <a:off x="4687536" y="1496029"/>
            <a:ext cx="6927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8" name="Google Shape;348;p13"/>
          <p:cNvSpPr txBox="1"/>
          <p:nvPr>
            <p:ph idx="14" type="subTitle"/>
          </p:nvPr>
        </p:nvSpPr>
        <p:spPr>
          <a:xfrm>
            <a:off x="5456465" y="1651681"/>
            <a:ext cx="3030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49" name="Google Shape;349;p13"/>
          <p:cNvSpPr txBox="1"/>
          <p:nvPr>
            <p:ph idx="15" type="title"/>
          </p:nvPr>
        </p:nvSpPr>
        <p:spPr>
          <a:xfrm>
            <a:off x="5453760" y="2352475"/>
            <a:ext cx="30309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0" name="Google Shape;350;p13"/>
          <p:cNvSpPr txBox="1"/>
          <p:nvPr>
            <p:ph hasCustomPrompt="1" idx="16" type="title"/>
          </p:nvPr>
        </p:nvSpPr>
        <p:spPr>
          <a:xfrm>
            <a:off x="790612" y="1496029"/>
            <a:ext cx="6927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/>
          <p:nvPr>
            <p:ph idx="17" type="subTitle"/>
          </p:nvPr>
        </p:nvSpPr>
        <p:spPr>
          <a:xfrm>
            <a:off x="5453687" y="2859881"/>
            <a:ext cx="3030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52" name="Google Shape;352;p13"/>
          <p:cNvSpPr txBox="1"/>
          <p:nvPr>
            <p:ph idx="18" type="title"/>
          </p:nvPr>
        </p:nvSpPr>
        <p:spPr>
          <a:xfrm>
            <a:off x="5456465" y="3556275"/>
            <a:ext cx="30309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3" name="Google Shape;353;p13"/>
          <p:cNvSpPr txBox="1"/>
          <p:nvPr>
            <p:ph hasCustomPrompt="1" idx="19" type="title"/>
          </p:nvPr>
        </p:nvSpPr>
        <p:spPr>
          <a:xfrm>
            <a:off x="4687536" y="3873458"/>
            <a:ext cx="6927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4" name="Google Shape;354;p13"/>
          <p:cNvSpPr txBox="1"/>
          <p:nvPr>
            <p:ph idx="20" type="subTitle"/>
          </p:nvPr>
        </p:nvSpPr>
        <p:spPr>
          <a:xfrm>
            <a:off x="5453686" y="4061478"/>
            <a:ext cx="3030900" cy="52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55" name="Google Shape;355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6" name="Google Shape;356;p13"/>
          <p:cNvSpPr/>
          <p:nvPr/>
        </p:nvSpPr>
        <p:spPr>
          <a:xfrm rot="10800000">
            <a:off x="-860775" y="-14584"/>
            <a:ext cx="1354500" cy="1752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650275" y="3410800"/>
            <a:ext cx="1354500" cy="1752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6917701" y="0"/>
            <a:ext cx="2234045" cy="878948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3"/>
          <p:cNvSpPr/>
          <p:nvPr/>
        </p:nvSpPr>
        <p:spPr>
          <a:xfrm>
            <a:off x="8785050" y="532300"/>
            <a:ext cx="184575" cy="254125"/>
          </a:xfrm>
          <a:custGeom>
            <a:rect b="b" l="l" r="r" t="t"/>
            <a:pathLst>
              <a:path extrusionOk="0" h="10165" w="7383">
                <a:moveTo>
                  <a:pt x="4212" y="0"/>
                </a:moveTo>
                <a:cubicBezTo>
                  <a:pt x="3444" y="0"/>
                  <a:pt x="2709" y="427"/>
                  <a:pt x="2215" y="1028"/>
                </a:cubicBezTo>
                <a:cubicBezTo>
                  <a:pt x="1667" y="1683"/>
                  <a:pt x="1370" y="2504"/>
                  <a:pt x="1131" y="3338"/>
                </a:cubicBezTo>
                <a:cubicBezTo>
                  <a:pt x="643" y="5100"/>
                  <a:pt x="0" y="7517"/>
                  <a:pt x="1239" y="9136"/>
                </a:cubicBezTo>
                <a:lnTo>
                  <a:pt x="1227" y="9136"/>
                </a:lnTo>
                <a:cubicBezTo>
                  <a:pt x="1752" y="9820"/>
                  <a:pt x="2612" y="10164"/>
                  <a:pt x="3481" y="10164"/>
                </a:cubicBezTo>
                <a:cubicBezTo>
                  <a:pt x="3911" y="10164"/>
                  <a:pt x="4344" y="10080"/>
                  <a:pt x="4739" y="9910"/>
                </a:cubicBezTo>
                <a:cubicBezTo>
                  <a:pt x="5918" y="9386"/>
                  <a:pt x="6727" y="8231"/>
                  <a:pt x="7049" y="6981"/>
                </a:cubicBezTo>
                <a:cubicBezTo>
                  <a:pt x="7382" y="5731"/>
                  <a:pt x="7263" y="4409"/>
                  <a:pt x="6977" y="3147"/>
                </a:cubicBezTo>
                <a:cubicBezTo>
                  <a:pt x="6811" y="2457"/>
                  <a:pt x="6596" y="1754"/>
                  <a:pt x="6192" y="1171"/>
                </a:cubicBezTo>
                <a:cubicBezTo>
                  <a:pt x="5787" y="575"/>
                  <a:pt x="5168" y="111"/>
                  <a:pt x="4465" y="16"/>
                </a:cubicBezTo>
                <a:cubicBezTo>
                  <a:pt x="4381" y="5"/>
                  <a:pt x="4296" y="0"/>
                  <a:pt x="421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3"/>
          <p:cNvSpPr/>
          <p:nvPr/>
        </p:nvSpPr>
        <p:spPr>
          <a:xfrm>
            <a:off x="8500125" y="661500"/>
            <a:ext cx="190475" cy="139725"/>
          </a:xfrm>
          <a:custGeom>
            <a:rect b="b" l="l" r="r" t="t"/>
            <a:pathLst>
              <a:path extrusionOk="0" h="5589" w="7619">
                <a:moveTo>
                  <a:pt x="3949" y="1"/>
                </a:moveTo>
                <a:cubicBezTo>
                  <a:pt x="3922" y="1"/>
                  <a:pt x="3895" y="1"/>
                  <a:pt x="3868" y="2"/>
                </a:cubicBezTo>
                <a:cubicBezTo>
                  <a:pt x="1" y="115"/>
                  <a:pt x="1333" y="5589"/>
                  <a:pt x="4652" y="5589"/>
                </a:cubicBezTo>
                <a:cubicBezTo>
                  <a:pt x="5165" y="5589"/>
                  <a:pt x="5725" y="5458"/>
                  <a:pt x="6321" y="5157"/>
                </a:cubicBezTo>
                <a:cubicBezTo>
                  <a:pt x="6654" y="4990"/>
                  <a:pt x="6952" y="4776"/>
                  <a:pt x="7166" y="4479"/>
                </a:cubicBezTo>
                <a:cubicBezTo>
                  <a:pt x="7619" y="3847"/>
                  <a:pt x="7595" y="2966"/>
                  <a:pt x="7297" y="2240"/>
                </a:cubicBezTo>
                <a:cubicBezTo>
                  <a:pt x="6760" y="920"/>
                  <a:pt x="5374" y="1"/>
                  <a:pt x="394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3"/>
          <p:cNvSpPr/>
          <p:nvPr/>
        </p:nvSpPr>
        <p:spPr>
          <a:xfrm>
            <a:off x="8360613" y="291202"/>
            <a:ext cx="289660" cy="296556"/>
          </a:xfrm>
          <a:custGeom>
            <a:rect b="b" l="l" r="r" t="t"/>
            <a:pathLst>
              <a:path extrusionOk="0" h="8558" w="8359">
                <a:moveTo>
                  <a:pt x="4034" y="1"/>
                </a:moveTo>
                <a:cubicBezTo>
                  <a:pt x="2734" y="1"/>
                  <a:pt x="1488" y="1001"/>
                  <a:pt x="858" y="2200"/>
                </a:cubicBezTo>
                <a:cubicBezTo>
                  <a:pt x="84" y="3665"/>
                  <a:pt x="1" y="5474"/>
                  <a:pt x="620" y="7010"/>
                </a:cubicBezTo>
                <a:cubicBezTo>
                  <a:pt x="1066" y="8116"/>
                  <a:pt x="2125" y="8557"/>
                  <a:pt x="3289" y="8557"/>
                </a:cubicBezTo>
                <a:cubicBezTo>
                  <a:pt x="4732" y="8557"/>
                  <a:pt x="6335" y="7880"/>
                  <a:pt x="7132" y="6951"/>
                </a:cubicBezTo>
                <a:cubicBezTo>
                  <a:pt x="8204" y="5701"/>
                  <a:pt x="8359" y="3748"/>
                  <a:pt x="7513" y="2343"/>
                </a:cubicBezTo>
                <a:cubicBezTo>
                  <a:pt x="7109" y="1676"/>
                  <a:pt x="6525" y="1141"/>
                  <a:pt x="5894" y="700"/>
                </a:cubicBezTo>
                <a:cubicBezTo>
                  <a:pt x="5525" y="438"/>
                  <a:pt x="5132" y="212"/>
                  <a:pt x="4703" y="93"/>
                </a:cubicBezTo>
                <a:cubicBezTo>
                  <a:pt x="4481" y="30"/>
                  <a:pt x="4257" y="1"/>
                  <a:pt x="4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13"/>
          <p:cNvGrpSpPr/>
          <p:nvPr/>
        </p:nvGrpSpPr>
        <p:grpSpPr>
          <a:xfrm>
            <a:off x="8219649" y="4324805"/>
            <a:ext cx="932106" cy="818695"/>
            <a:chOff x="3575725" y="3248450"/>
            <a:chExt cx="1110575" cy="975450"/>
          </a:xfrm>
        </p:grpSpPr>
        <p:sp>
          <p:nvSpPr>
            <p:cNvPr id="363" name="Google Shape;363;p13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/>
          <p:nvPr>
            <p:ph type="title"/>
          </p:nvPr>
        </p:nvSpPr>
        <p:spPr>
          <a:xfrm>
            <a:off x="3114600" y="2362075"/>
            <a:ext cx="4464000" cy="11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7" name="Google Shape;367;p14"/>
          <p:cNvSpPr txBox="1"/>
          <p:nvPr>
            <p:ph hasCustomPrompt="1" idx="2" type="title"/>
          </p:nvPr>
        </p:nvSpPr>
        <p:spPr>
          <a:xfrm>
            <a:off x="6204425" y="1274317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8" name="Google Shape;368;p14"/>
          <p:cNvSpPr txBox="1"/>
          <p:nvPr>
            <p:ph idx="1" type="subTitle"/>
          </p:nvPr>
        </p:nvSpPr>
        <p:spPr>
          <a:xfrm>
            <a:off x="3114600" y="3462174"/>
            <a:ext cx="4464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14"/>
          <p:cNvSpPr/>
          <p:nvPr/>
        </p:nvSpPr>
        <p:spPr>
          <a:xfrm rot="5400000">
            <a:off x="73200" y="3591724"/>
            <a:ext cx="1491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721905" y="4483517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 rot="-7361883">
            <a:off x="371984" y="3074734"/>
            <a:ext cx="1004345" cy="991737"/>
            <a:chOff x="623875" y="3501825"/>
            <a:chExt cx="1129625" cy="1115550"/>
          </a:xfrm>
        </p:grpSpPr>
        <p:sp>
          <p:nvSpPr>
            <p:cNvPr id="372" name="Google Shape;372;p14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 flipH="1" rot="10800000">
            <a:off x="8466525" y="0"/>
            <a:ext cx="677475" cy="2589050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" name="Google Shape;384;p14"/>
          <p:cNvGrpSpPr/>
          <p:nvPr/>
        </p:nvGrpSpPr>
        <p:grpSpPr>
          <a:xfrm rot="10800000">
            <a:off x="-43625" y="71645"/>
            <a:ext cx="2101775" cy="1341250"/>
            <a:chOff x="4946725" y="3223150"/>
            <a:chExt cx="2101775" cy="1341250"/>
          </a:xfrm>
        </p:grpSpPr>
        <p:sp>
          <p:nvSpPr>
            <p:cNvPr id="385" name="Google Shape;385;p14"/>
            <p:cNvSpPr/>
            <p:nvPr/>
          </p:nvSpPr>
          <p:spPr>
            <a:xfrm>
              <a:off x="6649025" y="3491925"/>
              <a:ext cx="141725" cy="336375"/>
            </a:xfrm>
            <a:custGeom>
              <a:rect b="b" l="l" r="r" t="t"/>
              <a:pathLst>
                <a:path extrusionOk="0" fill="none" h="13455" w="5669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6558850" y="3261850"/>
              <a:ext cx="198250" cy="196175"/>
            </a:xfrm>
            <a:custGeom>
              <a:rect b="b" l="l" r="r" t="t"/>
              <a:pathLst>
                <a:path extrusionOk="0" fill="none" h="7847" w="793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6483825" y="3511575"/>
              <a:ext cx="154525" cy="415550"/>
            </a:xfrm>
            <a:custGeom>
              <a:rect b="b" l="l" r="r" t="t"/>
              <a:pathLst>
                <a:path extrusionOk="0" fill="none" h="16622" w="6181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6359425" y="3254400"/>
              <a:ext cx="239625" cy="227125"/>
            </a:xfrm>
            <a:custGeom>
              <a:rect b="b" l="l" r="r" t="t"/>
              <a:pathLst>
                <a:path extrusionOk="0" fill="none" h="9085" w="9585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6333525" y="3541350"/>
              <a:ext cx="131875" cy="490550"/>
            </a:xfrm>
            <a:custGeom>
              <a:rect b="b" l="l" r="r" t="t"/>
              <a:pathLst>
                <a:path extrusionOk="0" fill="none" h="19622" w="5275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6143625" y="3223150"/>
              <a:ext cx="295000" cy="287850"/>
            </a:xfrm>
            <a:custGeom>
              <a:rect b="b" l="l" r="r" t="t"/>
              <a:pathLst>
                <a:path extrusionOk="0" fill="none" h="11514" w="1180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6198675" y="3577350"/>
              <a:ext cx="161050" cy="567350"/>
            </a:xfrm>
            <a:custGeom>
              <a:rect b="b" l="l" r="r" t="t"/>
              <a:pathLst>
                <a:path extrusionOk="0" fill="none" h="22694" w="6442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10825" y="3257075"/>
              <a:ext cx="452175" cy="298275"/>
            </a:xfrm>
            <a:custGeom>
              <a:rect b="b" l="l" r="r" t="t"/>
              <a:pathLst>
                <a:path extrusionOk="0" fill="none" h="11931" w="18087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6048650" y="3619925"/>
              <a:ext cx="153325" cy="624200"/>
            </a:xfrm>
            <a:custGeom>
              <a:rect b="b" l="l" r="r" t="t"/>
              <a:pathLst>
                <a:path extrusionOk="0" fill="none" h="24968" w="6133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629275" y="3308275"/>
              <a:ext cx="499475" cy="284875"/>
            </a:xfrm>
            <a:custGeom>
              <a:rect b="b" l="l" r="r" t="t"/>
              <a:pathLst>
                <a:path extrusionOk="0" fill="none" h="11395" w="19979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52500" y="3750300"/>
              <a:ext cx="142900" cy="613475"/>
            </a:xfrm>
            <a:custGeom>
              <a:rect b="b" l="l" r="r" t="t"/>
              <a:pathLst>
                <a:path extrusionOk="0" fill="none" h="24539" w="5716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326250" y="3602950"/>
              <a:ext cx="493525" cy="139925"/>
            </a:xfrm>
            <a:custGeom>
              <a:rect b="b" l="l" r="r" t="t"/>
              <a:pathLst>
                <a:path extrusionOk="0" fill="none" h="5597" w="19741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915025" y="3674975"/>
              <a:ext cx="132775" cy="627500"/>
            </a:xfrm>
            <a:custGeom>
              <a:rect b="b" l="l" r="r" t="t"/>
              <a:pathLst>
                <a:path extrusionOk="0" fill="none" h="25100" w="5311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448575" y="3455625"/>
              <a:ext cx="537300" cy="202725"/>
            </a:xfrm>
            <a:custGeom>
              <a:rect b="b" l="l" r="r" t="t"/>
              <a:pathLst>
                <a:path extrusionOk="0" fill="none" h="8109" w="21492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564675" y="3828575"/>
              <a:ext cx="167900" cy="669150"/>
            </a:xfrm>
            <a:custGeom>
              <a:rect b="b" l="l" r="r" t="t"/>
              <a:pathLst>
                <a:path extrusionOk="0" fill="none" h="26766" w="6716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178325" y="3729450"/>
              <a:ext cx="501850" cy="142600"/>
            </a:xfrm>
            <a:custGeom>
              <a:rect b="b" l="l" r="r" t="t"/>
              <a:pathLst>
                <a:path extrusionOk="0" fill="none" h="5704" w="20074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5441450" y="3925025"/>
              <a:ext cx="166700" cy="621225"/>
            </a:xfrm>
            <a:custGeom>
              <a:rect b="b" l="l" r="r" t="t"/>
              <a:pathLst>
                <a:path extrusionOk="0" fill="none" h="24849" w="6668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5077700" y="3817275"/>
              <a:ext cx="449800" cy="165800"/>
            </a:xfrm>
            <a:custGeom>
              <a:rect b="b" l="l" r="r" t="t"/>
              <a:pathLst>
                <a:path extrusionOk="0" fill="none" h="6632" w="17992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4992575" y="3975325"/>
              <a:ext cx="462000" cy="589075"/>
            </a:xfrm>
            <a:custGeom>
              <a:rect b="b" l="l" r="r" t="t"/>
              <a:pathLst>
                <a:path extrusionOk="0" fill="none" h="23563" w="1848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4946725" y="4058075"/>
              <a:ext cx="418550" cy="483400"/>
            </a:xfrm>
            <a:custGeom>
              <a:rect b="b" l="l" r="r" t="t"/>
              <a:pathLst>
                <a:path extrusionOk="0" fill="none" h="19336" w="16742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5308675" y="3436850"/>
              <a:ext cx="1739825" cy="694475"/>
            </a:xfrm>
            <a:custGeom>
              <a:rect b="b" l="l" r="r" t="t"/>
              <a:pathLst>
                <a:path extrusionOk="0" fill="none" h="27779" w="69593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4"/>
          <p:cNvGrpSpPr/>
          <p:nvPr/>
        </p:nvGrpSpPr>
        <p:grpSpPr>
          <a:xfrm rot="10800000">
            <a:off x="7455525" y="4215500"/>
            <a:ext cx="1655900" cy="875425"/>
            <a:chOff x="1680550" y="2806125"/>
            <a:chExt cx="1655900" cy="875425"/>
          </a:xfrm>
        </p:grpSpPr>
        <p:sp>
          <p:nvSpPr>
            <p:cNvPr id="407" name="Google Shape;407;p14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5"/>
          <p:cNvSpPr/>
          <p:nvPr/>
        </p:nvSpPr>
        <p:spPr>
          <a:xfrm flipH="1" rot="5400000">
            <a:off x="79161" y="3571408"/>
            <a:ext cx="1491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5"/>
          <p:cNvSpPr/>
          <p:nvPr/>
        </p:nvSpPr>
        <p:spPr>
          <a:xfrm rot="10800000">
            <a:off x="-7" y="4002750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5"/>
          <p:cNvSpPr/>
          <p:nvPr/>
        </p:nvSpPr>
        <p:spPr>
          <a:xfrm flipH="1" rot="10800000">
            <a:off x="7652400" y="0"/>
            <a:ext cx="1491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5"/>
          <p:cNvSpPr/>
          <p:nvPr/>
        </p:nvSpPr>
        <p:spPr>
          <a:xfrm flipH="1" rot="10800000">
            <a:off x="6600480" y="-20307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15"/>
          <p:cNvGrpSpPr/>
          <p:nvPr/>
        </p:nvGrpSpPr>
        <p:grpSpPr>
          <a:xfrm flipH="1" rot="-3438117">
            <a:off x="7231484" y="490864"/>
            <a:ext cx="1004345" cy="991737"/>
            <a:chOff x="623875" y="3501825"/>
            <a:chExt cx="1129625" cy="1115550"/>
          </a:xfrm>
        </p:grpSpPr>
        <p:sp>
          <p:nvSpPr>
            <p:cNvPr id="415" name="Google Shape;415;p15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15"/>
          <p:cNvGrpSpPr/>
          <p:nvPr/>
        </p:nvGrpSpPr>
        <p:grpSpPr>
          <a:xfrm flipH="1" rot="5400000">
            <a:off x="108167" y="-93596"/>
            <a:ext cx="1373725" cy="1575500"/>
            <a:chOff x="3306050" y="1157725"/>
            <a:chExt cx="1373725" cy="1575500"/>
          </a:xfrm>
        </p:grpSpPr>
        <p:sp>
          <p:nvSpPr>
            <p:cNvPr id="427" name="Google Shape;427;p15"/>
            <p:cNvSpPr/>
            <p:nvPr/>
          </p:nvSpPr>
          <p:spPr>
            <a:xfrm>
              <a:off x="3306050" y="1157725"/>
              <a:ext cx="1373725" cy="1575500"/>
            </a:xfrm>
            <a:custGeom>
              <a:rect b="b" l="l" r="r" t="t"/>
              <a:pathLst>
                <a:path extrusionOk="0" fill="none" h="63020" w="54949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340700" y="1802425"/>
              <a:ext cx="155700" cy="150950"/>
            </a:xfrm>
            <a:custGeom>
              <a:rect b="b" l="l" r="r" t="t"/>
              <a:pathLst>
                <a:path extrusionOk="0" fill="none" h="6038" w="6228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3704925" y="2239100"/>
              <a:ext cx="253325" cy="143200"/>
            </a:xfrm>
            <a:custGeom>
              <a:rect b="b" l="l" r="r" t="t"/>
              <a:pathLst>
                <a:path extrusionOk="0" fill="none" h="5728" w="10133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4056450" y="1704500"/>
              <a:ext cx="92300" cy="141425"/>
            </a:xfrm>
            <a:custGeom>
              <a:rect b="b" l="l" r="r" t="t"/>
              <a:pathLst>
                <a:path extrusionOk="0" fill="none" h="5657" w="3692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3780825" y="1298500"/>
              <a:ext cx="79800" cy="149450"/>
            </a:xfrm>
            <a:custGeom>
              <a:rect b="b" l="l" r="r" t="t"/>
              <a:pathLst>
                <a:path extrusionOk="0" fill="none" h="5978" w="3192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3513225" y="1429775"/>
              <a:ext cx="152725" cy="133075"/>
            </a:xfrm>
            <a:custGeom>
              <a:rect b="b" l="l" r="r" t="t"/>
              <a:pathLst>
                <a:path extrusionOk="0" fill="none" h="5323" w="6109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3611750" y="1843225"/>
              <a:ext cx="239050" cy="148850"/>
            </a:xfrm>
            <a:custGeom>
              <a:rect b="b" l="l" r="r" t="t"/>
              <a:pathLst>
                <a:path extrusionOk="0" fill="none" h="5954" w="9562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3556675" y="1195825"/>
              <a:ext cx="933775" cy="1361500"/>
            </a:xfrm>
            <a:custGeom>
              <a:rect b="b" l="l" r="r" t="t"/>
              <a:pathLst>
                <a:path extrusionOk="0" fill="none" h="54460" w="37351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15"/>
          <p:cNvGrpSpPr/>
          <p:nvPr/>
        </p:nvGrpSpPr>
        <p:grpSpPr>
          <a:xfrm flipH="1">
            <a:off x="7364750" y="3698050"/>
            <a:ext cx="1746675" cy="1445450"/>
            <a:chOff x="763475" y="1235400"/>
            <a:chExt cx="1746675" cy="1445450"/>
          </a:xfrm>
        </p:grpSpPr>
        <p:sp>
          <p:nvSpPr>
            <p:cNvPr id="436" name="Google Shape;436;p15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15"/>
          <p:cNvSpPr/>
          <p:nvPr/>
        </p:nvSpPr>
        <p:spPr>
          <a:xfrm flipH="1" rot="10800000">
            <a:off x="264281" y="4325635"/>
            <a:ext cx="553203" cy="494981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5"/>
          <p:cNvSpPr/>
          <p:nvPr/>
        </p:nvSpPr>
        <p:spPr>
          <a:xfrm flipH="1" rot="9039692">
            <a:off x="472060" y="3979152"/>
            <a:ext cx="309473" cy="227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5"/>
          <p:cNvSpPr/>
          <p:nvPr/>
        </p:nvSpPr>
        <p:spPr>
          <a:xfrm flipH="1" rot="-9620968">
            <a:off x="800871" y="4226756"/>
            <a:ext cx="237469" cy="174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5"/>
          <p:cNvSpPr txBox="1"/>
          <p:nvPr>
            <p:ph type="title"/>
          </p:nvPr>
        </p:nvSpPr>
        <p:spPr>
          <a:xfrm>
            <a:off x="1901900" y="2573068"/>
            <a:ext cx="5405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6" name="Google Shape;446;p15"/>
          <p:cNvSpPr txBox="1"/>
          <p:nvPr>
            <p:ph hasCustomPrompt="1" idx="2" type="title"/>
          </p:nvPr>
        </p:nvSpPr>
        <p:spPr>
          <a:xfrm>
            <a:off x="3917600" y="1529763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7" name="Google Shape;447;p15"/>
          <p:cNvSpPr txBox="1"/>
          <p:nvPr>
            <p:ph idx="1" type="subTitle"/>
          </p:nvPr>
        </p:nvSpPr>
        <p:spPr>
          <a:xfrm>
            <a:off x="1901900" y="3128958"/>
            <a:ext cx="5405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"/>
          <p:cNvSpPr/>
          <p:nvPr/>
        </p:nvSpPr>
        <p:spPr>
          <a:xfrm flipH="1">
            <a:off x="6288692" y="-7292"/>
            <a:ext cx="2862600" cy="2462451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6"/>
          <p:cNvSpPr/>
          <p:nvPr/>
        </p:nvSpPr>
        <p:spPr>
          <a:xfrm flipH="1" rot="10800000">
            <a:off x="6853096" y="146195"/>
            <a:ext cx="1526511" cy="1365853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6"/>
          <p:cNvSpPr/>
          <p:nvPr/>
        </p:nvSpPr>
        <p:spPr>
          <a:xfrm rot="-5400000">
            <a:off x="7111350" y="3138850"/>
            <a:ext cx="1650300" cy="2415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6"/>
          <p:cNvSpPr/>
          <p:nvPr/>
        </p:nvSpPr>
        <p:spPr>
          <a:xfrm rot="-5400000">
            <a:off x="-899989" y="861484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" name="Google Shape;453;p16"/>
          <p:cNvGrpSpPr/>
          <p:nvPr/>
        </p:nvGrpSpPr>
        <p:grpSpPr>
          <a:xfrm>
            <a:off x="158725" y="154258"/>
            <a:ext cx="985850" cy="708025"/>
            <a:chOff x="158725" y="154258"/>
            <a:chExt cx="985850" cy="708025"/>
          </a:xfrm>
        </p:grpSpPr>
        <p:sp>
          <p:nvSpPr>
            <p:cNvPr id="454" name="Google Shape;454;p16"/>
            <p:cNvSpPr/>
            <p:nvPr/>
          </p:nvSpPr>
          <p:spPr>
            <a:xfrm flipH="1" rot="10800000">
              <a:off x="747775" y="490833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 flipH="1" rot="10800000">
              <a:off x="957050" y="280983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 flipH="1" rot="10800000">
              <a:off x="628425" y="154258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 flipH="1" rot="10800000">
              <a:off x="482275" y="472183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 flipH="1" rot="10800000">
              <a:off x="158725" y="681908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 flipH="1" rot="10800000">
              <a:off x="260225" y="311933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16"/>
          <p:cNvGrpSpPr/>
          <p:nvPr/>
        </p:nvGrpSpPr>
        <p:grpSpPr>
          <a:xfrm flipH="1" rot="-1787720">
            <a:off x="6772464" y="629542"/>
            <a:ext cx="1736238" cy="814119"/>
            <a:chOff x="503325" y="3713675"/>
            <a:chExt cx="1736250" cy="814125"/>
          </a:xfrm>
        </p:grpSpPr>
        <p:sp>
          <p:nvSpPr>
            <p:cNvPr id="461" name="Google Shape;461;p16"/>
            <p:cNvSpPr/>
            <p:nvPr/>
          </p:nvSpPr>
          <p:spPr>
            <a:xfrm>
              <a:off x="503325" y="3713675"/>
              <a:ext cx="1711850" cy="814125"/>
            </a:xfrm>
            <a:custGeom>
              <a:rect b="b" l="l" r="r" t="t"/>
              <a:pathLst>
                <a:path extrusionOk="0" fill="none" h="32565" w="68474">
                  <a:moveTo>
                    <a:pt x="67949" y="14800"/>
                  </a:moveTo>
                  <a:cubicBezTo>
                    <a:pt x="67759" y="14622"/>
                    <a:pt x="67533" y="14443"/>
                    <a:pt x="67247" y="14253"/>
                  </a:cubicBezTo>
                  <a:cubicBezTo>
                    <a:pt x="62830" y="11324"/>
                    <a:pt x="57960" y="9038"/>
                    <a:pt x="52971" y="7287"/>
                  </a:cubicBezTo>
                  <a:cubicBezTo>
                    <a:pt x="52793" y="7228"/>
                    <a:pt x="52602" y="7371"/>
                    <a:pt x="52626" y="7561"/>
                  </a:cubicBezTo>
                  <a:cubicBezTo>
                    <a:pt x="52912" y="9442"/>
                    <a:pt x="53043" y="11324"/>
                    <a:pt x="52995" y="13217"/>
                  </a:cubicBezTo>
                  <a:cubicBezTo>
                    <a:pt x="52745" y="11943"/>
                    <a:pt x="52495" y="10681"/>
                    <a:pt x="52233" y="9419"/>
                  </a:cubicBezTo>
                  <a:cubicBezTo>
                    <a:pt x="51995" y="8276"/>
                    <a:pt x="51757" y="7264"/>
                    <a:pt x="50769" y="6549"/>
                  </a:cubicBezTo>
                  <a:cubicBezTo>
                    <a:pt x="49578" y="5692"/>
                    <a:pt x="47911" y="5263"/>
                    <a:pt x="46554" y="4775"/>
                  </a:cubicBezTo>
                  <a:cubicBezTo>
                    <a:pt x="44613" y="4073"/>
                    <a:pt x="42661" y="3465"/>
                    <a:pt x="40684" y="2906"/>
                  </a:cubicBezTo>
                  <a:cubicBezTo>
                    <a:pt x="40565" y="2882"/>
                    <a:pt x="40434" y="2918"/>
                    <a:pt x="40386" y="3037"/>
                  </a:cubicBezTo>
                  <a:cubicBezTo>
                    <a:pt x="39946" y="4382"/>
                    <a:pt x="39565" y="5751"/>
                    <a:pt x="39232" y="7121"/>
                  </a:cubicBezTo>
                  <a:cubicBezTo>
                    <a:pt x="38958" y="5740"/>
                    <a:pt x="38755" y="4347"/>
                    <a:pt x="38624" y="2942"/>
                  </a:cubicBezTo>
                  <a:cubicBezTo>
                    <a:pt x="38612" y="2858"/>
                    <a:pt x="38553" y="2787"/>
                    <a:pt x="38481" y="2763"/>
                  </a:cubicBezTo>
                  <a:cubicBezTo>
                    <a:pt x="34029" y="1215"/>
                    <a:pt x="29016" y="1"/>
                    <a:pt x="24277" y="179"/>
                  </a:cubicBezTo>
                  <a:cubicBezTo>
                    <a:pt x="22551" y="251"/>
                    <a:pt x="21694" y="882"/>
                    <a:pt x="21229" y="2513"/>
                  </a:cubicBezTo>
                  <a:cubicBezTo>
                    <a:pt x="20574" y="4751"/>
                    <a:pt x="20039" y="7049"/>
                    <a:pt x="19491" y="9323"/>
                  </a:cubicBezTo>
                  <a:cubicBezTo>
                    <a:pt x="19431" y="7002"/>
                    <a:pt x="19181" y="4680"/>
                    <a:pt x="18622" y="2418"/>
                  </a:cubicBezTo>
                  <a:cubicBezTo>
                    <a:pt x="18491" y="1906"/>
                    <a:pt x="18408" y="1215"/>
                    <a:pt x="17931" y="894"/>
                  </a:cubicBezTo>
                  <a:cubicBezTo>
                    <a:pt x="17157" y="382"/>
                    <a:pt x="15764" y="656"/>
                    <a:pt x="14883" y="691"/>
                  </a:cubicBezTo>
                  <a:cubicBezTo>
                    <a:pt x="12323" y="798"/>
                    <a:pt x="9787" y="1275"/>
                    <a:pt x="7359" y="2096"/>
                  </a:cubicBezTo>
                  <a:cubicBezTo>
                    <a:pt x="6739" y="2311"/>
                    <a:pt x="5799" y="2477"/>
                    <a:pt x="5501" y="3144"/>
                  </a:cubicBezTo>
                  <a:cubicBezTo>
                    <a:pt x="5239" y="3739"/>
                    <a:pt x="5382" y="4656"/>
                    <a:pt x="5561" y="5478"/>
                  </a:cubicBezTo>
                  <a:lnTo>
                    <a:pt x="4787" y="4287"/>
                  </a:lnTo>
                  <a:cubicBezTo>
                    <a:pt x="4727" y="4180"/>
                    <a:pt x="4561" y="4180"/>
                    <a:pt x="4477" y="4251"/>
                  </a:cubicBezTo>
                  <a:cubicBezTo>
                    <a:pt x="3025" y="5370"/>
                    <a:pt x="1572" y="6490"/>
                    <a:pt x="108" y="7597"/>
                  </a:cubicBezTo>
                  <a:cubicBezTo>
                    <a:pt x="24" y="7668"/>
                    <a:pt x="0" y="7728"/>
                    <a:pt x="60" y="7823"/>
                  </a:cubicBezTo>
                  <a:cubicBezTo>
                    <a:pt x="143" y="7918"/>
                    <a:pt x="215" y="8002"/>
                    <a:pt x="286" y="8109"/>
                  </a:cubicBezTo>
                  <a:cubicBezTo>
                    <a:pt x="572" y="8561"/>
                    <a:pt x="846" y="9014"/>
                    <a:pt x="1132" y="9466"/>
                  </a:cubicBezTo>
                  <a:cubicBezTo>
                    <a:pt x="1429" y="9919"/>
                    <a:pt x="1727" y="10359"/>
                    <a:pt x="2036" y="10800"/>
                  </a:cubicBezTo>
                  <a:cubicBezTo>
                    <a:pt x="2346" y="11240"/>
                    <a:pt x="2656" y="11681"/>
                    <a:pt x="2965" y="12109"/>
                  </a:cubicBezTo>
                  <a:cubicBezTo>
                    <a:pt x="3287" y="12538"/>
                    <a:pt x="3608" y="12967"/>
                    <a:pt x="3941" y="13383"/>
                  </a:cubicBezTo>
                  <a:cubicBezTo>
                    <a:pt x="4275" y="13812"/>
                    <a:pt x="4608" y="14229"/>
                    <a:pt x="4942" y="14634"/>
                  </a:cubicBezTo>
                  <a:cubicBezTo>
                    <a:pt x="5287" y="15050"/>
                    <a:pt x="5632" y="15455"/>
                    <a:pt x="5989" y="15860"/>
                  </a:cubicBezTo>
                  <a:cubicBezTo>
                    <a:pt x="6335" y="16265"/>
                    <a:pt x="6692" y="16669"/>
                    <a:pt x="7049" y="17074"/>
                  </a:cubicBezTo>
                  <a:cubicBezTo>
                    <a:pt x="7347" y="17396"/>
                    <a:pt x="7644" y="17717"/>
                    <a:pt x="7942" y="18039"/>
                  </a:cubicBezTo>
                  <a:cubicBezTo>
                    <a:pt x="8061" y="18170"/>
                    <a:pt x="8299" y="18134"/>
                    <a:pt x="8323" y="17932"/>
                  </a:cubicBezTo>
                  <a:cubicBezTo>
                    <a:pt x="8394" y="17003"/>
                    <a:pt x="8561" y="16122"/>
                    <a:pt x="8799" y="15241"/>
                  </a:cubicBezTo>
                  <a:cubicBezTo>
                    <a:pt x="8847" y="16669"/>
                    <a:pt x="9049" y="18122"/>
                    <a:pt x="9895" y="19301"/>
                  </a:cubicBezTo>
                  <a:cubicBezTo>
                    <a:pt x="11026" y="20896"/>
                    <a:pt x="13335" y="21765"/>
                    <a:pt x="15038" y="22599"/>
                  </a:cubicBezTo>
                  <a:cubicBezTo>
                    <a:pt x="19360" y="24706"/>
                    <a:pt x="23896" y="26278"/>
                    <a:pt x="28575" y="27361"/>
                  </a:cubicBezTo>
                  <a:cubicBezTo>
                    <a:pt x="28683" y="27385"/>
                    <a:pt x="28790" y="27278"/>
                    <a:pt x="28802" y="27183"/>
                  </a:cubicBezTo>
                  <a:cubicBezTo>
                    <a:pt x="29040" y="24861"/>
                    <a:pt x="29266" y="22539"/>
                    <a:pt x="29504" y="20218"/>
                  </a:cubicBezTo>
                  <a:cubicBezTo>
                    <a:pt x="29576" y="19587"/>
                    <a:pt x="29635" y="18955"/>
                    <a:pt x="29707" y="18324"/>
                  </a:cubicBezTo>
                  <a:cubicBezTo>
                    <a:pt x="29730" y="18027"/>
                    <a:pt x="29790" y="15717"/>
                    <a:pt x="30516" y="17777"/>
                  </a:cubicBezTo>
                  <a:cubicBezTo>
                    <a:pt x="30802" y="18563"/>
                    <a:pt x="30361" y="20039"/>
                    <a:pt x="30314" y="20884"/>
                  </a:cubicBezTo>
                  <a:cubicBezTo>
                    <a:pt x="30195" y="22801"/>
                    <a:pt x="30135" y="24813"/>
                    <a:pt x="30373" y="26730"/>
                  </a:cubicBezTo>
                  <a:cubicBezTo>
                    <a:pt x="30588" y="28516"/>
                    <a:pt x="31504" y="28921"/>
                    <a:pt x="33112" y="29504"/>
                  </a:cubicBezTo>
                  <a:cubicBezTo>
                    <a:pt x="35136" y="30219"/>
                    <a:pt x="37184" y="30838"/>
                    <a:pt x="39255" y="31350"/>
                  </a:cubicBezTo>
                  <a:cubicBezTo>
                    <a:pt x="40125" y="31564"/>
                    <a:pt x="40994" y="31767"/>
                    <a:pt x="41875" y="31945"/>
                  </a:cubicBezTo>
                  <a:cubicBezTo>
                    <a:pt x="42637" y="32100"/>
                    <a:pt x="43792" y="32564"/>
                    <a:pt x="44577" y="32410"/>
                  </a:cubicBezTo>
                  <a:cubicBezTo>
                    <a:pt x="45566" y="32195"/>
                    <a:pt x="45280" y="31136"/>
                    <a:pt x="45220" y="30362"/>
                  </a:cubicBezTo>
                  <a:cubicBezTo>
                    <a:pt x="45078" y="28409"/>
                    <a:pt x="44887" y="26468"/>
                    <a:pt x="44661" y="24528"/>
                  </a:cubicBezTo>
                  <a:cubicBezTo>
                    <a:pt x="45054" y="25409"/>
                    <a:pt x="45435" y="26290"/>
                    <a:pt x="45816" y="27171"/>
                  </a:cubicBezTo>
                  <a:cubicBezTo>
                    <a:pt x="46352" y="28409"/>
                    <a:pt x="46768" y="29981"/>
                    <a:pt x="47530" y="31088"/>
                  </a:cubicBezTo>
                  <a:cubicBezTo>
                    <a:pt x="48495" y="32505"/>
                    <a:pt x="49864" y="31874"/>
                    <a:pt x="51281" y="31433"/>
                  </a:cubicBezTo>
                  <a:cubicBezTo>
                    <a:pt x="55936" y="30004"/>
                    <a:pt x="60175" y="27302"/>
                    <a:pt x="63520" y="23754"/>
                  </a:cubicBezTo>
                  <a:cubicBezTo>
                    <a:pt x="65175" y="21992"/>
                    <a:pt x="66616" y="20003"/>
                    <a:pt x="67759" y="17872"/>
                  </a:cubicBezTo>
                  <a:cubicBezTo>
                    <a:pt x="68140" y="17158"/>
                    <a:pt x="68414" y="16610"/>
                    <a:pt x="68473" y="161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522975" y="3914900"/>
              <a:ext cx="1716600" cy="267625"/>
            </a:xfrm>
            <a:custGeom>
              <a:rect b="b" l="l" r="r" t="t"/>
              <a:pathLst>
                <a:path extrusionOk="0" fill="none" h="10705" w="68664">
                  <a:moveTo>
                    <a:pt x="24" y="60"/>
                  </a:moveTo>
                  <a:cubicBezTo>
                    <a:pt x="4584" y="3060"/>
                    <a:pt x="10418" y="4703"/>
                    <a:pt x="15645" y="6084"/>
                  </a:cubicBezTo>
                  <a:cubicBezTo>
                    <a:pt x="21229" y="7573"/>
                    <a:pt x="27004" y="8359"/>
                    <a:pt x="32778" y="8811"/>
                  </a:cubicBezTo>
                  <a:cubicBezTo>
                    <a:pt x="44244" y="9716"/>
                    <a:pt x="56495" y="10704"/>
                    <a:pt x="67794" y="8049"/>
                  </a:cubicBezTo>
                  <a:cubicBezTo>
                    <a:pt x="68664" y="7847"/>
                    <a:pt x="68485" y="6477"/>
                    <a:pt x="67592" y="6668"/>
                  </a:cubicBezTo>
                  <a:cubicBezTo>
                    <a:pt x="56293" y="9025"/>
                    <a:pt x="44649" y="8418"/>
                    <a:pt x="33195" y="7739"/>
                  </a:cubicBezTo>
                  <a:cubicBezTo>
                    <a:pt x="27528" y="7406"/>
                    <a:pt x="21896" y="6858"/>
                    <a:pt x="16348" y="5644"/>
                  </a:cubicBezTo>
                  <a:cubicBezTo>
                    <a:pt x="13538" y="5025"/>
                    <a:pt x="10787" y="4203"/>
                    <a:pt x="8085" y="3251"/>
                  </a:cubicBezTo>
                  <a:cubicBezTo>
                    <a:pt x="5358" y="2286"/>
                    <a:pt x="2774" y="965"/>
                    <a:pt x="60" y="12"/>
                  </a:cubicBezTo>
                  <a:cubicBezTo>
                    <a:pt x="24" y="0"/>
                    <a:pt x="0" y="48"/>
                    <a:pt x="24" y="6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16"/>
          <p:cNvGrpSpPr/>
          <p:nvPr/>
        </p:nvGrpSpPr>
        <p:grpSpPr>
          <a:xfrm rot="10800000">
            <a:off x="-20619" y="3982492"/>
            <a:ext cx="1863224" cy="1189018"/>
            <a:chOff x="4946725" y="3223150"/>
            <a:chExt cx="2101775" cy="1341250"/>
          </a:xfrm>
        </p:grpSpPr>
        <p:sp>
          <p:nvSpPr>
            <p:cNvPr id="464" name="Google Shape;464;p16"/>
            <p:cNvSpPr/>
            <p:nvPr/>
          </p:nvSpPr>
          <p:spPr>
            <a:xfrm>
              <a:off x="6649025" y="3491925"/>
              <a:ext cx="141725" cy="336375"/>
            </a:xfrm>
            <a:custGeom>
              <a:rect b="b" l="l" r="r" t="t"/>
              <a:pathLst>
                <a:path extrusionOk="0" fill="none" h="13455" w="5669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6558850" y="3261850"/>
              <a:ext cx="198250" cy="196175"/>
            </a:xfrm>
            <a:custGeom>
              <a:rect b="b" l="l" r="r" t="t"/>
              <a:pathLst>
                <a:path extrusionOk="0" fill="none" h="7847" w="793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6483825" y="3511575"/>
              <a:ext cx="154525" cy="415550"/>
            </a:xfrm>
            <a:custGeom>
              <a:rect b="b" l="l" r="r" t="t"/>
              <a:pathLst>
                <a:path extrusionOk="0" fill="none" h="16622" w="6181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6359425" y="3254400"/>
              <a:ext cx="239625" cy="227125"/>
            </a:xfrm>
            <a:custGeom>
              <a:rect b="b" l="l" r="r" t="t"/>
              <a:pathLst>
                <a:path extrusionOk="0" fill="none" h="9085" w="9585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6333525" y="3541350"/>
              <a:ext cx="131875" cy="490550"/>
            </a:xfrm>
            <a:custGeom>
              <a:rect b="b" l="l" r="r" t="t"/>
              <a:pathLst>
                <a:path extrusionOk="0" fill="none" h="19622" w="5275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6143625" y="3223150"/>
              <a:ext cx="295000" cy="287850"/>
            </a:xfrm>
            <a:custGeom>
              <a:rect b="b" l="l" r="r" t="t"/>
              <a:pathLst>
                <a:path extrusionOk="0" fill="none" h="11514" w="1180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6198675" y="3577350"/>
              <a:ext cx="161050" cy="567350"/>
            </a:xfrm>
            <a:custGeom>
              <a:rect b="b" l="l" r="r" t="t"/>
              <a:pathLst>
                <a:path extrusionOk="0" fill="none" h="22694" w="6442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5810825" y="3257075"/>
              <a:ext cx="452175" cy="298275"/>
            </a:xfrm>
            <a:custGeom>
              <a:rect b="b" l="l" r="r" t="t"/>
              <a:pathLst>
                <a:path extrusionOk="0" fill="none" h="11931" w="18087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6048650" y="3619925"/>
              <a:ext cx="153325" cy="624200"/>
            </a:xfrm>
            <a:custGeom>
              <a:rect b="b" l="l" r="r" t="t"/>
              <a:pathLst>
                <a:path extrusionOk="0" fill="none" h="24968" w="6133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5629275" y="3308275"/>
              <a:ext cx="499475" cy="284875"/>
            </a:xfrm>
            <a:custGeom>
              <a:rect b="b" l="l" r="r" t="t"/>
              <a:pathLst>
                <a:path extrusionOk="0" fill="none" h="11395" w="19979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5752500" y="3750300"/>
              <a:ext cx="142900" cy="613475"/>
            </a:xfrm>
            <a:custGeom>
              <a:rect b="b" l="l" r="r" t="t"/>
              <a:pathLst>
                <a:path extrusionOk="0" fill="none" h="24539" w="5716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5326250" y="3602950"/>
              <a:ext cx="493525" cy="139925"/>
            </a:xfrm>
            <a:custGeom>
              <a:rect b="b" l="l" r="r" t="t"/>
              <a:pathLst>
                <a:path extrusionOk="0" fill="none" h="5597" w="19741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5915025" y="3674975"/>
              <a:ext cx="132775" cy="627500"/>
            </a:xfrm>
            <a:custGeom>
              <a:rect b="b" l="l" r="r" t="t"/>
              <a:pathLst>
                <a:path extrusionOk="0" fill="none" h="25100" w="5311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5448575" y="3455625"/>
              <a:ext cx="537300" cy="202725"/>
            </a:xfrm>
            <a:custGeom>
              <a:rect b="b" l="l" r="r" t="t"/>
              <a:pathLst>
                <a:path extrusionOk="0" fill="none" h="8109" w="21492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5564675" y="3828575"/>
              <a:ext cx="167900" cy="669150"/>
            </a:xfrm>
            <a:custGeom>
              <a:rect b="b" l="l" r="r" t="t"/>
              <a:pathLst>
                <a:path extrusionOk="0" fill="none" h="26766" w="6716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5178325" y="3729450"/>
              <a:ext cx="501850" cy="142600"/>
            </a:xfrm>
            <a:custGeom>
              <a:rect b="b" l="l" r="r" t="t"/>
              <a:pathLst>
                <a:path extrusionOk="0" fill="none" h="5704" w="20074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5441450" y="3925025"/>
              <a:ext cx="166700" cy="621225"/>
            </a:xfrm>
            <a:custGeom>
              <a:rect b="b" l="l" r="r" t="t"/>
              <a:pathLst>
                <a:path extrusionOk="0" fill="none" h="24849" w="6668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5077700" y="3817275"/>
              <a:ext cx="449800" cy="165800"/>
            </a:xfrm>
            <a:custGeom>
              <a:rect b="b" l="l" r="r" t="t"/>
              <a:pathLst>
                <a:path extrusionOk="0" fill="none" h="6632" w="17992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4992575" y="3975325"/>
              <a:ext cx="462000" cy="589075"/>
            </a:xfrm>
            <a:custGeom>
              <a:rect b="b" l="l" r="r" t="t"/>
              <a:pathLst>
                <a:path extrusionOk="0" fill="none" h="23563" w="1848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4946725" y="4058075"/>
              <a:ext cx="418550" cy="483400"/>
            </a:xfrm>
            <a:custGeom>
              <a:rect b="b" l="l" r="r" t="t"/>
              <a:pathLst>
                <a:path extrusionOk="0" fill="none" h="19336" w="16742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5308675" y="3436850"/>
              <a:ext cx="1739825" cy="694475"/>
            </a:xfrm>
            <a:custGeom>
              <a:rect b="b" l="l" r="r" t="t"/>
              <a:pathLst>
                <a:path extrusionOk="0" fill="none" h="27779" w="69593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16"/>
          <p:cNvGrpSpPr/>
          <p:nvPr/>
        </p:nvGrpSpPr>
        <p:grpSpPr>
          <a:xfrm flipH="1">
            <a:off x="7390025" y="3698050"/>
            <a:ext cx="1746675" cy="1445450"/>
            <a:chOff x="763475" y="1235400"/>
            <a:chExt cx="1746675" cy="1445450"/>
          </a:xfrm>
        </p:grpSpPr>
        <p:sp>
          <p:nvSpPr>
            <p:cNvPr id="486" name="Google Shape;486;p16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16"/>
          <p:cNvSpPr txBox="1"/>
          <p:nvPr>
            <p:ph type="title"/>
          </p:nvPr>
        </p:nvSpPr>
        <p:spPr>
          <a:xfrm>
            <a:off x="1075750" y="2785850"/>
            <a:ext cx="4596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3" name="Google Shape;493;p16"/>
          <p:cNvSpPr txBox="1"/>
          <p:nvPr>
            <p:ph hasCustomPrompt="1" idx="2" type="title"/>
          </p:nvPr>
        </p:nvSpPr>
        <p:spPr>
          <a:xfrm>
            <a:off x="1075750" y="1633963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4" name="Google Shape;494;p16"/>
          <p:cNvSpPr txBox="1"/>
          <p:nvPr>
            <p:ph idx="1" type="subTitle"/>
          </p:nvPr>
        </p:nvSpPr>
        <p:spPr>
          <a:xfrm>
            <a:off x="1075750" y="3308352"/>
            <a:ext cx="45969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7"/>
          <p:cNvSpPr txBox="1"/>
          <p:nvPr>
            <p:ph type="title"/>
          </p:nvPr>
        </p:nvSpPr>
        <p:spPr>
          <a:xfrm flipH="1">
            <a:off x="2853950" y="2785849"/>
            <a:ext cx="4608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7" name="Google Shape;497;p17"/>
          <p:cNvSpPr txBox="1"/>
          <p:nvPr>
            <p:ph hasCustomPrompt="1" idx="2" type="title"/>
          </p:nvPr>
        </p:nvSpPr>
        <p:spPr>
          <a:xfrm flipH="1">
            <a:off x="6087950" y="1646600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8" name="Google Shape;498;p17"/>
          <p:cNvSpPr txBox="1"/>
          <p:nvPr>
            <p:ph idx="1" type="subTitle"/>
          </p:nvPr>
        </p:nvSpPr>
        <p:spPr>
          <a:xfrm flipH="1">
            <a:off x="2853950" y="3308350"/>
            <a:ext cx="4608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7"/>
          <p:cNvSpPr/>
          <p:nvPr/>
        </p:nvSpPr>
        <p:spPr>
          <a:xfrm flipH="1">
            <a:off x="1669" y="3114600"/>
            <a:ext cx="1287000" cy="20289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7"/>
          <p:cNvSpPr/>
          <p:nvPr/>
        </p:nvSpPr>
        <p:spPr>
          <a:xfrm flipH="1" rot="5400000">
            <a:off x="-947152" y="2082059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17"/>
          <p:cNvGrpSpPr/>
          <p:nvPr/>
        </p:nvGrpSpPr>
        <p:grpSpPr>
          <a:xfrm flipH="1" rot="-8838117">
            <a:off x="269836" y="1685531"/>
            <a:ext cx="1004345" cy="991737"/>
            <a:chOff x="623875" y="3501825"/>
            <a:chExt cx="1129625" cy="1115550"/>
          </a:xfrm>
        </p:grpSpPr>
        <p:sp>
          <p:nvSpPr>
            <p:cNvPr id="502" name="Google Shape;502;p17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17"/>
          <p:cNvSpPr/>
          <p:nvPr/>
        </p:nvSpPr>
        <p:spPr>
          <a:xfrm rot="10800000">
            <a:off x="5386950" y="-14584"/>
            <a:ext cx="3757050" cy="500825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" name="Google Shape;514;p17"/>
          <p:cNvGrpSpPr/>
          <p:nvPr/>
        </p:nvGrpSpPr>
        <p:grpSpPr>
          <a:xfrm>
            <a:off x="7770275" y="3553404"/>
            <a:ext cx="1373725" cy="1575500"/>
            <a:chOff x="3306050" y="1157725"/>
            <a:chExt cx="1373725" cy="1575500"/>
          </a:xfrm>
        </p:grpSpPr>
        <p:sp>
          <p:nvSpPr>
            <p:cNvPr id="515" name="Google Shape;515;p17"/>
            <p:cNvSpPr/>
            <p:nvPr/>
          </p:nvSpPr>
          <p:spPr>
            <a:xfrm>
              <a:off x="3306050" y="1157725"/>
              <a:ext cx="1373725" cy="1575500"/>
            </a:xfrm>
            <a:custGeom>
              <a:rect b="b" l="l" r="r" t="t"/>
              <a:pathLst>
                <a:path extrusionOk="0" fill="none" h="63020" w="54949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4340700" y="1802425"/>
              <a:ext cx="155700" cy="150950"/>
            </a:xfrm>
            <a:custGeom>
              <a:rect b="b" l="l" r="r" t="t"/>
              <a:pathLst>
                <a:path extrusionOk="0" fill="none" h="6038" w="6228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3704925" y="2239100"/>
              <a:ext cx="253325" cy="143200"/>
            </a:xfrm>
            <a:custGeom>
              <a:rect b="b" l="l" r="r" t="t"/>
              <a:pathLst>
                <a:path extrusionOk="0" fill="none" h="5728" w="10133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4056450" y="1704500"/>
              <a:ext cx="92300" cy="141425"/>
            </a:xfrm>
            <a:custGeom>
              <a:rect b="b" l="l" r="r" t="t"/>
              <a:pathLst>
                <a:path extrusionOk="0" fill="none" h="5657" w="3692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3780825" y="1298500"/>
              <a:ext cx="79800" cy="149450"/>
            </a:xfrm>
            <a:custGeom>
              <a:rect b="b" l="l" r="r" t="t"/>
              <a:pathLst>
                <a:path extrusionOk="0" fill="none" h="5978" w="3192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3513225" y="1429775"/>
              <a:ext cx="152725" cy="133075"/>
            </a:xfrm>
            <a:custGeom>
              <a:rect b="b" l="l" r="r" t="t"/>
              <a:pathLst>
                <a:path extrusionOk="0" fill="none" h="5323" w="6109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3611750" y="1843225"/>
              <a:ext cx="239050" cy="148850"/>
            </a:xfrm>
            <a:custGeom>
              <a:rect b="b" l="l" r="r" t="t"/>
              <a:pathLst>
                <a:path extrusionOk="0" fill="none" h="5954" w="9562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3556675" y="1195825"/>
              <a:ext cx="933775" cy="1361500"/>
            </a:xfrm>
            <a:custGeom>
              <a:rect b="b" l="l" r="r" t="t"/>
              <a:pathLst>
                <a:path extrusionOk="0" fill="none" h="54460" w="37351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17"/>
          <p:cNvGrpSpPr/>
          <p:nvPr/>
        </p:nvGrpSpPr>
        <p:grpSpPr>
          <a:xfrm flipH="1" rot="10800000">
            <a:off x="1211325" y="0"/>
            <a:ext cx="1746675" cy="1445450"/>
            <a:chOff x="763475" y="1235400"/>
            <a:chExt cx="1746675" cy="1445450"/>
          </a:xfrm>
        </p:grpSpPr>
        <p:sp>
          <p:nvSpPr>
            <p:cNvPr id="524" name="Google Shape;524;p17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8"/>
          <p:cNvSpPr/>
          <p:nvPr/>
        </p:nvSpPr>
        <p:spPr>
          <a:xfrm flipH="1" rot="10800000">
            <a:off x="7784875" y="167751"/>
            <a:ext cx="1274661" cy="74322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3" name="Google Shape;533;p18"/>
          <p:cNvSpPr/>
          <p:nvPr/>
        </p:nvSpPr>
        <p:spPr>
          <a:xfrm>
            <a:off x="7598250" y="0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8"/>
          <p:cNvSpPr/>
          <p:nvPr/>
        </p:nvSpPr>
        <p:spPr>
          <a:xfrm rot="10800000">
            <a:off x="-11987" y="-7292"/>
            <a:ext cx="677475" cy="2589050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18"/>
          <p:cNvGrpSpPr/>
          <p:nvPr/>
        </p:nvGrpSpPr>
        <p:grpSpPr>
          <a:xfrm>
            <a:off x="72608" y="4329917"/>
            <a:ext cx="751864" cy="747525"/>
            <a:chOff x="72608" y="4329917"/>
            <a:chExt cx="751864" cy="747525"/>
          </a:xfrm>
        </p:grpSpPr>
        <p:sp>
          <p:nvSpPr>
            <p:cNvPr id="536" name="Google Shape;536;p18"/>
            <p:cNvSpPr/>
            <p:nvPr/>
          </p:nvSpPr>
          <p:spPr>
            <a:xfrm flipH="1" rot="-5937786">
              <a:off x="465448" y="4877564"/>
              <a:ext cx="187527" cy="185602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 flipH="1" rot="-5937786">
              <a:off x="576837" y="4593255"/>
              <a:ext cx="230403" cy="231803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 flipH="1" rot="-5937786">
              <a:off x="102447" y="4873239"/>
              <a:ext cx="156602" cy="194252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 flipH="1" rot="-5937786">
              <a:off x="139490" y="4344966"/>
              <a:ext cx="184627" cy="180377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 flipH="1" rot="-5937786">
              <a:off x="247650" y="4628888"/>
              <a:ext cx="158227" cy="160527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18"/>
          <p:cNvSpPr/>
          <p:nvPr/>
        </p:nvSpPr>
        <p:spPr>
          <a:xfrm flipH="1" rot="10800000">
            <a:off x="3934675" y="4770891"/>
            <a:ext cx="1274661" cy="1140509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9"/>
          <p:cNvSpPr/>
          <p:nvPr/>
        </p:nvSpPr>
        <p:spPr>
          <a:xfrm>
            <a:off x="0" y="4819921"/>
            <a:ext cx="3757050" cy="330094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9"/>
          <p:cNvSpPr/>
          <p:nvPr/>
        </p:nvSpPr>
        <p:spPr>
          <a:xfrm flipH="1" rot="-5400000">
            <a:off x="7756200" y="-250200"/>
            <a:ext cx="1137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9"/>
          <p:cNvSpPr/>
          <p:nvPr/>
        </p:nvSpPr>
        <p:spPr>
          <a:xfrm>
            <a:off x="6250493" y="-7292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" name="Google Shape;546;p19"/>
          <p:cNvGrpSpPr/>
          <p:nvPr/>
        </p:nvGrpSpPr>
        <p:grpSpPr>
          <a:xfrm>
            <a:off x="219713" y="133350"/>
            <a:ext cx="1004350" cy="797900"/>
            <a:chOff x="219713" y="133350"/>
            <a:chExt cx="1004350" cy="797900"/>
          </a:xfrm>
        </p:grpSpPr>
        <p:sp>
          <p:nvSpPr>
            <p:cNvPr id="547" name="Google Shape;547;p19"/>
            <p:cNvSpPr/>
            <p:nvPr/>
          </p:nvSpPr>
          <p:spPr>
            <a:xfrm>
              <a:off x="1026988" y="4319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842413" y="133350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712588" y="576475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478550" y="347300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307613" y="133350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219713" y="46430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487113" y="77072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19"/>
          <p:cNvGrpSpPr/>
          <p:nvPr/>
        </p:nvGrpSpPr>
        <p:grpSpPr>
          <a:xfrm>
            <a:off x="8032088" y="4143953"/>
            <a:ext cx="1110575" cy="975450"/>
            <a:chOff x="3575725" y="3248450"/>
            <a:chExt cx="1110575" cy="975450"/>
          </a:xfrm>
        </p:grpSpPr>
        <p:sp>
          <p:nvSpPr>
            <p:cNvPr id="555" name="Google Shape;555;p19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0"/>
          <p:cNvSpPr/>
          <p:nvPr/>
        </p:nvSpPr>
        <p:spPr>
          <a:xfrm rot="10800000">
            <a:off x="-27300" y="-14708"/>
            <a:ext cx="721800" cy="13785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0"/>
          <p:cNvSpPr/>
          <p:nvPr/>
        </p:nvSpPr>
        <p:spPr>
          <a:xfrm rot="5400000">
            <a:off x="-795691" y="902580"/>
            <a:ext cx="2089671" cy="552911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0"/>
          <p:cNvSpPr/>
          <p:nvPr/>
        </p:nvSpPr>
        <p:spPr>
          <a:xfrm flipH="1" rot="-5400000">
            <a:off x="7686188" y="3674339"/>
            <a:ext cx="753149" cy="2188524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0"/>
          <p:cNvSpPr/>
          <p:nvPr/>
        </p:nvSpPr>
        <p:spPr>
          <a:xfrm flipH="1" rot="10800000">
            <a:off x="8079656" y="4128373"/>
            <a:ext cx="553203" cy="494981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0"/>
          <p:cNvSpPr/>
          <p:nvPr/>
        </p:nvSpPr>
        <p:spPr>
          <a:xfrm flipH="1" rot="9039692">
            <a:off x="8267460" y="3809802"/>
            <a:ext cx="309473" cy="227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0"/>
          <p:cNvSpPr/>
          <p:nvPr/>
        </p:nvSpPr>
        <p:spPr>
          <a:xfrm flipH="1" rot="-9620968">
            <a:off x="8655321" y="4057406"/>
            <a:ext cx="237469" cy="174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20"/>
          <p:cNvGrpSpPr/>
          <p:nvPr/>
        </p:nvGrpSpPr>
        <p:grpSpPr>
          <a:xfrm rot="-5400000">
            <a:off x="7669375" y="-85537"/>
            <a:ext cx="1373725" cy="1575500"/>
            <a:chOff x="3306050" y="1157725"/>
            <a:chExt cx="1373725" cy="1575500"/>
          </a:xfrm>
        </p:grpSpPr>
        <p:sp>
          <p:nvSpPr>
            <p:cNvPr id="566" name="Google Shape;566;p20"/>
            <p:cNvSpPr/>
            <p:nvPr/>
          </p:nvSpPr>
          <p:spPr>
            <a:xfrm>
              <a:off x="3306050" y="1157725"/>
              <a:ext cx="1373725" cy="1575500"/>
            </a:xfrm>
            <a:custGeom>
              <a:rect b="b" l="l" r="r" t="t"/>
              <a:pathLst>
                <a:path extrusionOk="0" fill="none" h="63020" w="54949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4340700" y="1802425"/>
              <a:ext cx="155700" cy="150950"/>
            </a:xfrm>
            <a:custGeom>
              <a:rect b="b" l="l" r="r" t="t"/>
              <a:pathLst>
                <a:path extrusionOk="0" fill="none" h="6038" w="6228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3704925" y="2239100"/>
              <a:ext cx="253325" cy="143200"/>
            </a:xfrm>
            <a:custGeom>
              <a:rect b="b" l="l" r="r" t="t"/>
              <a:pathLst>
                <a:path extrusionOk="0" fill="none" h="5728" w="10133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4056450" y="1704500"/>
              <a:ext cx="92300" cy="141425"/>
            </a:xfrm>
            <a:custGeom>
              <a:rect b="b" l="l" r="r" t="t"/>
              <a:pathLst>
                <a:path extrusionOk="0" fill="none" h="5657" w="3692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3780825" y="1298500"/>
              <a:ext cx="79800" cy="149450"/>
            </a:xfrm>
            <a:custGeom>
              <a:rect b="b" l="l" r="r" t="t"/>
              <a:pathLst>
                <a:path extrusionOk="0" fill="none" h="5978" w="3192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3513225" y="1429775"/>
              <a:ext cx="152725" cy="133075"/>
            </a:xfrm>
            <a:custGeom>
              <a:rect b="b" l="l" r="r" t="t"/>
              <a:pathLst>
                <a:path extrusionOk="0" fill="none" h="5323" w="6109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3611750" y="1843225"/>
              <a:ext cx="239050" cy="148850"/>
            </a:xfrm>
            <a:custGeom>
              <a:rect b="b" l="l" r="r" t="t"/>
              <a:pathLst>
                <a:path extrusionOk="0" fill="none" h="5954" w="9562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3556675" y="1195825"/>
              <a:ext cx="933775" cy="1361500"/>
            </a:xfrm>
            <a:custGeom>
              <a:rect b="b" l="l" r="r" t="t"/>
              <a:pathLst>
                <a:path extrusionOk="0" fill="none" h="54460" w="37351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" name="Google Shape;574;p20"/>
          <p:cNvSpPr/>
          <p:nvPr/>
        </p:nvSpPr>
        <p:spPr>
          <a:xfrm flipH="1" rot="10800000">
            <a:off x="249202" y="4186256"/>
            <a:ext cx="423824" cy="379219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0"/>
          <p:cNvSpPr/>
          <p:nvPr/>
        </p:nvSpPr>
        <p:spPr>
          <a:xfrm flipH="1" rot="9039692">
            <a:off x="94410" y="4654740"/>
            <a:ext cx="309473" cy="227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0"/>
          <p:cNvSpPr/>
          <p:nvPr/>
        </p:nvSpPr>
        <p:spPr>
          <a:xfrm flipH="1" rot="-9620968">
            <a:off x="413096" y="4840268"/>
            <a:ext cx="237469" cy="174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hasCustomPrompt="1" type="title"/>
          </p:nvPr>
        </p:nvSpPr>
        <p:spPr>
          <a:xfrm>
            <a:off x="1490700" y="1657950"/>
            <a:ext cx="13740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3"/>
          <p:cNvSpPr txBox="1"/>
          <p:nvPr>
            <p:ph idx="1" type="subTitle"/>
          </p:nvPr>
        </p:nvSpPr>
        <p:spPr>
          <a:xfrm>
            <a:off x="1490700" y="3174549"/>
            <a:ext cx="4545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"/>
          <p:cNvSpPr txBox="1"/>
          <p:nvPr>
            <p:ph idx="2" type="title"/>
          </p:nvPr>
        </p:nvSpPr>
        <p:spPr>
          <a:xfrm>
            <a:off x="1490700" y="2716350"/>
            <a:ext cx="4545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2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/>
        </p:txBody>
      </p:sp>
      <p:sp>
        <p:nvSpPr>
          <p:cNvPr id="68" name="Google Shape;68;p3"/>
          <p:cNvSpPr/>
          <p:nvPr/>
        </p:nvSpPr>
        <p:spPr>
          <a:xfrm rot="10800000">
            <a:off x="6288692" y="2716349"/>
            <a:ext cx="2862600" cy="2462451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853096" y="3659460"/>
            <a:ext cx="1526511" cy="1365853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 flipH="1" rot="-5400000">
            <a:off x="6820742" y="-353942"/>
            <a:ext cx="1983900" cy="26772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 flipH="1" rot="-5400000">
            <a:off x="-886654" y="3123375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347825" y="3839275"/>
            <a:ext cx="1126350" cy="1080250"/>
            <a:chOff x="7297550" y="3091850"/>
            <a:chExt cx="1126350" cy="1080250"/>
          </a:xfrm>
        </p:grpSpPr>
        <p:sp>
          <p:nvSpPr>
            <p:cNvPr id="73" name="Google Shape;73;p3"/>
            <p:cNvSpPr/>
            <p:nvPr/>
          </p:nvSpPr>
          <p:spPr>
            <a:xfrm>
              <a:off x="7886600" y="3485575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175050" y="3307975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879125" y="3091850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233425" y="3646100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095875" y="3859775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767250" y="3940300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621100" y="3659925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558800" y="32007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297550" y="3464075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99050" y="3853900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rot="10800000">
            <a:off x="7564300" y="372500"/>
            <a:ext cx="1655900" cy="875425"/>
            <a:chOff x="1680550" y="2806125"/>
            <a:chExt cx="1655900" cy="875425"/>
          </a:xfrm>
        </p:grpSpPr>
        <p:sp>
          <p:nvSpPr>
            <p:cNvPr id="84" name="Google Shape;84;p3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" name="Google Shape;86;p3"/>
          <p:cNvGrpSpPr/>
          <p:nvPr/>
        </p:nvGrpSpPr>
        <p:grpSpPr>
          <a:xfrm rot="5400000">
            <a:off x="6677763" y="3750100"/>
            <a:ext cx="1736250" cy="814125"/>
            <a:chOff x="503325" y="3713675"/>
            <a:chExt cx="1736250" cy="814125"/>
          </a:xfrm>
        </p:grpSpPr>
        <p:sp>
          <p:nvSpPr>
            <p:cNvPr id="87" name="Google Shape;87;p3"/>
            <p:cNvSpPr/>
            <p:nvPr/>
          </p:nvSpPr>
          <p:spPr>
            <a:xfrm>
              <a:off x="503325" y="3713675"/>
              <a:ext cx="1711850" cy="814125"/>
            </a:xfrm>
            <a:custGeom>
              <a:rect b="b" l="l" r="r" t="t"/>
              <a:pathLst>
                <a:path extrusionOk="0" fill="none" h="32565" w="68474">
                  <a:moveTo>
                    <a:pt x="67949" y="14800"/>
                  </a:moveTo>
                  <a:cubicBezTo>
                    <a:pt x="67759" y="14622"/>
                    <a:pt x="67533" y="14443"/>
                    <a:pt x="67247" y="14253"/>
                  </a:cubicBezTo>
                  <a:cubicBezTo>
                    <a:pt x="62830" y="11324"/>
                    <a:pt x="57960" y="9038"/>
                    <a:pt x="52971" y="7287"/>
                  </a:cubicBezTo>
                  <a:cubicBezTo>
                    <a:pt x="52793" y="7228"/>
                    <a:pt x="52602" y="7371"/>
                    <a:pt x="52626" y="7561"/>
                  </a:cubicBezTo>
                  <a:cubicBezTo>
                    <a:pt x="52912" y="9442"/>
                    <a:pt x="53043" y="11324"/>
                    <a:pt x="52995" y="13217"/>
                  </a:cubicBezTo>
                  <a:cubicBezTo>
                    <a:pt x="52745" y="11943"/>
                    <a:pt x="52495" y="10681"/>
                    <a:pt x="52233" y="9419"/>
                  </a:cubicBezTo>
                  <a:cubicBezTo>
                    <a:pt x="51995" y="8276"/>
                    <a:pt x="51757" y="7264"/>
                    <a:pt x="50769" y="6549"/>
                  </a:cubicBezTo>
                  <a:cubicBezTo>
                    <a:pt x="49578" y="5692"/>
                    <a:pt x="47911" y="5263"/>
                    <a:pt x="46554" y="4775"/>
                  </a:cubicBezTo>
                  <a:cubicBezTo>
                    <a:pt x="44613" y="4073"/>
                    <a:pt x="42661" y="3465"/>
                    <a:pt x="40684" y="2906"/>
                  </a:cubicBezTo>
                  <a:cubicBezTo>
                    <a:pt x="40565" y="2882"/>
                    <a:pt x="40434" y="2918"/>
                    <a:pt x="40386" y="3037"/>
                  </a:cubicBezTo>
                  <a:cubicBezTo>
                    <a:pt x="39946" y="4382"/>
                    <a:pt x="39565" y="5751"/>
                    <a:pt x="39232" y="7121"/>
                  </a:cubicBezTo>
                  <a:cubicBezTo>
                    <a:pt x="38958" y="5740"/>
                    <a:pt x="38755" y="4347"/>
                    <a:pt x="38624" y="2942"/>
                  </a:cubicBezTo>
                  <a:cubicBezTo>
                    <a:pt x="38612" y="2858"/>
                    <a:pt x="38553" y="2787"/>
                    <a:pt x="38481" y="2763"/>
                  </a:cubicBezTo>
                  <a:cubicBezTo>
                    <a:pt x="34029" y="1215"/>
                    <a:pt x="29016" y="1"/>
                    <a:pt x="24277" y="179"/>
                  </a:cubicBezTo>
                  <a:cubicBezTo>
                    <a:pt x="22551" y="251"/>
                    <a:pt x="21694" y="882"/>
                    <a:pt x="21229" y="2513"/>
                  </a:cubicBezTo>
                  <a:cubicBezTo>
                    <a:pt x="20574" y="4751"/>
                    <a:pt x="20039" y="7049"/>
                    <a:pt x="19491" y="9323"/>
                  </a:cubicBezTo>
                  <a:cubicBezTo>
                    <a:pt x="19431" y="7002"/>
                    <a:pt x="19181" y="4680"/>
                    <a:pt x="18622" y="2418"/>
                  </a:cubicBezTo>
                  <a:cubicBezTo>
                    <a:pt x="18491" y="1906"/>
                    <a:pt x="18408" y="1215"/>
                    <a:pt x="17931" y="894"/>
                  </a:cubicBezTo>
                  <a:cubicBezTo>
                    <a:pt x="17157" y="382"/>
                    <a:pt x="15764" y="656"/>
                    <a:pt x="14883" y="691"/>
                  </a:cubicBezTo>
                  <a:cubicBezTo>
                    <a:pt x="12323" y="798"/>
                    <a:pt x="9787" y="1275"/>
                    <a:pt x="7359" y="2096"/>
                  </a:cubicBezTo>
                  <a:cubicBezTo>
                    <a:pt x="6739" y="2311"/>
                    <a:pt x="5799" y="2477"/>
                    <a:pt x="5501" y="3144"/>
                  </a:cubicBezTo>
                  <a:cubicBezTo>
                    <a:pt x="5239" y="3739"/>
                    <a:pt x="5382" y="4656"/>
                    <a:pt x="5561" y="5478"/>
                  </a:cubicBezTo>
                  <a:lnTo>
                    <a:pt x="4787" y="4287"/>
                  </a:lnTo>
                  <a:cubicBezTo>
                    <a:pt x="4727" y="4180"/>
                    <a:pt x="4561" y="4180"/>
                    <a:pt x="4477" y="4251"/>
                  </a:cubicBezTo>
                  <a:cubicBezTo>
                    <a:pt x="3025" y="5370"/>
                    <a:pt x="1572" y="6490"/>
                    <a:pt x="108" y="7597"/>
                  </a:cubicBezTo>
                  <a:cubicBezTo>
                    <a:pt x="24" y="7668"/>
                    <a:pt x="0" y="7728"/>
                    <a:pt x="60" y="7823"/>
                  </a:cubicBezTo>
                  <a:cubicBezTo>
                    <a:pt x="143" y="7918"/>
                    <a:pt x="215" y="8002"/>
                    <a:pt x="286" y="8109"/>
                  </a:cubicBezTo>
                  <a:cubicBezTo>
                    <a:pt x="572" y="8561"/>
                    <a:pt x="846" y="9014"/>
                    <a:pt x="1132" y="9466"/>
                  </a:cubicBezTo>
                  <a:cubicBezTo>
                    <a:pt x="1429" y="9919"/>
                    <a:pt x="1727" y="10359"/>
                    <a:pt x="2036" y="10800"/>
                  </a:cubicBezTo>
                  <a:cubicBezTo>
                    <a:pt x="2346" y="11240"/>
                    <a:pt x="2656" y="11681"/>
                    <a:pt x="2965" y="12109"/>
                  </a:cubicBezTo>
                  <a:cubicBezTo>
                    <a:pt x="3287" y="12538"/>
                    <a:pt x="3608" y="12967"/>
                    <a:pt x="3941" y="13383"/>
                  </a:cubicBezTo>
                  <a:cubicBezTo>
                    <a:pt x="4275" y="13812"/>
                    <a:pt x="4608" y="14229"/>
                    <a:pt x="4942" y="14634"/>
                  </a:cubicBezTo>
                  <a:cubicBezTo>
                    <a:pt x="5287" y="15050"/>
                    <a:pt x="5632" y="15455"/>
                    <a:pt x="5989" y="15860"/>
                  </a:cubicBezTo>
                  <a:cubicBezTo>
                    <a:pt x="6335" y="16265"/>
                    <a:pt x="6692" y="16669"/>
                    <a:pt x="7049" y="17074"/>
                  </a:cubicBezTo>
                  <a:cubicBezTo>
                    <a:pt x="7347" y="17396"/>
                    <a:pt x="7644" y="17717"/>
                    <a:pt x="7942" y="18039"/>
                  </a:cubicBezTo>
                  <a:cubicBezTo>
                    <a:pt x="8061" y="18170"/>
                    <a:pt x="8299" y="18134"/>
                    <a:pt x="8323" y="17932"/>
                  </a:cubicBezTo>
                  <a:cubicBezTo>
                    <a:pt x="8394" y="17003"/>
                    <a:pt x="8561" y="16122"/>
                    <a:pt x="8799" y="15241"/>
                  </a:cubicBezTo>
                  <a:cubicBezTo>
                    <a:pt x="8847" y="16669"/>
                    <a:pt x="9049" y="18122"/>
                    <a:pt x="9895" y="19301"/>
                  </a:cubicBezTo>
                  <a:cubicBezTo>
                    <a:pt x="11026" y="20896"/>
                    <a:pt x="13335" y="21765"/>
                    <a:pt x="15038" y="22599"/>
                  </a:cubicBezTo>
                  <a:cubicBezTo>
                    <a:pt x="19360" y="24706"/>
                    <a:pt x="23896" y="26278"/>
                    <a:pt x="28575" y="27361"/>
                  </a:cubicBezTo>
                  <a:cubicBezTo>
                    <a:pt x="28683" y="27385"/>
                    <a:pt x="28790" y="27278"/>
                    <a:pt x="28802" y="27183"/>
                  </a:cubicBezTo>
                  <a:cubicBezTo>
                    <a:pt x="29040" y="24861"/>
                    <a:pt x="29266" y="22539"/>
                    <a:pt x="29504" y="20218"/>
                  </a:cubicBezTo>
                  <a:cubicBezTo>
                    <a:pt x="29576" y="19587"/>
                    <a:pt x="29635" y="18955"/>
                    <a:pt x="29707" y="18324"/>
                  </a:cubicBezTo>
                  <a:cubicBezTo>
                    <a:pt x="29730" y="18027"/>
                    <a:pt x="29790" y="15717"/>
                    <a:pt x="30516" y="17777"/>
                  </a:cubicBezTo>
                  <a:cubicBezTo>
                    <a:pt x="30802" y="18563"/>
                    <a:pt x="30361" y="20039"/>
                    <a:pt x="30314" y="20884"/>
                  </a:cubicBezTo>
                  <a:cubicBezTo>
                    <a:pt x="30195" y="22801"/>
                    <a:pt x="30135" y="24813"/>
                    <a:pt x="30373" y="26730"/>
                  </a:cubicBezTo>
                  <a:cubicBezTo>
                    <a:pt x="30588" y="28516"/>
                    <a:pt x="31504" y="28921"/>
                    <a:pt x="33112" y="29504"/>
                  </a:cubicBezTo>
                  <a:cubicBezTo>
                    <a:pt x="35136" y="30219"/>
                    <a:pt x="37184" y="30838"/>
                    <a:pt x="39255" y="31350"/>
                  </a:cubicBezTo>
                  <a:cubicBezTo>
                    <a:pt x="40125" y="31564"/>
                    <a:pt x="40994" y="31767"/>
                    <a:pt x="41875" y="31945"/>
                  </a:cubicBezTo>
                  <a:cubicBezTo>
                    <a:pt x="42637" y="32100"/>
                    <a:pt x="43792" y="32564"/>
                    <a:pt x="44577" y="32410"/>
                  </a:cubicBezTo>
                  <a:cubicBezTo>
                    <a:pt x="45566" y="32195"/>
                    <a:pt x="45280" y="31136"/>
                    <a:pt x="45220" y="30362"/>
                  </a:cubicBezTo>
                  <a:cubicBezTo>
                    <a:pt x="45078" y="28409"/>
                    <a:pt x="44887" y="26468"/>
                    <a:pt x="44661" y="24528"/>
                  </a:cubicBezTo>
                  <a:cubicBezTo>
                    <a:pt x="45054" y="25409"/>
                    <a:pt x="45435" y="26290"/>
                    <a:pt x="45816" y="27171"/>
                  </a:cubicBezTo>
                  <a:cubicBezTo>
                    <a:pt x="46352" y="28409"/>
                    <a:pt x="46768" y="29981"/>
                    <a:pt x="47530" y="31088"/>
                  </a:cubicBezTo>
                  <a:cubicBezTo>
                    <a:pt x="48495" y="32505"/>
                    <a:pt x="49864" y="31874"/>
                    <a:pt x="51281" y="31433"/>
                  </a:cubicBezTo>
                  <a:cubicBezTo>
                    <a:pt x="55936" y="30004"/>
                    <a:pt x="60175" y="27302"/>
                    <a:pt x="63520" y="23754"/>
                  </a:cubicBezTo>
                  <a:cubicBezTo>
                    <a:pt x="65175" y="21992"/>
                    <a:pt x="66616" y="20003"/>
                    <a:pt x="67759" y="17872"/>
                  </a:cubicBezTo>
                  <a:cubicBezTo>
                    <a:pt x="68140" y="17158"/>
                    <a:pt x="68414" y="16610"/>
                    <a:pt x="68473" y="161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22975" y="3914900"/>
              <a:ext cx="1716600" cy="267625"/>
            </a:xfrm>
            <a:custGeom>
              <a:rect b="b" l="l" r="r" t="t"/>
              <a:pathLst>
                <a:path extrusionOk="0" fill="none" h="10705" w="68664">
                  <a:moveTo>
                    <a:pt x="24" y="60"/>
                  </a:moveTo>
                  <a:cubicBezTo>
                    <a:pt x="4584" y="3060"/>
                    <a:pt x="10418" y="4703"/>
                    <a:pt x="15645" y="6084"/>
                  </a:cubicBezTo>
                  <a:cubicBezTo>
                    <a:pt x="21229" y="7573"/>
                    <a:pt x="27004" y="8359"/>
                    <a:pt x="32778" y="8811"/>
                  </a:cubicBezTo>
                  <a:cubicBezTo>
                    <a:pt x="44244" y="9716"/>
                    <a:pt x="56495" y="10704"/>
                    <a:pt x="67794" y="8049"/>
                  </a:cubicBezTo>
                  <a:cubicBezTo>
                    <a:pt x="68664" y="7847"/>
                    <a:pt x="68485" y="6477"/>
                    <a:pt x="67592" y="6668"/>
                  </a:cubicBezTo>
                  <a:cubicBezTo>
                    <a:pt x="56293" y="9025"/>
                    <a:pt x="44649" y="8418"/>
                    <a:pt x="33195" y="7739"/>
                  </a:cubicBezTo>
                  <a:cubicBezTo>
                    <a:pt x="27528" y="7406"/>
                    <a:pt x="21896" y="6858"/>
                    <a:pt x="16348" y="5644"/>
                  </a:cubicBezTo>
                  <a:cubicBezTo>
                    <a:pt x="13538" y="5025"/>
                    <a:pt x="10787" y="4203"/>
                    <a:pt x="8085" y="3251"/>
                  </a:cubicBezTo>
                  <a:cubicBezTo>
                    <a:pt x="5358" y="2286"/>
                    <a:pt x="2774" y="965"/>
                    <a:pt x="60" y="12"/>
                  </a:cubicBezTo>
                  <a:cubicBezTo>
                    <a:pt x="24" y="0"/>
                    <a:pt x="0" y="48"/>
                    <a:pt x="24" y="6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flipH="1">
            <a:off x="-20619" y="-2"/>
            <a:ext cx="1863224" cy="1189018"/>
            <a:chOff x="4946725" y="3223150"/>
            <a:chExt cx="2101775" cy="1341250"/>
          </a:xfrm>
        </p:grpSpPr>
        <p:sp>
          <p:nvSpPr>
            <p:cNvPr id="90" name="Google Shape;90;p3"/>
            <p:cNvSpPr/>
            <p:nvPr/>
          </p:nvSpPr>
          <p:spPr>
            <a:xfrm>
              <a:off x="6649025" y="3491925"/>
              <a:ext cx="141725" cy="336375"/>
            </a:xfrm>
            <a:custGeom>
              <a:rect b="b" l="l" r="r" t="t"/>
              <a:pathLst>
                <a:path extrusionOk="0" fill="none" h="13455" w="5669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558850" y="3261850"/>
              <a:ext cx="198250" cy="196175"/>
            </a:xfrm>
            <a:custGeom>
              <a:rect b="b" l="l" r="r" t="t"/>
              <a:pathLst>
                <a:path extrusionOk="0" fill="none" h="7847" w="793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483825" y="3511575"/>
              <a:ext cx="154525" cy="415550"/>
            </a:xfrm>
            <a:custGeom>
              <a:rect b="b" l="l" r="r" t="t"/>
              <a:pathLst>
                <a:path extrusionOk="0" fill="none" h="16622" w="6181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359425" y="3254400"/>
              <a:ext cx="239625" cy="227125"/>
            </a:xfrm>
            <a:custGeom>
              <a:rect b="b" l="l" r="r" t="t"/>
              <a:pathLst>
                <a:path extrusionOk="0" fill="none" h="9085" w="9585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333525" y="3541350"/>
              <a:ext cx="131875" cy="490550"/>
            </a:xfrm>
            <a:custGeom>
              <a:rect b="b" l="l" r="r" t="t"/>
              <a:pathLst>
                <a:path extrusionOk="0" fill="none" h="19622" w="5275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143625" y="3223150"/>
              <a:ext cx="295000" cy="287850"/>
            </a:xfrm>
            <a:custGeom>
              <a:rect b="b" l="l" r="r" t="t"/>
              <a:pathLst>
                <a:path extrusionOk="0" fill="none" h="11514" w="1180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198675" y="3577350"/>
              <a:ext cx="161050" cy="567350"/>
            </a:xfrm>
            <a:custGeom>
              <a:rect b="b" l="l" r="r" t="t"/>
              <a:pathLst>
                <a:path extrusionOk="0" fill="none" h="22694" w="6442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810825" y="3257075"/>
              <a:ext cx="452175" cy="298275"/>
            </a:xfrm>
            <a:custGeom>
              <a:rect b="b" l="l" r="r" t="t"/>
              <a:pathLst>
                <a:path extrusionOk="0" fill="none" h="11931" w="18087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6048650" y="3619925"/>
              <a:ext cx="153325" cy="624200"/>
            </a:xfrm>
            <a:custGeom>
              <a:rect b="b" l="l" r="r" t="t"/>
              <a:pathLst>
                <a:path extrusionOk="0" fill="none" h="24968" w="6133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629275" y="3308275"/>
              <a:ext cx="499475" cy="284875"/>
            </a:xfrm>
            <a:custGeom>
              <a:rect b="b" l="l" r="r" t="t"/>
              <a:pathLst>
                <a:path extrusionOk="0" fill="none" h="11395" w="19979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752500" y="3750300"/>
              <a:ext cx="142900" cy="613475"/>
            </a:xfrm>
            <a:custGeom>
              <a:rect b="b" l="l" r="r" t="t"/>
              <a:pathLst>
                <a:path extrusionOk="0" fill="none" h="24539" w="5716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326250" y="3602950"/>
              <a:ext cx="493525" cy="139925"/>
            </a:xfrm>
            <a:custGeom>
              <a:rect b="b" l="l" r="r" t="t"/>
              <a:pathLst>
                <a:path extrusionOk="0" fill="none" h="5597" w="19741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915025" y="3674975"/>
              <a:ext cx="132775" cy="627500"/>
            </a:xfrm>
            <a:custGeom>
              <a:rect b="b" l="l" r="r" t="t"/>
              <a:pathLst>
                <a:path extrusionOk="0" fill="none" h="25100" w="5311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8575" y="3455625"/>
              <a:ext cx="537300" cy="202725"/>
            </a:xfrm>
            <a:custGeom>
              <a:rect b="b" l="l" r="r" t="t"/>
              <a:pathLst>
                <a:path extrusionOk="0" fill="none" h="8109" w="21492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564675" y="3828575"/>
              <a:ext cx="167900" cy="669150"/>
            </a:xfrm>
            <a:custGeom>
              <a:rect b="b" l="l" r="r" t="t"/>
              <a:pathLst>
                <a:path extrusionOk="0" fill="none" h="26766" w="6716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178325" y="3729450"/>
              <a:ext cx="501850" cy="142600"/>
            </a:xfrm>
            <a:custGeom>
              <a:rect b="b" l="l" r="r" t="t"/>
              <a:pathLst>
                <a:path extrusionOk="0" fill="none" h="5704" w="20074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441450" y="3925025"/>
              <a:ext cx="166700" cy="621225"/>
            </a:xfrm>
            <a:custGeom>
              <a:rect b="b" l="l" r="r" t="t"/>
              <a:pathLst>
                <a:path extrusionOk="0" fill="none" h="24849" w="6668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077700" y="3817275"/>
              <a:ext cx="449800" cy="165800"/>
            </a:xfrm>
            <a:custGeom>
              <a:rect b="b" l="l" r="r" t="t"/>
              <a:pathLst>
                <a:path extrusionOk="0" fill="none" h="6632" w="17992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4992575" y="3975325"/>
              <a:ext cx="462000" cy="589075"/>
            </a:xfrm>
            <a:custGeom>
              <a:rect b="b" l="l" r="r" t="t"/>
              <a:pathLst>
                <a:path extrusionOk="0" fill="none" h="23563" w="1848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946725" y="4058075"/>
              <a:ext cx="418550" cy="483400"/>
            </a:xfrm>
            <a:custGeom>
              <a:rect b="b" l="l" r="r" t="t"/>
              <a:pathLst>
                <a:path extrusionOk="0" fill="none" h="19336" w="16742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308675" y="3436850"/>
              <a:ext cx="1739825" cy="694475"/>
            </a:xfrm>
            <a:custGeom>
              <a:rect b="b" l="l" r="r" t="t"/>
              <a:pathLst>
                <a:path extrusionOk="0" fill="none" h="27779" w="69593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1"/>
          <p:cNvSpPr/>
          <p:nvPr/>
        </p:nvSpPr>
        <p:spPr>
          <a:xfrm rot="5400000">
            <a:off x="364950" y="3979338"/>
            <a:ext cx="1588800" cy="2318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1"/>
          <p:cNvSpPr/>
          <p:nvPr/>
        </p:nvSpPr>
        <p:spPr>
          <a:xfrm flipH="1">
            <a:off x="7706574" y="-7292"/>
            <a:ext cx="1445831" cy="1332660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1"/>
          <p:cNvSpPr/>
          <p:nvPr/>
        </p:nvSpPr>
        <p:spPr>
          <a:xfrm rot="10800000">
            <a:off x="-6513" y="3494850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2" name="Google Shape;582;p21"/>
          <p:cNvGrpSpPr/>
          <p:nvPr/>
        </p:nvGrpSpPr>
        <p:grpSpPr>
          <a:xfrm rot="-5400000">
            <a:off x="8030570" y="-24593"/>
            <a:ext cx="783251" cy="1016811"/>
            <a:chOff x="8159226" y="4035013"/>
            <a:chExt cx="783251" cy="1016811"/>
          </a:xfrm>
        </p:grpSpPr>
        <p:sp>
          <p:nvSpPr>
            <p:cNvPr id="583" name="Google Shape;583;p21"/>
            <p:cNvSpPr/>
            <p:nvPr/>
          </p:nvSpPr>
          <p:spPr>
            <a:xfrm flipH="1" rot="-3438117">
              <a:off x="8288660" y="4499192"/>
              <a:ext cx="201158" cy="31111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 flipH="1" rot="-3438117">
              <a:off x="8185095" y="4297369"/>
              <a:ext cx="175219" cy="157222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 flipH="1" rot="-3438117">
              <a:off x="8188029" y="4865364"/>
              <a:ext cx="169351" cy="124217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 flipH="1" rot="-3438117">
              <a:off x="8433124" y="4854599"/>
              <a:ext cx="166728" cy="165001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 flipH="1" rot="-3438117">
              <a:off x="8639128" y="4653996"/>
              <a:ext cx="204848" cy="206073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 flipH="1" rot="-3438117">
              <a:off x="8536060" y="4390048"/>
              <a:ext cx="139232" cy="172691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 flipH="1" rot="-3438117">
              <a:off x="8520567" y="4067220"/>
              <a:ext cx="164149" cy="16035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 flipH="1" rot="-3438117">
              <a:off x="8774096" y="4324576"/>
              <a:ext cx="140677" cy="142709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21"/>
          <p:cNvGrpSpPr/>
          <p:nvPr/>
        </p:nvGrpSpPr>
        <p:grpSpPr>
          <a:xfrm>
            <a:off x="8034550" y="4168050"/>
            <a:ext cx="1110575" cy="975450"/>
            <a:chOff x="3575725" y="3248450"/>
            <a:chExt cx="1110575" cy="975450"/>
          </a:xfrm>
        </p:grpSpPr>
        <p:sp>
          <p:nvSpPr>
            <p:cNvPr id="592" name="Google Shape;592;p21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21"/>
          <p:cNvSpPr/>
          <p:nvPr/>
        </p:nvSpPr>
        <p:spPr>
          <a:xfrm>
            <a:off x="58725" y="87625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21"/>
          <p:cNvGrpSpPr/>
          <p:nvPr/>
        </p:nvGrpSpPr>
        <p:grpSpPr>
          <a:xfrm flipH="1" rot="10800000">
            <a:off x="-52614" y="431999"/>
            <a:ext cx="1655900" cy="875425"/>
            <a:chOff x="1680550" y="2806125"/>
            <a:chExt cx="1655900" cy="875425"/>
          </a:xfrm>
        </p:grpSpPr>
        <p:sp>
          <p:nvSpPr>
            <p:cNvPr id="596" name="Google Shape;596;p21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8" name="Google Shape;59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2"/>
          <p:cNvSpPr/>
          <p:nvPr/>
        </p:nvSpPr>
        <p:spPr>
          <a:xfrm flipH="1" rot="10800000">
            <a:off x="6" y="-10"/>
            <a:ext cx="1110600" cy="12195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2"/>
          <p:cNvSpPr/>
          <p:nvPr/>
        </p:nvSpPr>
        <p:spPr>
          <a:xfrm flipH="1">
            <a:off x="-7248" y="-5923"/>
            <a:ext cx="1285600" cy="1379416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2"/>
          <p:cNvSpPr/>
          <p:nvPr/>
        </p:nvSpPr>
        <p:spPr>
          <a:xfrm flipH="1">
            <a:off x="7390017" y="-7292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3" name="Google Shape;603;p22"/>
          <p:cNvGrpSpPr/>
          <p:nvPr/>
        </p:nvGrpSpPr>
        <p:grpSpPr>
          <a:xfrm flipH="1" rot="-3438117">
            <a:off x="7761196" y="439439"/>
            <a:ext cx="1004345" cy="991737"/>
            <a:chOff x="623875" y="3501825"/>
            <a:chExt cx="1129625" cy="1115550"/>
          </a:xfrm>
        </p:grpSpPr>
        <p:sp>
          <p:nvSpPr>
            <p:cNvPr id="604" name="Google Shape;604;p22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5" name="Google Shape;615;p22"/>
          <p:cNvSpPr/>
          <p:nvPr/>
        </p:nvSpPr>
        <p:spPr>
          <a:xfrm flipH="1" rot="10800000">
            <a:off x="90373" y="4704245"/>
            <a:ext cx="368035" cy="32938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2"/>
          <p:cNvSpPr/>
          <p:nvPr/>
        </p:nvSpPr>
        <p:spPr>
          <a:xfrm flipH="1" rot="9039692">
            <a:off x="212885" y="4257352"/>
            <a:ext cx="309473" cy="227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2"/>
          <p:cNvSpPr/>
          <p:nvPr/>
        </p:nvSpPr>
        <p:spPr>
          <a:xfrm flipH="1" rot="-9620968">
            <a:off x="516821" y="4653331"/>
            <a:ext cx="237469" cy="174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9" name="Google Shape;619;p22"/>
          <p:cNvSpPr/>
          <p:nvPr/>
        </p:nvSpPr>
        <p:spPr>
          <a:xfrm flipH="1" rot="10800000">
            <a:off x="8625698" y="4741724"/>
            <a:ext cx="326237" cy="291902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2"/>
          <p:cNvSpPr/>
          <p:nvPr/>
        </p:nvSpPr>
        <p:spPr>
          <a:xfrm flipH="1" rot="9039692">
            <a:off x="8606510" y="4329552"/>
            <a:ext cx="309473" cy="227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2"/>
          <p:cNvSpPr/>
          <p:nvPr/>
        </p:nvSpPr>
        <p:spPr>
          <a:xfrm flipH="1" rot="-9620968">
            <a:off x="8365771" y="4581131"/>
            <a:ext cx="237469" cy="174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1_1_1_1_1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3"/>
          <p:cNvSpPr/>
          <p:nvPr/>
        </p:nvSpPr>
        <p:spPr>
          <a:xfrm flipH="1" rot="5400000">
            <a:off x="-39199" y="15358"/>
            <a:ext cx="1137600" cy="10923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3"/>
          <p:cNvSpPr/>
          <p:nvPr/>
        </p:nvSpPr>
        <p:spPr>
          <a:xfrm>
            <a:off x="7780650" y="-50"/>
            <a:ext cx="1363352" cy="1462841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3"/>
          <p:cNvSpPr/>
          <p:nvPr/>
        </p:nvSpPr>
        <p:spPr>
          <a:xfrm>
            <a:off x="3021650" y="4918525"/>
            <a:ext cx="3100693" cy="224971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23"/>
          <p:cNvGrpSpPr/>
          <p:nvPr/>
        </p:nvGrpSpPr>
        <p:grpSpPr>
          <a:xfrm>
            <a:off x="0" y="8650"/>
            <a:ext cx="1746675" cy="1445450"/>
            <a:chOff x="763475" y="1235400"/>
            <a:chExt cx="1746675" cy="1445450"/>
          </a:xfrm>
        </p:grpSpPr>
        <p:sp>
          <p:nvSpPr>
            <p:cNvPr id="627" name="Google Shape;627;p23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23"/>
          <p:cNvSpPr/>
          <p:nvPr/>
        </p:nvSpPr>
        <p:spPr>
          <a:xfrm>
            <a:off x="8344718" y="323138"/>
            <a:ext cx="640076" cy="572711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3"/>
          <p:cNvSpPr txBox="1"/>
          <p:nvPr>
            <p:ph type="title"/>
          </p:nvPr>
        </p:nvSpPr>
        <p:spPr>
          <a:xfrm>
            <a:off x="720000" y="454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4"/>
          <p:cNvSpPr txBox="1"/>
          <p:nvPr>
            <p:ph type="title"/>
          </p:nvPr>
        </p:nvSpPr>
        <p:spPr>
          <a:xfrm>
            <a:off x="1458150" y="2966790"/>
            <a:ext cx="6227700" cy="49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7" name="Google Shape;637;p24"/>
          <p:cNvSpPr txBox="1"/>
          <p:nvPr>
            <p:ph idx="1" type="subTitle"/>
          </p:nvPr>
        </p:nvSpPr>
        <p:spPr>
          <a:xfrm>
            <a:off x="1458150" y="1699591"/>
            <a:ext cx="6227700" cy="126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8" name="Google Shape;638;p24"/>
          <p:cNvSpPr/>
          <p:nvPr/>
        </p:nvSpPr>
        <p:spPr>
          <a:xfrm flipH="1" rot="-5400000">
            <a:off x="7156350" y="-359550"/>
            <a:ext cx="1628100" cy="2347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4"/>
          <p:cNvSpPr/>
          <p:nvPr/>
        </p:nvSpPr>
        <p:spPr>
          <a:xfrm flipH="1">
            <a:off x="-174" y="2523775"/>
            <a:ext cx="1491600" cy="26214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4"/>
          <p:cNvSpPr/>
          <p:nvPr/>
        </p:nvSpPr>
        <p:spPr>
          <a:xfrm flipH="1" rot="5400000">
            <a:off x="-954801" y="2081934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" name="Google Shape;641;p24"/>
          <p:cNvGrpSpPr/>
          <p:nvPr/>
        </p:nvGrpSpPr>
        <p:grpSpPr>
          <a:xfrm flipH="1" rot="-8838117">
            <a:off x="354292" y="1339356"/>
            <a:ext cx="1004345" cy="991737"/>
            <a:chOff x="623875" y="3501825"/>
            <a:chExt cx="1129625" cy="1115550"/>
          </a:xfrm>
        </p:grpSpPr>
        <p:sp>
          <p:nvSpPr>
            <p:cNvPr id="642" name="Google Shape;642;p24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24"/>
          <p:cNvSpPr/>
          <p:nvPr/>
        </p:nvSpPr>
        <p:spPr>
          <a:xfrm rot="-5400000">
            <a:off x="7686188" y="-732270"/>
            <a:ext cx="753149" cy="2188524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4" name="Google Shape;654;p24"/>
          <p:cNvGrpSpPr/>
          <p:nvPr/>
        </p:nvGrpSpPr>
        <p:grpSpPr>
          <a:xfrm rot="-2573076">
            <a:off x="381" y="4372147"/>
            <a:ext cx="1655842" cy="875394"/>
            <a:chOff x="1680550" y="2806125"/>
            <a:chExt cx="1655900" cy="875425"/>
          </a:xfrm>
        </p:grpSpPr>
        <p:sp>
          <p:nvSpPr>
            <p:cNvPr id="655" name="Google Shape;655;p24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7397337" y="3690200"/>
            <a:ext cx="1746675" cy="1445450"/>
            <a:chOff x="763475" y="1235400"/>
            <a:chExt cx="1746675" cy="1445450"/>
          </a:xfrm>
        </p:grpSpPr>
        <p:sp>
          <p:nvSpPr>
            <p:cNvPr id="658" name="Google Shape;658;p24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24"/>
          <p:cNvSpPr/>
          <p:nvPr/>
        </p:nvSpPr>
        <p:spPr>
          <a:xfrm>
            <a:off x="7994056" y="481214"/>
            <a:ext cx="553203" cy="494981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4"/>
          <p:cNvSpPr/>
          <p:nvPr/>
        </p:nvSpPr>
        <p:spPr>
          <a:xfrm rot="1760308">
            <a:off x="7683385" y="814361"/>
            <a:ext cx="309473" cy="227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4"/>
          <p:cNvSpPr/>
          <p:nvPr/>
        </p:nvSpPr>
        <p:spPr>
          <a:xfrm rot="-1179032">
            <a:off x="8003046" y="1094858"/>
            <a:ext cx="237469" cy="174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5"/>
          <p:cNvSpPr/>
          <p:nvPr>
            <p:ph idx="2" type="pic"/>
          </p:nvPr>
        </p:nvSpPr>
        <p:spPr>
          <a:xfrm>
            <a:off x="1184637" y="1323300"/>
            <a:ext cx="2143800" cy="24969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p25"/>
          <p:cNvSpPr txBox="1"/>
          <p:nvPr>
            <p:ph idx="1" type="subTitle"/>
          </p:nvPr>
        </p:nvSpPr>
        <p:spPr>
          <a:xfrm>
            <a:off x="3804692" y="2662854"/>
            <a:ext cx="46338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0" name="Google Shape;670;p25"/>
          <p:cNvSpPr txBox="1"/>
          <p:nvPr>
            <p:ph type="title"/>
          </p:nvPr>
        </p:nvSpPr>
        <p:spPr>
          <a:xfrm>
            <a:off x="3802792" y="1636446"/>
            <a:ext cx="4633800" cy="10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1" name="Google Shape;671;p25"/>
          <p:cNvSpPr/>
          <p:nvPr/>
        </p:nvSpPr>
        <p:spPr>
          <a:xfrm flipH="1" rot="-5400000">
            <a:off x="7576200" y="3587994"/>
            <a:ext cx="806100" cy="2318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5"/>
          <p:cNvSpPr/>
          <p:nvPr/>
        </p:nvSpPr>
        <p:spPr>
          <a:xfrm>
            <a:off x="-6500" y="-14584"/>
            <a:ext cx="1445831" cy="1332660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5"/>
          <p:cNvSpPr/>
          <p:nvPr/>
        </p:nvSpPr>
        <p:spPr>
          <a:xfrm flipH="1" rot="10800000">
            <a:off x="7599375" y="3494850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" name="Google Shape;674;p25"/>
          <p:cNvGrpSpPr/>
          <p:nvPr/>
        </p:nvGrpSpPr>
        <p:grpSpPr>
          <a:xfrm flipH="1" rot="5400000">
            <a:off x="324792" y="-24593"/>
            <a:ext cx="783251" cy="1016811"/>
            <a:chOff x="8159226" y="4035013"/>
            <a:chExt cx="783251" cy="1016811"/>
          </a:xfrm>
        </p:grpSpPr>
        <p:sp>
          <p:nvSpPr>
            <p:cNvPr id="675" name="Google Shape;675;p25"/>
            <p:cNvSpPr/>
            <p:nvPr/>
          </p:nvSpPr>
          <p:spPr>
            <a:xfrm flipH="1" rot="-3438117">
              <a:off x="8288660" y="4499192"/>
              <a:ext cx="201158" cy="31111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 flipH="1" rot="-3438117">
              <a:off x="8185095" y="4297369"/>
              <a:ext cx="175219" cy="157222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 flipH="1" rot="-3438117">
              <a:off x="8188029" y="4865364"/>
              <a:ext cx="169351" cy="124217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 flipH="1" rot="-3438117">
              <a:off x="8433124" y="4854599"/>
              <a:ext cx="166728" cy="165001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 flipH="1" rot="-3438117">
              <a:off x="8639128" y="4653996"/>
              <a:ext cx="204848" cy="206073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 flipH="1" rot="-3438117">
              <a:off x="8536060" y="4390048"/>
              <a:ext cx="139232" cy="172691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 flipH="1" rot="-3438117">
              <a:off x="8520567" y="4067220"/>
              <a:ext cx="164149" cy="16035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 flipH="1" rot="-3438117">
              <a:off x="8774096" y="4324576"/>
              <a:ext cx="140677" cy="142709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25"/>
          <p:cNvGrpSpPr/>
          <p:nvPr/>
        </p:nvGrpSpPr>
        <p:grpSpPr>
          <a:xfrm flipH="1">
            <a:off x="-21097" y="4175342"/>
            <a:ext cx="1110575" cy="975450"/>
            <a:chOff x="3575725" y="3248450"/>
            <a:chExt cx="1110575" cy="975450"/>
          </a:xfrm>
        </p:grpSpPr>
        <p:sp>
          <p:nvSpPr>
            <p:cNvPr id="684" name="Google Shape;684;p25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25"/>
          <p:cNvSpPr/>
          <p:nvPr/>
        </p:nvSpPr>
        <p:spPr>
          <a:xfrm flipH="1">
            <a:off x="8194337" y="87625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25"/>
          <p:cNvGrpSpPr/>
          <p:nvPr/>
        </p:nvGrpSpPr>
        <p:grpSpPr>
          <a:xfrm rot="10800000">
            <a:off x="7531315" y="431999"/>
            <a:ext cx="1655900" cy="875425"/>
            <a:chOff x="1680550" y="2806125"/>
            <a:chExt cx="1655900" cy="875425"/>
          </a:xfrm>
        </p:grpSpPr>
        <p:sp>
          <p:nvSpPr>
            <p:cNvPr id="688" name="Google Shape;688;p25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1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6"/>
          <p:cNvSpPr txBox="1"/>
          <p:nvPr>
            <p:ph idx="1" type="subTitle"/>
          </p:nvPr>
        </p:nvSpPr>
        <p:spPr>
          <a:xfrm>
            <a:off x="850275" y="2216300"/>
            <a:ext cx="3246300" cy="14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2" name="Google Shape;692;p26"/>
          <p:cNvSpPr/>
          <p:nvPr/>
        </p:nvSpPr>
        <p:spPr>
          <a:xfrm rot="5400000">
            <a:off x="783819" y="3587994"/>
            <a:ext cx="806100" cy="23187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6"/>
          <p:cNvSpPr/>
          <p:nvPr/>
        </p:nvSpPr>
        <p:spPr>
          <a:xfrm flipH="1">
            <a:off x="7726788" y="-14584"/>
            <a:ext cx="1445831" cy="1332660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6"/>
          <p:cNvSpPr/>
          <p:nvPr/>
        </p:nvSpPr>
        <p:spPr>
          <a:xfrm rot="10800000">
            <a:off x="20994" y="3494850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5" name="Google Shape;695;p26"/>
          <p:cNvGrpSpPr/>
          <p:nvPr/>
        </p:nvGrpSpPr>
        <p:grpSpPr>
          <a:xfrm rot="-5400000">
            <a:off x="8058077" y="-24593"/>
            <a:ext cx="783251" cy="1016811"/>
            <a:chOff x="8159226" y="4035013"/>
            <a:chExt cx="783251" cy="1016811"/>
          </a:xfrm>
        </p:grpSpPr>
        <p:sp>
          <p:nvSpPr>
            <p:cNvPr id="696" name="Google Shape;696;p26"/>
            <p:cNvSpPr/>
            <p:nvPr/>
          </p:nvSpPr>
          <p:spPr>
            <a:xfrm flipH="1" rot="-3438117">
              <a:off x="8288660" y="4499192"/>
              <a:ext cx="201158" cy="31111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 flipH="1" rot="-3438117">
              <a:off x="8185095" y="4297369"/>
              <a:ext cx="175219" cy="157222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 flipH="1" rot="-3438117">
              <a:off x="8188029" y="4865364"/>
              <a:ext cx="169351" cy="124217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 flipH="1" rot="-3438117">
              <a:off x="8433124" y="4854599"/>
              <a:ext cx="166728" cy="165001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 flipH="1" rot="-3438117">
              <a:off x="8639128" y="4653996"/>
              <a:ext cx="204848" cy="206073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 flipH="1" rot="-3438117">
              <a:off x="8536060" y="4390048"/>
              <a:ext cx="139232" cy="172691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 flipH="1" rot="-3438117">
              <a:off x="8520567" y="4067220"/>
              <a:ext cx="164149" cy="16035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 flipH="1" rot="-3438117">
              <a:off x="8774096" y="4324576"/>
              <a:ext cx="140677" cy="142709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26"/>
          <p:cNvGrpSpPr/>
          <p:nvPr/>
        </p:nvGrpSpPr>
        <p:grpSpPr>
          <a:xfrm>
            <a:off x="8076640" y="4175342"/>
            <a:ext cx="1110575" cy="975450"/>
            <a:chOff x="3575725" y="3248450"/>
            <a:chExt cx="1110575" cy="975450"/>
          </a:xfrm>
        </p:grpSpPr>
        <p:sp>
          <p:nvSpPr>
            <p:cNvPr id="705" name="Google Shape;705;p26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26"/>
          <p:cNvSpPr/>
          <p:nvPr/>
        </p:nvSpPr>
        <p:spPr>
          <a:xfrm>
            <a:off x="86232" y="87625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26"/>
          <p:cNvGrpSpPr/>
          <p:nvPr/>
        </p:nvGrpSpPr>
        <p:grpSpPr>
          <a:xfrm flipH="1" rot="10800000">
            <a:off x="-21097" y="431999"/>
            <a:ext cx="1655900" cy="875425"/>
            <a:chOff x="1680550" y="2806125"/>
            <a:chExt cx="1655900" cy="875425"/>
          </a:xfrm>
        </p:grpSpPr>
        <p:sp>
          <p:nvSpPr>
            <p:cNvPr id="709" name="Google Shape;709;p26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1" name="Google Shape;71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7"/>
          <p:cNvSpPr/>
          <p:nvPr/>
        </p:nvSpPr>
        <p:spPr>
          <a:xfrm flipH="1" rot="10800000">
            <a:off x="317675" y="14200"/>
            <a:ext cx="970500" cy="962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7"/>
          <p:cNvSpPr/>
          <p:nvPr/>
        </p:nvSpPr>
        <p:spPr>
          <a:xfrm flipH="1">
            <a:off x="8074450" y="4181100"/>
            <a:ext cx="970500" cy="962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7"/>
          <p:cNvSpPr/>
          <p:nvPr/>
        </p:nvSpPr>
        <p:spPr>
          <a:xfrm flipH="1">
            <a:off x="-24458" y="-14584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7"/>
          <p:cNvSpPr/>
          <p:nvPr/>
        </p:nvSpPr>
        <p:spPr>
          <a:xfrm flipH="1">
            <a:off x="8074450" y="136113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7"/>
          <p:cNvSpPr/>
          <p:nvPr/>
        </p:nvSpPr>
        <p:spPr>
          <a:xfrm rot="5400000">
            <a:off x="7549142" y="3549634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8" name="Google Shape;718;p27"/>
          <p:cNvGrpSpPr/>
          <p:nvPr/>
        </p:nvGrpSpPr>
        <p:grpSpPr>
          <a:xfrm flipH="1">
            <a:off x="235525" y="4082125"/>
            <a:ext cx="972750" cy="956100"/>
            <a:chOff x="8099625" y="4181100"/>
            <a:chExt cx="972750" cy="956100"/>
          </a:xfrm>
        </p:grpSpPr>
        <p:sp>
          <p:nvSpPr>
            <p:cNvPr id="719" name="Google Shape;719;p27"/>
            <p:cNvSpPr/>
            <p:nvPr/>
          </p:nvSpPr>
          <p:spPr>
            <a:xfrm>
              <a:off x="8606700" y="4450675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8756450" y="418110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8422188" y="4267088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8881900" y="4592438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8815975" y="4824875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8487350" y="4905400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8329525" y="471115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8099625" y="4849950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27"/>
          <p:cNvGrpSpPr/>
          <p:nvPr/>
        </p:nvGrpSpPr>
        <p:grpSpPr>
          <a:xfrm flipH="1" rot="10800000">
            <a:off x="8033425" y="7675"/>
            <a:ext cx="1110575" cy="975450"/>
            <a:chOff x="3575725" y="3248450"/>
            <a:chExt cx="1110575" cy="975450"/>
          </a:xfrm>
        </p:grpSpPr>
        <p:sp>
          <p:nvSpPr>
            <p:cNvPr id="728" name="Google Shape;728;p27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0" name="Google Shape;730;p27"/>
          <p:cNvSpPr txBox="1"/>
          <p:nvPr>
            <p:ph idx="1" type="subTitle"/>
          </p:nvPr>
        </p:nvSpPr>
        <p:spPr>
          <a:xfrm>
            <a:off x="5068389" y="3226090"/>
            <a:ext cx="2874300" cy="44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31" name="Google Shape;731;p27"/>
          <p:cNvSpPr txBox="1"/>
          <p:nvPr>
            <p:ph idx="2" type="subTitle"/>
          </p:nvPr>
        </p:nvSpPr>
        <p:spPr>
          <a:xfrm>
            <a:off x="1209372" y="3226112"/>
            <a:ext cx="2874300" cy="44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32" name="Google Shape;732;p27"/>
          <p:cNvSpPr txBox="1"/>
          <p:nvPr>
            <p:ph idx="3" type="subTitle"/>
          </p:nvPr>
        </p:nvSpPr>
        <p:spPr>
          <a:xfrm>
            <a:off x="5068397" y="3590100"/>
            <a:ext cx="2874300" cy="86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3" name="Google Shape;733;p27"/>
          <p:cNvSpPr txBox="1"/>
          <p:nvPr>
            <p:ph idx="4" type="subTitle"/>
          </p:nvPr>
        </p:nvSpPr>
        <p:spPr>
          <a:xfrm>
            <a:off x="1209375" y="3593284"/>
            <a:ext cx="2874300" cy="86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4" name="Google Shape;734;p27"/>
          <p:cNvSpPr txBox="1"/>
          <p:nvPr>
            <p:ph type="title"/>
          </p:nvPr>
        </p:nvSpPr>
        <p:spPr>
          <a:xfrm>
            <a:off x="720000" y="444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/>
          <p:nvPr/>
        </p:nvSpPr>
        <p:spPr>
          <a:xfrm flipH="1">
            <a:off x="7397309" y="-12659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8"/>
          <p:cNvSpPr/>
          <p:nvPr/>
        </p:nvSpPr>
        <p:spPr>
          <a:xfrm flipH="1">
            <a:off x="3143166" y="4738475"/>
            <a:ext cx="3757050" cy="405017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8"/>
          <p:cNvSpPr/>
          <p:nvPr/>
        </p:nvSpPr>
        <p:spPr>
          <a:xfrm flipH="1">
            <a:off x="-14584" y="2554450"/>
            <a:ext cx="677475" cy="2589050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9" name="Google Shape;739;p28"/>
          <p:cNvGrpSpPr/>
          <p:nvPr/>
        </p:nvGrpSpPr>
        <p:grpSpPr>
          <a:xfrm flipH="1" rot="10800000">
            <a:off x="11" y="-5"/>
            <a:ext cx="1339874" cy="1108805"/>
            <a:chOff x="763475" y="1235400"/>
            <a:chExt cx="1746675" cy="1445450"/>
          </a:xfrm>
        </p:grpSpPr>
        <p:sp>
          <p:nvSpPr>
            <p:cNvPr id="740" name="Google Shape;740;p28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6" name="Google Shape;746;p28"/>
          <p:cNvSpPr/>
          <p:nvPr/>
        </p:nvSpPr>
        <p:spPr>
          <a:xfrm flipH="1">
            <a:off x="8740339" y="4421199"/>
            <a:ext cx="220591" cy="197295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8"/>
          <p:cNvSpPr/>
          <p:nvPr/>
        </p:nvSpPr>
        <p:spPr>
          <a:xfrm flipH="1">
            <a:off x="8646030" y="4112200"/>
            <a:ext cx="149182" cy="158239"/>
          </a:xfrm>
          <a:custGeom>
            <a:rect b="b" l="l" r="r" t="t"/>
            <a:pathLst>
              <a:path extrusionOk="0" h="36587" w="34493">
                <a:moveTo>
                  <a:pt x="17731" y="0"/>
                </a:moveTo>
                <a:cubicBezTo>
                  <a:pt x="14425" y="0"/>
                  <a:pt x="11132" y="1023"/>
                  <a:pt x="8549" y="3095"/>
                </a:cubicBezTo>
                <a:cubicBezTo>
                  <a:pt x="5418" y="5595"/>
                  <a:pt x="3501" y="9369"/>
                  <a:pt x="2501" y="13251"/>
                </a:cubicBezTo>
                <a:cubicBezTo>
                  <a:pt x="881" y="19585"/>
                  <a:pt x="0" y="28181"/>
                  <a:pt x="5668" y="32872"/>
                </a:cubicBezTo>
                <a:cubicBezTo>
                  <a:pt x="8204" y="34980"/>
                  <a:pt x="11502" y="35968"/>
                  <a:pt x="14776" y="36385"/>
                </a:cubicBezTo>
                <a:cubicBezTo>
                  <a:pt x="15765" y="36510"/>
                  <a:pt x="16769" y="36587"/>
                  <a:pt x="17770" y="36587"/>
                </a:cubicBezTo>
                <a:cubicBezTo>
                  <a:pt x="19626" y="36587"/>
                  <a:pt x="21468" y="36322"/>
                  <a:pt x="23170" y="35611"/>
                </a:cubicBezTo>
                <a:cubicBezTo>
                  <a:pt x="25063" y="34813"/>
                  <a:pt x="26694" y="33503"/>
                  <a:pt x="28111" y="32015"/>
                </a:cubicBezTo>
                <a:cubicBezTo>
                  <a:pt x="32135" y="27776"/>
                  <a:pt x="34493" y="21883"/>
                  <a:pt x="34052" y="16049"/>
                </a:cubicBezTo>
                <a:cubicBezTo>
                  <a:pt x="33612" y="10215"/>
                  <a:pt x="30230" y="4583"/>
                  <a:pt x="25075" y="1809"/>
                </a:cubicBezTo>
                <a:cubicBezTo>
                  <a:pt x="22832" y="607"/>
                  <a:pt x="20278" y="0"/>
                  <a:pt x="17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8"/>
          <p:cNvSpPr/>
          <p:nvPr/>
        </p:nvSpPr>
        <p:spPr>
          <a:xfrm flipH="1">
            <a:off x="8344595" y="4618503"/>
            <a:ext cx="347033" cy="318792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8"/>
          <p:cNvSpPr/>
          <p:nvPr/>
        </p:nvSpPr>
        <p:spPr>
          <a:xfrm flipH="1">
            <a:off x="7971436" y="278225"/>
            <a:ext cx="939480" cy="84060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8"/>
          <p:cNvSpPr txBox="1"/>
          <p:nvPr>
            <p:ph idx="1" type="subTitle"/>
          </p:nvPr>
        </p:nvSpPr>
        <p:spPr>
          <a:xfrm>
            <a:off x="4572000" y="1077425"/>
            <a:ext cx="3850200" cy="354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1" name="Google Shape;751;p28"/>
          <p:cNvSpPr txBox="1"/>
          <p:nvPr>
            <p:ph idx="2" type="subTitle"/>
          </p:nvPr>
        </p:nvSpPr>
        <p:spPr>
          <a:xfrm>
            <a:off x="721900" y="1077425"/>
            <a:ext cx="3850200" cy="354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2" name="Google Shape;752;p28"/>
          <p:cNvSpPr txBox="1"/>
          <p:nvPr>
            <p:ph type="title"/>
          </p:nvPr>
        </p:nvSpPr>
        <p:spPr>
          <a:xfrm>
            <a:off x="720000" y="444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2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9"/>
          <p:cNvSpPr txBox="1"/>
          <p:nvPr>
            <p:ph type="title"/>
          </p:nvPr>
        </p:nvSpPr>
        <p:spPr>
          <a:xfrm>
            <a:off x="992625" y="2571750"/>
            <a:ext cx="3316200" cy="42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55" name="Google Shape;755;p29"/>
          <p:cNvSpPr txBox="1"/>
          <p:nvPr>
            <p:ph idx="1" type="subTitle"/>
          </p:nvPr>
        </p:nvSpPr>
        <p:spPr>
          <a:xfrm>
            <a:off x="992625" y="2943777"/>
            <a:ext cx="3316200" cy="118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6" name="Google Shape;756;p29"/>
          <p:cNvSpPr txBox="1"/>
          <p:nvPr>
            <p:ph idx="2" type="title"/>
          </p:nvPr>
        </p:nvSpPr>
        <p:spPr>
          <a:xfrm>
            <a:off x="4835300" y="2571750"/>
            <a:ext cx="3316200" cy="421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57" name="Google Shape;757;p29"/>
          <p:cNvSpPr txBox="1"/>
          <p:nvPr>
            <p:ph idx="3" type="subTitle"/>
          </p:nvPr>
        </p:nvSpPr>
        <p:spPr>
          <a:xfrm>
            <a:off x="4835300" y="2943779"/>
            <a:ext cx="3316200" cy="1188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8" name="Google Shape;758;p29"/>
          <p:cNvSpPr/>
          <p:nvPr/>
        </p:nvSpPr>
        <p:spPr>
          <a:xfrm flipH="1" rot="10800000">
            <a:off x="7652400" y="0"/>
            <a:ext cx="1491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9"/>
          <p:cNvSpPr/>
          <p:nvPr/>
        </p:nvSpPr>
        <p:spPr>
          <a:xfrm flipH="1" rot="10800000">
            <a:off x="6600480" y="-20307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9"/>
          <p:cNvSpPr/>
          <p:nvPr/>
        </p:nvSpPr>
        <p:spPr>
          <a:xfrm rot="10800000">
            <a:off x="-7292" y="3492242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1" name="Google Shape;761;p29"/>
          <p:cNvGrpSpPr/>
          <p:nvPr/>
        </p:nvGrpSpPr>
        <p:grpSpPr>
          <a:xfrm flipH="1" rot="10800000">
            <a:off x="-31100" y="0"/>
            <a:ext cx="1746675" cy="1445450"/>
            <a:chOff x="763475" y="1235400"/>
            <a:chExt cx="1746675" cy="1445450"/>
          </a:xfrm>
        </p:grpSpPr>
        <p:sp>
          <p:nvSpPr>
            <p:cNvPr id="762" name="Google Shape;762;p29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29"/>
          <p:cNvGrpSpPr/>
          <p:nvPr/>
        </p:nvGrpSpPr>
        <p:grpSpPr>
          <a:xfrm>
            <a:off x="8033425" y="4168050"/>
            <a:ext cx="1110575" cy="975450"/>
            <a:chOff x="3575725" y="3248450"/>
            <a:chExt cx="1110575" cy="975450"/>
          </a:xfrm>
        </p:grpSpPr>
        <p:sp>
          <p:nvSpPr>
            <p:cNvPr id="769" name="Google Shape;769;p29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29"/>
          <p:cNvSpPr/>
          <p:nvPr/>
        </p:nvSpPr>
        <p:spPr>
          <a:xfrm rot="2541252">
            <a:off x="4371160" y="274498"/>
            <a:ext cx="239882" cy="297553"/>
          </a:xfrm>
          <a:custGeom>
            <a:rect b="b" l="l" r="r" t="t"/>
            <a:pathLst>
              <a:path extrusionOk="0" h="7770" w="6264">
                <a:moveTo>
                  <a:pt x="3259" y="0"/>
                </a:moveTo>
                <a:cubicBezTo>
                  <a:pt x="2700" y="0"/>
                  <a:pt x="2140" y="153"/>
                  <a:pt x="1667" y="449"/>
                </a:cubicBezTo>
                <a:cubicBezTo>
                  <a:pt x="536" y="1163"/>
                  <a:pt x="1" y="2580"/>
                  <a:pt x="72" y="3914"/>
                </a:cubicBezTo>
                <a:cubicBezTo>
                  <a:pt x="143" y="5354"/>
                  <a:pt x="691" y="7354"/>
                  <a:pt x="2275" y="7700"/>
                </a:cubicBezTo>
                <a:cubicBezTo>
                  <a:pt x="2495" y="7747"/>
                  <a:pt x="2706" y="7770"/>
                  <a:pt x="2908" y="7770"/>
                </a:cubicBezTo>
                <a:cubicBezTo>
                  <a:pt x="4831" y="7770"/>
                  <a:pt x="5954" y="5741"/>
                  <a:pt x="6180" y="3985"/>
                </a:cubicBezTo>
                <a:cubicBezTo>
                  <a:pt x="6263" y="3342"/>
                  <a:pt x="6263" y="2675"/>
                  <a:pt x="6073" y="2068"/>
                </a:cubicBezTo>
                <a:cubicBezTo>
                  <a:pt x="5799" y="1211"/>
                  <a:pt x="5108" y="485"/>
                  <a:pt x="4263" y="175"/>
                </a:cubicBezTo>
                <a:cubicBezTo>
                  <a:pt x="3942" y="58"/>
                  <a:pt x="3601" y="0"/>
                  <a:pt x="32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9"/>
          <p:cNvSpPr/>
          <p:nvPr/>
        </p:nvSpPr>
        <p:spPr>
          <a:xfrm>
            <a:off x="3866649" y="-153477"/>
            <a:ext cx="611422" cy="451131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9"/>
          <p:cNvSpPr/>
          <p:nvPr/>
        </p:nvSpPr>
        <p:spPr>
          <a:xfrm rot="-1277784">
            <a:off x="4020081" y="360252"/>
            <a:ext cx="208517" cy="229466"/>
          </a:xfrm>
          <a:custGeom>
            <a:rect b="b" l="l" r="r" t="t"/>
            <a:pathLst>
              <a:path extrusionOk="0" h="7770" w="6264">
                <a:moveTo>
                  <a:pt x="3259" y="0"/>
                </a:moveTo>
                <a:cubicBezTo>
                  <a:pt x="2700" y="0"/>
                  <a:pt x="2140" y="153"/>
                  <a:pt x="1667" y="449"/>
                </a:cubicBezTo>
                <a:cubicBezTo>
                  <a:pt x="536" y="1163"/>
                  <a:pt x="1" y="2580"/>
                  <a:pt x="72" y="3914"/>
                </a:cubicBezTo>
                <a:cubicBezTo>
                  <a:pt x="143" y="5354"/>
                  <a:pt x="691" y="7354"/>
                  <a:pt x="2275" y="7700"/>
                </a:cubicBezTo>
                <a:cubicBezTo>
                  <a:pt x="2495" y="7747"/>
                  <a:pt x="2706" y="7770"/>
                  <a:pt x="2908" y="7770"/>
                </a:cubicBezTo>
                <a:cubicBezTo>
                  <a:pt x="4831" y="7770"/>
                  <a:pt x="5954" y="5741"/>
                  <a:pt x="6180" y="3985"/>
                </a:cubicBezTo>
                <a:cubicBezTo>
                  <a:pt x="6263" y="3342"/>
                  <a:pt x="6263" y="2675"/>
                  <a:pt x="6073" y="2068"/>
                </a:cubicBezTo>
                <a:cubicBezTo>
                  <a:pt x="5799" y="1211"/>
                  <a:pt x="5108" y="485"/>
                  <a:pt x="4263" y="175"/>
                </a:cubicBezTo>
                <a:cubicBezTo>
                  <a:pt x="3942" y="58"/>
                  <a:pt x="3601" y="0"/>
                  <a:pt x="32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0"/>
          <p:cNvSpPr txBox="1"/>
          <p:nvPr>
            <p:ph hasCustomPrompt="1" type="title"/>
          </p:nvPr>
        </p:nvSpPr>
        <p:spPr>
          <a:xfrm flipH="1">
            <a:off x="1360175" y="1854425"/>
            <a:ext cx="10413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76" name="Google Shape;776;p30"/>
          <p:cNvSpPr txBox="1"/>
          <p:nvPr>
            <p:ph hasCustomPrompt="1" idx="2" type="title"/>
          </p:nvPr>
        </p:nvSpPr>
        <p:spPr>
          <a:xfrm flipH="1">
            <a:off x="4046850" y="1854425"/>
            <a:ext cx="10413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77" name="Google Shape;777;p30"/>
          <p:cNvSpPr txBox="1"/>
          <p:nvPr>
            <p:ph hasCustomPrompt="1" idx="3" type="title"/>
          </p:nvPr>
        </p:nvSpPr>
        <p:spPr>
          <a:xfrm flipH="1">
            <a:off x="6738025" y="1854425"/>
            <a:ext cx="10413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778" name="Google Shape;778;p30"/>
          <p:cNvSpPr/>
          <p:nvPr/>
        </p:nvSpPr>
        <p:spPr>
          <a:xfrm rot="10800000">
            <a:off x="7824075" y="14200"/>
            <a:ext cx="970500" cy="962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30"/>
          <p:cNvSpPr/>
          <p:nvPr/>
        </p:nvSpPr>
        <p:spPr>
          <a:xfrm>
            <a:off x="67300" y="4181100"/>
            <a:ext cx="970500" cy="9624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30"/>
          <p:cNvSpPr/>
          <p:nvPr/>
        </p:nvSpPr>
        <p:spPr>
          <a:xfrm>
            <a:off x="6251817" y="-7292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0"/>
          <p:cNvSpPr/>
          <p:nvPr/>
        </p:nvSpPr>
        <p:spPr>
          <a:xfrm>
            <a:off x="279125" y="174188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0"/>
          <p:cNvSpPr/>
          <p:nvPr/>
        </p:nvSpPr>
        <p:spPr>
          <a:xfrm flipH="1" rot="-5400000">
            <a:off x="24650" y="3535050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3" name="Google Shape;783;p30"/>
          <p:cNvGrpSpPr/>
          <p:nvPr/>
        </p:nvGrpSpPr>
        <p:grpSpPr>
          <a:xfrm>
            <a:off x="-29167" y="57700"/>
            <a:ext cx="1655900" cy="875425"/>
            <a:chOff x="1680550" y="2806125"/>
            <a:chExt cx="1655900" cy="875425"/>
          </a:xfrm>
        </p:grpSpPr>
        <p:sp>
          <p:nvSpPr>
            <p:cNvPr id="784" name="Google Shape;784;p30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Google Shape;786;p30"/>
          <p:cNvGrpSpPr/>
          <p:nvPr/>
        </p:nvGrpSpPr>
        <p:grpSpPr>
          <a:xfrm>
            <a:off x="7935825" y="4140450"/>
            <a:ext cx="972750" cy="956100"/>
            <a:chOff x="8099625" y="4181100"/>
            <a:chExt cx="972750" cy="956100"/>
          </a:xfrm>
        </p:grpSpPr>
        <p:sp>
          <p:nvSpPr>
            <p:cNvPr id="787" name="Google Shape;787;p30"/>
            <p:cNvSpPr/>
            <p:nvPr/>
          </p:nvSpPr>
          <p:spPr>
            <a:xfrm>
              <a:off x="8606700" y="4450675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8756450" y="418110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8422188" y="4267088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0"/>
            <p:cNvSpPr/>
            <p:nvPr/>
          </p:nvSpPr>
          <p:spPr>
            <a:xfrm>
              <a:off x="8881900" y="4592438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8815975" y="4824875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8487350" y="4905400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8329525" y="471115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8099625" y="4849950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5" name="Google Shape;795;p30"/>
          <p:cNvSpPr txBox="1"/>
          <p:nvPr>
            <p:ph idx="4" type="title"/>
          </p:nvPr>
        </p:nvSpPr>
        <p:spPr>
          <a:xfrm>
            <a:off x="714800" y="3533899"/>
            <a:ext cx="23364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6" name="Google Shape;796;p30"/>
          <p:cNvSpPr txBox="1"/>
          <p:nvPr>
            <p:ph idx="1" type="subTitle"/>
          </p:nvPr>
        </p:nvSpPr>
        <p:spPr>
          <a:xfrm>
            <a:off x="714800" y="2603897"/>
            <a:ext cx="2336400" cy="9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7" name="Google Shape;797;p30"/>
          <p:cNvSpPr txBox="1"/>
          <p:nvPr>
            <p:ph idx="5" type="title"/>
          </p:nvPr>
        </p:nvSpPr>
        <p:spPr>
          <a:xfrm>
            <a:off x="3403800" y="3533899"/>
            <a:ext cx="23364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8" name="Google Shape;798;p30"/>
          <p:cNvSpPr txBox="1"/>
          <p:nvPr>
            <p:ph idx="6" type="subTitle"/>
          </p:nvPr>
        </p:nvSpPr>
        <p:spPr>
          <a:xfrm>
            <a:off x="3403799" y="2603897"/>
            <a:ext cx="2336400" cy="9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9" name="Google Shape;799;p30"/>
          <p:cNvSpPr txBox="1"/>
          <p:nvPr>
            <p:ph idx="7" type="title"/>
          </p:nvPr>
        </p:nvSpPr>
        <p:spPr>
          <a:xfrm>
            <a:off x="6092803" y="3533899"/>
            <a:ext cx="23364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0" name="Google Shape;800;p30"/>
          <p:cNvSpPr txBox="1"/>
          <p:nvPr>
            <p:ph idx="8" type="subTitle"/>
          </p:nvPr>
        </p:nvSpPr>
        <p:spPr>
          <a:xfrm>
            <a:off x="6092800" y="2603897"/>
            <a:ext cx="2336400" cy="9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1" name="Google Shape;801;p30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719994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4"/>
          <p:cNvSpPr/>
          <p:nvPr/>
        </p:nvSpPr>
        <p:spPr>
          <a:xfrm>
            <a:off x="-14584" y="-12659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2229200" y="4738475"/>
            <a:ext cx="3757050" cy="405017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8466525" y="2554450"/>
            <a:ext cx="677475" cy="2589050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 rot="10800000">
            <a:off x="7397325" y="8650"/>
            <a:ext cx="1746675" cy="1445450"/>
            <a:chOff x="763475" y="1235400"/>
            <a:chExt cx="1746675" cy="1445450"/>
          </a:xfrm>
        </p:grpSpPr>
        <p:sp>
          <p:nvSpPr>
            <p:cNvPr id="117" name="Google Shape;117;p4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4"/>
          <p:cNvSpPr/>
          <p:nvPr/>
        </p:nvSpPr>
        <p:spPr>
          <a:xfrm>
            <a:off x="168487" y="4421199"/>
            <a:ext cx="220591" cy="197295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334204" y="4112200"/>
            <a:ext cx="149182" cy="158239"/>
          </a:xfrm>
          <a:custGeom>
            <a:rect b="b" l="l" r="r" t="t"/>
            <a:pathLst>
              <a:path extrusionOk="0" h="36587" w="34493">
                <a:moveTo>
                  <a:pt x="17731" y="0"/>
                </a:moveTo>
                <a:cubicBezTo>
                  <a:pt x="14425" y="0"/>
                  <a:pt x="11132" y="1023"/>
                  <a:pt x="8549" y="3095"/>
                </a:cubicBezTo>
                <a:cubicBezTo>
                  <a:pt x="5418" y="5595"/>
                  <a:pt x="3501" y="9369"/>
                  <a:pt x="2501" y="13251"/>
                </a:cubicBezTo>
                <a:cubicBezTo>
                  <a:pt x="881" y="19585"/>
                  <a:pt x="0" y="28181"/>
                  <a:pt x="5668" y="32872"/>
                </a:cubicBezTo>
                <a:cubicBezTo>
                  <a:pt x="8204" y="34980"/>
                  <a:pt x="11502" y="35968"/>
                  <a:pt x="14776" y="36385"/>
                </a:cubicBezTo>
                <a:cubicBezTo>
                  <a:pt x="15765" y="36510"/>
                  <a:pt x="16769" y="36587"/>
                  <a:pt x="17770" y="36587"/>
                </a:cubicBezTo>
                <a:cubicBezTo>
                  <a:pt x="19626" y="36587"/>
                  <a:pt x="21468" y="36322"/>
                  <a:pt x="23170" y="35611"/>
                </a:cubicBezTo>
                <a:cubicBezTo>
                  <a:pt x="25063" y="34813"/>
                  <a:pt x="26694" y="33503"/>
                  <a:pt x="28111" y="32015"/>
                </a:cubicBezTo>
                <a:cubicBezTo>
                  <a:pt x="32135" y="27776"/>
                  <a:pt x="34493" y="21883"/>
                  <a:pt x="34052" y="16049"/>
                </a:cubicBezTo>
                <a:cubicBezTo>
                  <a:pt x="33612" y="10215"/>
                  <a:pt x="30230" y="4583"/>
                  <a:pt x="25075" y="1809"/>
                </a:cubicBezTo>
                <a:cubicBezTo>
                  <a:pt x="22832" y="607"/>
                  <a:pt x="20278" y="0"/>
                  <a:pt x="1773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437788" y="4618503"/>
            <a:ext cx="347033" cy="318792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"/>
          <p:cNvSpPr/>
          <p:nvPr/>
        </p:nvSpPr>
        <p:spPr>
          <a:xfrm>
            <a:off x="218501" y="278225"/>
            <a:ext cx="939480" cy="84060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"/>
          <p:cNvSpPr txBox="1"/>
          <p:nvPr>
            <p:ph idx="1" type="subTitle"/>
          </p:nvPr>
        </p:nvSpPr>
        <p:spPr>
          <a:xfrm>
            <a:off x="736475" y="1319825"/>
            <a:ext cx="77040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2_1_2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1"/>
          <p:cNvSpPr/>
          <p:nvPr/>
        </p:nvSpPr>
        <p:spPr>
          <a:xfrm flipH="1" rot="10800000">
            <a:off x="6244018" y="4002750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1"/>
          <p:cNvSpPr/>
          <p:nvPr/>
        </p:nvSpPr>
        <p:spPr>
          <a:xfrm rot="10800000">
            <a:off x="-12991" y="-6842"/>
            <a:ext cx="1491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31"/>
          <p:cNvSpPr/>
          <p:nvPr/>
        </p:nvSpPr>
        <p:spPr>
          <a:xfrm rot="5400000">
            <a:off x="-948270" y="935268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6" name="Google Shape;806;p31"/>
          <p:cNvGrpSpPr/>
          <p:nvPr/>
        </p:nvGrpSpPr>
        <p:grpSpPr>
          <a:xfrm rot="3438117">
            <a:off x="230630" y="316289"/>
            <a:ext cx="1004345" cy="991737"/>
            <a:chOff x="623875" y="3501825"/>
            <a:chExt cx="1129625" cy="1115550"/>
          </a:xfrm>
        </p:grpSpPr>
        <p:sp>
          <p:nvSpPr>
            <p:cNvPr id="807" name="Google Shape;807;p31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31"/>
          <p:cNvGrpSpPr/>
          <p:nvPr/>
        </p:nvGrpSpPr>
        <p:grpSpPr>
          <a:xfrm rot="-5400000">
            <a:off x="7682386" y="-97287"/>
            <a:ext cx="1373725" cy="1575500"/>
            <a:chOff x="3306050" y="1157725"/>
            <a:chExt cx="1373725" cy="1575500"/>
          </a:xfrm>
        </p:grpSpPr>
        <p:sp>
          <p:nvSpPr>
            <p:cNvPr id="819" name="Google Shape;819;p31"/>
            <p:cNvSpPr/>
            <p:nvPr/>
          </p:nvSpPr>
          <p:spPr>
            <a:xfrm>
              <a:off x="3306050" y="1157725"/>
              <a:ext cx="1373725" cy="1575500"/>
            </a:xfrm>
            <a:custGeom>
              <a:rect b="b" l="l" r="r" t="t"/>
              <a:pathLst>
                <a:path extrusionOk="0" fill="none" h="63020" w="54949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4340700" y="1802425"/>
              <a:ext cx="155700" cy="150950"/>
            </a:xfrm>
            <a:custGeom>
              <a:rect b="b" l="l" r="r" t="t"/>
              <a:pathLst>
                <a:path extrusionOk="0" fill="none" h="6038" w="6228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3704925" y="2239100"/>
              <a:ext cx="253325" cy="143200"/>
            </a:xfrm>
            <a:custGeom>
              <a:rect b="b" l="l" r="r" t="t"/>
              <a:pathLst>
                <a:path extrusionOk="0" fill="none" h="5728" w="10133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4056450" y="1704500"/>
              <a:ext cx="92300" cy="141425"/>
            </a:xfrm>
            <a:custGeom>
              <a:rect b="b" l="l" r="r" t="t"/>
              <a:pathLst>
                <a:path extrusionOk="0" fill="none" h="5657" w="3692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3780825" y="1298500"/>
              <a:ext cx="79800" cy="149450"/>
            </a:xfrm>
            <a:custGeom>
              <a:rect b="b" l="l" r="r" t="t"/>
              <a:pathLst>
                <a:path extrusionOk="0" fill="none" h="5978" w="3192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1"/>
            <p:cNvSpPr/>
            <p:nvPr/>
          </p:nvSpPr>
          <p:spPr>
            <a:xfrm>
              <a:off x="3513225" y="1429775"/>
              <a:ext cx="152725" cy="133075"/>
            </a:xfrm>
            <a:custGeom>
              <a:rect b="b" l="l" r="r" t="t"/>
              <a:pathLst>
                <a:path extrusionOk="0" fill="none" h="5323" w="6109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3611750" y="1843225"/>
              <a:ext cx="239050" cy="148850"/>
            </a:xfrm>
            <a:custGeom>
              <a:rect b="b" l="l" r="r" t="t"/>
              <a:pathLst>
                <a:path extrusionOk="0" fill="none" h="5954" w="9562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3556675" y="1195825"/>
              <a:ext cx="933775" cy="1361500"/>
            </a:xfrm>
            <a:custGeom>
              <a:rect b="b" l="l" r="r" t="t"/>
              <a:pathLst>
                <a:path extrusionOk="0" fill="none" h="54460" w="37351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7" name="Google Shape;827;p31"/>
          <p:cNvSpPr/>
          <p:nvPr/>
        </p:nvSpPr>
        <p:spPr>
          <a:xfrm flipH="1" rot="10800000">
            <a:off x="168206" y="4515635"/>
            <a:ext cx="553203" cy="494981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1"/>
          <p:cNvSpPr/>
          <p:nvPr/>
        </p:nvSpPr>
        <p:spPr>
          <a:xfrm flipH="1" rot="9039692">
            <a:off x="368885" y="4175927"/>
            <a:ext cx="309473" cy="227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1"/>
          <p:cNvSpPr/>
          <p:nvPr/>
        </p:nvSpPr>
        <p:spPr>
          <a:xfrm flipH="1" rot="-9620968">
            <a:off x="736771" y="4456431"/>
            <a:ext cx="237469" cy="174729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1"/>
          <p:cNvSpPr txBox="1"/>
          <p:nvPr>
            <p:ph type="title"/>
          </p:nvPr>
        </p:nvSpPr>
        <p:spPr>
          <a:xfrm>
            <a:off x="714800" y="2848725"/>
            <a:ext cx="2336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1" name="Google Shape;831;p31"/>
          <p:cNvSpPr txBox="1"/>
          <p:nvPr>
            <p:ph idx="1" type="subTitle"/>
          </p:nvPr>
        </p:nvSpPr>
        <p:spPr>
          <a:xfrm>
            <a:off x="714800" y="3262669"/>
            <a:ext cx="23364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2" name="Google Shape;832;p31"/>
          <p:cNvSpPr txBox="1"/>
          <p:nvPr>
            <p:ph idx="2" type="title"/>
          </p:nvPr>
        </p:nvSpPr>
        <p:spPr>
          <a:xfrm>
            <a:off x="3403800" y="2848725"/>
            <a:ext cx="2336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3" name="Google Shape;833;p31"/>
          <p:cNvSpPr txBox="1"/>
          <p:nvPr>
            <p:ph idx="3" type="subTitle"/>
          </p:nvPr>
        </p:nvSpPr>
        <p:spPr>
          <a:xfrm>
            <a:off x="3403799" y="3262669"/>
            <a:ext cx="23364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4" name="Google Shape;834;p31"/>
          <p:cNvSpPr txBox="1"/>
          <p:nvPr>
            <p:ph idx="4" type="title"/>
          </p:nvPr>
        </p:nvSpPr>
        <p:spPr>
          <a:xfrm>
            <a:off x="6092803" y="2848725"/>
            <a:ext cx="23364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5" name="Google Shape;835;p31"/>
          <p:cNvSpPr txBox="1"/>
          <p:nvPr>
            <p:ph idx="5" type="subTitle"/>
          </p:nvPr>
        </p:nvSpPr>
        <p:spPr>
          <a:xfrm>
            <a:off x="6092801" y="3262669"/>
            <a:ext cx="2336400" cy="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6" name="Google Shape;836;p31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7" name="Google Shape;837;p31"/>
          <p:cNvSpPr txBox="1"/>
          <p:nvPr>
            <p:ph hasCustomPrompt="1" idx="7" type="title"/>
          </p:nvPr>
        </p:nvSpPr>
        <p:spPr>
          <a:xfrm>
            <a:off x="714800" y="1890648"/>
            <a:ext cx="2336400" cy="48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838" name="Google Shape;838;p31"/>
          <p:cNvSpPr txBox="1"/>
          <p:nvPr>
            <p:ph hasCustomPrompt="1" idx="8" type="title"/>
          </p:nvPr>
        </p:nvSpPr>
        <p:spPr>
          <a:xfrm>
            <a:off x="3403800" y="1890648"/>
            <a:ext cx="2336400" cy="48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9pPr>
          </a:lstStyle>
          <a:p>
            <a:r>
              <a:t>xx%</a:t>
            </a:r>
          </a:p>
        </p:txBody>
      </p:sp>
      <p:sp>
        <p:nvSpPr>
          <p:cNvPr id="839" name="Google Shape;839;p31"/>
          <p:cNvSpPr txBox="1"/>
          <p:nvPr>
            <p:ph hasCustomPrompt="1" idx="9" type="title"/>
          </p:nvPr>
        </p:nvSpPr>
        <p:spPr>
          <a:xfrm>
            <a:off x="6092803" y="1890648"/>
            <a:ext cx="2336400" cy="48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2_1_1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2"/>
          <p:cNvSpPr txBox="1"/>
          <p:nvPr>
            <p:ph type="title"/>
          </p:nvPr>
        </p:nvSpPr>
        <p:spPr>
          <a:xfrm>
            <a:off x="5893562" y="1466700"/>
            <a:ext cx="25404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2" name="Google Shape;842;p32"/>
          <p:cNvSpPr txBox="1"/>
          <p:nvPr>
            <p:ph idx="1" type="subTitle"/>
          </p:nvPr>
        </p:nvSpPr>
        <p:spPr>
          <a:xfrm>
            <a:off x="5893562" y="1913670"/>
            <a:ext cx="2540400" cy="63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32"/>
          <p:cNvSpPr txBox="1"/>
          <p:nvPr>
            <p:ph idx="2" type="title"/>
          </p:nvPr>
        </p:nvSpPr>
        <p:spPr>
          <a:xfrm>
            <a:off x="1767336" y="3290300"/>
            <a:ext cx="25404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4" name="Google Shape;844;p32"/>
          <p:cNvSpPr txBox="1"/>
          <p:nvPr>
            <p:ph idx="3" type="subTitle"/>
          </p:nvPr>
        </p:nvSpPr>
        <p:spPr>
          <a:xfrm>
            <a:off x="1767336" y="3732249"/>
            <a:ext cx="2540400" cy="63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32"/>
          <p:cNvSpPr txBox="1"/>
          <p:nvPr>
            <p:ph idx="4" type="title"/>
          </p:nvPr>
        </p:nvSpPr>
        <p:spPr>
          <a:xfrm>
            <a:off x="5898211" y="3290276"/>
            <a:ext cx="25404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6" name="Google Shape;846;p32"/>
          <p:cNvSpPr txBox="1"/>
          <p:nvPr>
            <p:ph idx="5" type="subTitle"/>
          </p:nvPr>
        </p:nvSpPr>
        <p:spPr>
          <a:xfrm>
            <a:off x="5898211" y="3732029"/>
            <a:ext cx="2540400" cy="63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3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8" name="Google Shape;848;p32"/>
          <p:cNvSpPr txBox="1"/>
          <p:nvPr>
            <p:ph idx="7" type="title"/>
          </p:nvPr>
        </p:nvSpPr>
        <p:spPr>
          <a:xfrm>
            <a:off x="1767344" y="1475775"/>
            <a:ext cx="25404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9" name="Google Shape;849;p32"/>
          <p:cNvSpPr txBox="1"/>
          <p:nvPr>
            <p:ph idx="8" type="subTitle"/>
          </p:nvPr>
        </p:nvSpPr>
        <p:spPr>
          <a:xfrm>
            <a:off x="1767344" y="1922747"/>
            <a:ext cx="2540400" cy="63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0" name="Google Shape;850;p32"/>
          <p:cNvSpPr/>
          <p:nvPr/>
        </p:nvSpPr>
        <p:spPr>
          <a:xfrm flipH="1">
            <a:off x="7390034" y="-7292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1" name="Google Shape;851;p32"/>
          <p:cNvGrpSpPr/>
          <p:nvPr/>
        </p:nvGrpSpPr>
        <p:grpSpPr>
          <a:xfrm flipH="1" rot="-8838117">
            <a:off x="7956998" y="4029631"/>
            <a:ext cx="1004345" cy="991737"/>
            <a:chOff x="623875" y="3501825"/>
            <a:chExt cx="1129625" cy="1115550"/>
          </a:xfrm>
        </p:grpSpPr>
        <p:sp>
          <p:nvSpPr>
            <p:cNvPr id="852" name="Google Shape;852;p32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32"/>
          <p:cNvGrpSpPr/>
          <p:nvPr/>
        </p:nvGrpSpPr>
        <p:grpSpPr>
          <a:xfrm flipH="1" rot="5400000">
            <a:off x="107869" y="-61934"/>
            <a:ext cx="1204070" cy="1380926"/>
            <a:chOff x="3306050" y="1157725"/>
            <a:chExt cx="1373725" cy="1575500"/>
          </a:xfrm>
        </p:grpSpPr>
        <p:sp>
          <p:nvSpPr>
            <p:cNvPr id="864" name="Google Shape;864;p32"/>
            <p:cNvSpPr/>
            <p:nvPr/>
          </p:nvSpPr>
          <p:spPr>
            <a:xfrm>
              <a:off x="3306050" y="1157725"/>
              <a:ext cx="1373725" cy="1575500"/>
            </a:xfrm>
            <a:custGeom>
              <a:rect b="b" l="l" r="r" t="t"/>
              <a:pathLst>
                <a:path extrusionOk="0" fill="none" h="63020" w="54949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4340700" y="1802425"/>
              <a:ext cx="155700" cy="150950"/>
            </a:xfrm>
            <a:custGeom>
              <a:rect b="b" l="l" r="r" t="t"/>
              <a:pathLst>
                <a:path extrusionOk="0" fill="none" h="6038" w="6228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704925" y="2239100"/>
              <a:ext cx="253325" cy="143200"/>
            </a:xfrm>
            <a:custGeom>
              <a:rect b="b" l="l" r="r" t="t"/>
              <a:pathLst>
                <a:path extrusionOk="0" fill="none" h="5728" w="10133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4056450" y="1704500"/>
              <a:ext cx="92300" cy="141425"/>
            </a:xfrm>
            <a:custGeom>
              <a:rect b="b" l="l" r="r" t="t"/>
              <a:pathLst>
                <a:path extrusionOk="0" fill="none" h="5657" w="3692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3780825" y="1298500"/>
              <a:ext cx="79800" cy="149450"/>
            </a:xfrm>
            <a:custGeom>
              <a:rect b="b" l="l" r="r" t="t"/>
              <a:pathLst>
                <a:path extrusionOk="0" fill="none" h="5978" w="3192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3513225" y="1429775"/>
              <a:ext cx="152725" cy="133075"/>
            </a:xfrm>
            <a:custGeom>
              <a:rect b="b" l="l" r="r" t="t"/>
              <a:pathLst>
                <a:path extrusionOk="0" fill="none" h="5323" w="6109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3611750" y="1843225"/>
              <a:ext cx="239050" cy="148850"/>
            </a:xfrm>
            <a:custGeom>
              <a:rect b="b" l="l" r="r" t="t"/>
              <a:pathLst>
                <a:path extrusionOk="0" fill="none" h="5954" w="9562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3556675" y="1195825"/>
              <a:ext cx="933775" cy="1361500"/>
            </a:xfrm>
            <a:custGeom>
              <a:rect b="b" l="l" r="r" t="t"/>
              <a:pathLst>
                <a:path extrusionOk="0" fill="none" h="54460" w="37351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2" name="Google Shape;872;p32"/>
          <p:cNvSpPr/>
          <p:nvPr/>
        </p:nvSpPr>
        <p:spPr>
          <a:xfrm flipH="1">
            <a:off x="8018566" y="404250"/>
            <a:ext cx="436310" cy="390232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2"/>
          <p:cNvSpPr/>
          <p:nvPr/>
        </p:nvSpPr>
        <p:spPr>
          <a:xfrm flipH="1">
            <a:off x="8422121" y="822251"/>
            <a:ext cx="163497" cy="173422"/>
          </a:xfrm>
          <a:custGeom>
            <a:rect b="b" l="l" r="r" t="t"/>
            <a:pathLst>
              <a:path extrusionOk="0" h="36587" w="34493">
                <a:moveTo>
                  <a:pt x="17731" y="0"/>
                </a:moveTo>
                <a:cubicBezTo>
                  <a:pt x="14425" y="0"/>
                  <a:pt x="11132" y="1023"/>
                  <a:pt x="8549" y="3095"/>
                </a:cubicBezTo>
                <a:cubicBezTo>
                  <a:pt x="5418" y="5595"/>
                  <a:pt x="3501" y="9369"/>
                  <a:pt x="2501" y="13251"/>
                </a:cubicBezTo>
                <a:cubicBezTo>
                  <a:pt x="881" y="19585"/>
                  <a:pt x="0" y="28181"/>
                  <a:pt x="5668" y="32872"/>
                </a:cubicBezTo>
                <a:cubicBezTo>
                  <a:pt x="8204" y="34980"/>
                  <a:pt x="11502" y="35968"/>
                  <a:pt x="14776" y="36385"/>
                </a:cubicBezTo>
                <a:cubicBezTo>
                  <a:pt x="15765" y="36510"/>
                  <a:pt x="16769" y="36587"/>
                  <a:pt x="17770" y="36587"/>
                </a:cubicBezTo>
                <a:cubicBezTo>
                  <a:pt x="19626" y="36587"/>
                  <a:pt x="21468" y="36322"/>
                  <a:pt x="23170" y="35611"/>
                </a:cubicBezTo>
                <a:cubicBezTo>
                  <a:pt x="25063" y="34813"/>
                  <a:pt x="26694" y="33503"/>
                  <a:pt x="28111" y="32015"/>
                </a:cubicBezTo>
                <a:cubicBezTo>
                  <a:pt x="32135" y="27776"/>
                  <a:pt x="34493" y="21883"/>
                  <a:pt x="34052" y="16049"/>
                </a:cubicBezTo>
                <a:cubicBezTo>
                  <a:pt x="33612" y="10215"/>
                  <a:pt x="30230" y="4583"/>
                  <a:pt x="25075" y="1809"/>
                </a:cubicBezTo>
                <a:cubicBezTo>
                  <a:pt x="22832" y="607"/>
                  <a:pt x="20278" y="0"/>
                  <a:pt x="1773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2"/>
          <p:cNvSpPr/>
          <p:nvPr/>
        </p:nvSpPr>
        <p:spPr>
          <a:xfrm rot="10800000">
            <a:off x="-2424" y="3485464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2_1_1_2"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3"/>
          <p:cNvSpPr/>
          <p:nvPr/>
        </p:nvSpPr>
        <p:spPr>
          <a:xfrm>
            <a:off x="6251817" y="-7292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3"/>
          <p:cNvSpPr/>
          <p:nvPr/>
        </p:nvSpPr>
        <p:spPr>
          <a:xfrm>
            <a:off x="0" y="4674100"/>
            <a:ext cx="3757050" cy="500825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3"/>
          <p:cNvSpPr/>
          <p:nvPr/>
        </p:nvSpPr>
        <p:spPr>
          <a:xfrm flipH="1" rot="10800000">
            <a:off x="7632501" y="111245"/>
            <a:ext cx="1026264" cy="91825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9" name="Google Shape;879;p33"/>
          <p:cNvGrpSpPr/>
          <p:nvPr/>
        </p:nvGrpSpPr>
        <p:grpSpPr>
          <a:xfrm flipH="1" rot="5400000">
            <a:off x="100875" y="-95037"/>
            <a:ext cx="1373725" cy="1575500"/>
            <a:chOff x="3306050" y="1157725"/>
            <a:chExt cx="1373725" cy="1575500"/>
          </a:xfrm>
        </p:grpSpPr>
        <p:sp>
          <p:nvSpPr>
            <p:cNvPr id="880" name="Google Shape;880;p33"/>
            <p:cNvSpPr/>
            <p:nvPr/>
          </p:nvSpPr>
          <p:spPr>
            <a:xfrm>
              <a:off x="3306050" y="1157725"/>
              <a:ext cx="1373725" cy="1575500"/>
            </a:xfrm>
            <a:custGeom>
              <a:rect b="b" l="l" r="r" t="t"/>
              <a:pathLst>
                <a:path extrusionOk="0" fill="none" h="63020" w="54949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340700" y="1802425"/>
              <a:ext cx="155700" cy="150950"/>
            </a:xfrm>
            <a:custGeom>
              <a:rect b="b" l="l" r="r" t="t"/>
              <a:pathLst>
                <a:path extrusionOk="0" fill="none" h="6038" w="6228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3704925" y="2239100"/>
              <a:ext cx="253325" cy="143200"/>
            </a:xfrm>
            <a:custGeom>
              <a:rect b="b" l="l" r="r" t="t"/>
              <a:pathLst>
                <a:path extrusionOk="0" fill="none" h="5728" w="10133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4056450" y="1704500"/>
              <a:ext cx="92300" cy="141425"/>
            </a:xfrm>
            <a:custGeom>
              <a:rect b="b" l="l" r="r" t="t"/>
              <a:pathLst>
                <a:path extrusionOk="0" fill="none" h="5657" w="3692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3780825" y="1298500"/>
              <a:ext cx="79800" cy="149450"/>
            </a:xfrm>
            <a:custGeom>
              <a:rect b="b" l="l" r="r" t="t"/>
              <a:pathLst>
                <a:path extrusionOk="0" fill="none" h="5978" w="3192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3513225" y="1429775"/>
              <a:ext cx="152725" cy="133075"/>
            </a:xfrm>
            <a:custGeom>
              <a:rect b="b" l="l" r="r" t="t"/>
              <a:pathLst>
                <a:path extrusionOk="0" fill="none" h="5323" w="6109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3611750" y="1843225"/>
              <a:ext cx="239050" cy="148850"/>
            </a:xfrm>
            <a:custGeom>
              <a:rect b="b" l="l" r="r" t="t"/>
              <a:pathLst>
                <a:path extrusionOk="0" fill="none" h="5954" w="9562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3556675" y="1195825"/>
              <a:ext cx="933775" cy="1361500"/>
            </a:xfrm>
            <a:custGeom>
              <a:rect b="b" l="l" r="r" t="t"/>
              <a:pathLst>
                <a:path extrusionOk="0" fill="none" h="54460" w="37351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8" name="Google Shape;888;p33"/>
          <p:cNvGrpSpPr/>
          <p:nvPr/>
        </p:nvGrpSpPr>
        <p:grpSpPr>
          <a:xfrm>
            <a:off x="8026075" y="4168050"/>
            <a:ext cx="1110575" cy="975450"/>
            <a:chOff x="3575725" y="3248450"/>
            <a:chExt cx="1110575" cy="975450"/>
          </a:xfrm>
        </p:grpSpPr>
        <p:sp>
          <p:nvSpPr>
            <p:cNvPr id="889" name="Google Shape;889;p33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1" name="Google Shape;891;p33"/>
          <p:cNvSpPr txBox="1"/>
          <p:nvPr>
            <p:ph type="title"/>
          </p:nvPr>
        </p:nvSpPr>
        <p:spPr>
          <a:xfrm>
            <a:off x="4718833" y="2851325"/>
            <a:ext cx="17049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2" name="Google Shape;892;p33"/>
          <p:cNvSpPr txBox="1"/>
          <p:nvPr>
            <p:ph idx="1" type="subTitle"/>
          </p:nvPr>
        </p:nvSpPr>
        <p:spPr>
          <a:xfrm>
            <a:off x="4718838" y="3274979"/>
            <a:ext cx="1704900" cy="84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3" name="Google Shape;893;p33"/>
          <p:cNvSpPr txBox="1"/>
          <p:nvPr>
            <p:ph idx="2" type="title"/>
          </p:nvPr>
        </p:nvSpPr>
        <p:spPr>
          <a:xfrm>
            <a:off x="721900" y="2851325"/>
            <a:ext cx="17049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4" name="Google Shape;894;p33"/>
          <p:cNvSpPr txBox="1"/>
          <p:nvPr>
            <p:ph idx="3" type="subTitle"/>
          </p:nvPr>
        </p:nvSpPr>
        <p:spPr>
          <a:xfrm>
            <a:off x="721900" y="3275242"/>
            <a:ext cx="1704900" cy="84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33"/>
          <p:cNvSpPr txBox="1"/>
          <p:nvPr>
            <p:ph idx="4" type="title"/>
          </p:nvPr>
        </p:nvSpPr>
        <p:spPr>
          <a:xfrm>
            <a:off x="6717299" y="2851325"/>
            <a:ext cx="17049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6" name="Google Shape;896;p33"/>
          <p:cNvSpPr txBox="1"/>
          <p:nvPr>
            <p:ph idx="5" type="subTitle"/>
          </p:nvPr>
        </p:nvSpPr>
        <p:spPr>
          <a:xfrm>
            <a:off x="6717300" y="3274976"/>
            <a:ext cx="1704900" cy="84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7" name="Google Shape;897;p3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8" name="Google Shape;898;p33"/>
          <p:cNvSpPr txBox="1"/>
          <p:nvPr>
            <p:ph idx="7" type="title"/>
          </p:nvPr>
        </p:nvSpPr>
        <p:spPr>
          <a:xfrm>
            <a:off x="2720366" y="2851325"/>
            <a:ext cx="1704900" cy="460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9" name="Google Shape;899;p33"/>
          <p:cNvSpPr txBox="1"/>
          <p:nvPr>
            <p:ph idx="8" type="subTitle"/>
          </p:nvPr>
        </p:nvSpPr>
        <p:spPr>
          <a:xfrm>
            <a:off x="2720350" y="3275011"/>
            <a:ext cx="1704900" cy="84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4"/>
          <p:cNvSpPr txBox="1"/>
          <p:nvPr>
            <p:ph type="title"/>
          </p:nvPr>
        </p:nvSpPr>
        <p:spPr>
          <a:xfrm>
            <a:off x="3295950" y="2423403"/>
            <a:ext cx="2552100" cy="46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2" name="Google Shape;902;p34"/>
          <p:cNvSpPr txBox="1"/>
          <p:nvPr>
            <p:ph idx="1" type="subTitle"/>
          </p:nvPr>
        </p:nvSpPr>
        <p:spPr>
          <a:xfrm>
            <a:off x="3295950" y="2821689"/>
            <a:ext cx="2552100" cy="104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p34"/>
          <p:cNvSpPr txBox="1"/>
          <p:nvPr>
            <p:ph idx="2" type="title"/>
          </p:nvPr>
        </p:nvSpPr>
        <p:spPr>
          <a:xfrm>
            <a:off x="715050" y="2423403"/>
            <a:ext cx="2552100" cy="46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4" name="Google Shape;904;p34"/>
          <p:cNvSpPr txBox="1"/>
          <p:nvPr>
            <p:ph idx="3" type="subTitle"/>
          </p:nvPr>
        </p:nvSpPr>
        <p:spPr>
          <a:xfrm>
            <a:off x="715050" y="2821689"/>
            <a:ext cx="2552100" cy="104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34"/>
          <p:cNvSpPr txBox="1"/>
          <p:nvPr>
            <p:ph idx="4" type="title"/>
          </p:nvPr>
        </p:nvSpPr>
        <p:spPr>
          <a:xfrm>
            <a:off x="5876850" y="2423403"/>
            <a:ext cx="2552100" cy="46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6" name="Google Shape;906;p34"/>
          <p:cNvSpPr txBox="1"/>
          <p:nvPr>
            <p:ph idx="5" type="subTitle"/>
          </p:nvPr>
        </p:nvSpPr>
        <p:spPr>
          <a:xfrm>
            <a:off x="5876850" y="2821689"/>
            <a:ext cx="2552100" cy="104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3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8" name="Google Shape;908;p34"/>
          <p:cNvSpPr/>
          <p:nvPr/>
        </p:nvSpPr>
        <p:spPr>
          <a:xfrm rot="-5400000">
            <a:off x="7834375" y="-54000"/>
            <a:ext cx="1276500" cy="13845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4"/>
          <p:cNvSpPr/>
          <p:nvPr/>
        </p:nvSpPr>
        <p:spPr>
          <a:xfrm rot="10800000">
            <a:off x="6158160" y="-21874"/>
            <a:ext cx="2119728" cy="560874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4"/>
          <p:cNvSpPr/>
          <p:nvPr/>
        </p:nvSpPr>
        <p:spPr>
          <a:xfrm>
            <a:off x="-7292" y="-7292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4"/>
          <p:cNvSpPr/>
          <p:nvPr/>
        </p:nvSpPr>
        <p:spPr>
          <a:xfrm>
            <a:off x="2693475" y="4642675"/>
            <a:ext cx="3757050" cy="500825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2" name="Google Shape;912;p34"/>
          <p:cNvGrpSpPr/>
          <p:nvPr/>
        </p:nvGrpSpPr>
        <p:grpSpPr>
          <a:xfrm rot="10800000">
            <a:off x="0" y="-12"/>
            <a:ext cx="1110575" cy="975450"/>
            <a:chOff x="3575725" y="3248450"/>
            <a:chExt cx="1110575" cy="975450"/>
          </a:xfrm>
        </p:grpSpPr>
        <p:sp>
          <p:nvSpPr>
            <p:cNvPr id="913" name="Google Shape;913;p34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4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5" name="Google Shape;915;p34"/>
          <p:cNvGrpSpPr/>
          <p:nvPr/>
        </p:nvGrpSpPr>
        <p:grpSpPr>
          <a:xfrm rot="10800000">
            <a:off x="7488103" y="4236302"/>
            <a:ext cx="1655900" cy="875425"/>
            <a:chOff x="1680550" y="2806125"/>
            <a:chExt cx="1655900" cy="875425"/>
          </a:xfrm>
        </p:grpSpPr>
        <p:sp>
          <p:nvSpPr>
            <p:cNvPr id="916" name="Google Shape;916;p34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4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34"/>
          <p:cNvGrpSpPr/>
          <p:nvPr/>
        </p:nvGrpSpPr>
        <p:grpSpPr>
          <a:xfrm>
            <a:off x="180688" y="4112575"/>
            <a:ext cx="1001288" cy="927300"/>
            <a:chOff x="180688" y="4112575"/>
            <a:chExt cx="1001288" cy="927300"/>
          </a:xfrm>
        </p:grpSpPr>
        <p:sp>
          <p:nvSpPr>
            <p:cNvPr id="919" name="Google Shape;919;p34"/>
            <p:cNvSpPr/>
            <p:nvPr/>
          </p:nvSpPr>
          <p:spPr>
            <a:xfrm rot="1097291">
              <a:off x="627597" y="4443523"/>
              <a:ext cx="226252" cy="349954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4"/>
            <p:cNvSpPr/>
            <p:nvPr/>
          </p:nvSpPr>
          <p:spPr>
            <a:xfrm>
              <a:off x="984900" y="44168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4"/>
            <p:cNvSpPr/>
            <p:nvPr/>
          </p:nvSpPr>
          <p:spPr>
            <a:xfrm>
              <a:off x="671388" y="41125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4"/>
            <p:cNvSpPr/>
            <p:nvPr/>
          </p:nvSpPr>
          <p:spPr>
            <a:xfrm>
              <a:off x="903050" y="4753025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4"/>
            <p:cNvSpPr/>
            <p:nvPr/>
          </p:nvSpPr>
          <p:spPr>
            <a:xfrm>
              <a:off x="397200" y="48080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4"/>
            <p:cNvSpPr/>
            <p:nvPr/>
          </p:nvSpPr>
          <p:spPr>
            <a:xfrm>
              <a:off x="180688" y="4636913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4"/>
            <p:cNvSpPr/>
            <p:nvPr/>
          </p:nvSpPr>
          <p:spPr>
            <a:xfrm>
              <a:off x="267800" y="4260938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2"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5"/>
          <p:cNvSpPr txBox="1"/>
          <p:nvPr>
            <p:ph type="title"/>
          </p:nvPr>
        </p:nvSpPr>
        <p:spPr>
          <a:xfrm>
            <a:off x="3144388" y="2424151"/>
            <a:ext cx="4133100" cy="43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8" name="Google Shape;928;p35"/>
          <p:cNvSpPr txBox="1"/>
          <p:nvPr>
            <p:ph idx="1" type="subTitle"/>
          </p:nvPr>
        </p:nvSpPr>
        <p:spPr>
          <a:xfrm>
            <a:off x="3144388" y="2830294"/>
            <a:ext cx="4133100" cy="62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9" name="Google Shape;929;p35"/>
          <p:cNvSpPr txBox="1"/>
          <p:nvPr>
            <p:ph idx="2" type="title"/>
          </p:nvPr>
        </p:nvSpPr>
        <p:spPr>
          <a:xfrm>
            <a:off x="3144388" y="1260400"/>
            <a:ext cx="4133100" cy="43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0" name="Google Shape;930;p35"/>
          <p:cNvSpPr txBox="1"/>
          <p:nvPr>
            <p:ph idx="3" type="subTitle"/>
          </p:nvPr>
        </p:nvSpPr>
        <p:spPr>
          <a:xfrm>
            <a:off x="3144388" y="1666548"/>
            <a:ext cx="4133100" cy="62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1" name="Google Shape;931;p35"/>
          <p:cNvSpPr txBox="1"/>
          <p:nvPr>
            <p:ph idx="4" type="title"/>
          </p:nvPr>
        </p:nvSpPr>
        <p:spPr>
          <a:xfrm>
            <a:off x="3144388" y="3587890"/>
            <a:ext cx="4133100" cy="436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32" name="Google Shape;932;p35"/>
          <p:cNvSpPr txBox="1"/>
          <p:nvPr>
            <p:ph idx="5" type="subTitle"/>
          </p:nvPr>
        </p:nvSpPr>
        <p:spPr>
          <a:xfrm>
            <a:off x="3144388" y="3994040"/>
            <a:ext cx="4133100" cy="62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3" name="Google Shape;933;p3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4" name="Google Shape;934;p35"/>
          <p:cNvSpPr/>
          <p:nvPr/>
        </p:nvSpPr>
        <p:spPr>
          <a:xfrm rot="5400000">
            <a:off x="7746306" y="85050"/>
            <a:ext cx="1502720" cy="1292662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5"/>
          <p:cNvSpPr/>
          <p:nvPr/>
        </p:nvSpPr>
        <p:spPr>
          <a:xfrm rot="5400000">
            <a:off x="-186307" y="-15446"/>
            <a:ext cx="1224361" cy="1095503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5"/>
          <p:cNvSpPr/>
          <p:nvPr/>
        </p:nvSpPr>
        <p:spPr>
          <a:xfrm flipH="1" rot="-5400000">
            <a:off x="-750536" y="3419336"/>
            <a:ext cx="2474702" cy="97363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7" name="Google Shape;937;p35"/>
          <p:cNvGrpSpPr/>
          <p:nvPr/>
        </p:nvGrpSpPr>
        <p:grpSpPr>
          <a:xfrm rot="10800000">
            <a:off x="11" y="134529"/>
            <a:ext cx="1292638" cy="606116"/>
            <a:chOff x="503325" y="3713675"/>
            <a:chExt cx="1736250" cy="814125"/>
          </a:xfrm>
        </p:grpSpPr>
        <p:sp>
          <p:nvSpPr>
            <p:cNvPr id="938" name="Google Shape;938;p35"/>
            <p:cNvSpPr/>
            <p:nvPr/>
          </p:nvSpPr>
          <p:spPr>
            <a:xfrm>
              <a:off x="503325" y="3713675"/>
              <a:ext cx="1711850" cy="814125"/>
            </a:xfrm>
            <a:custGeom>
              <a:rect b="b" l="l" r="r" t="t"/>
              <a:pathLst>
                <a:path extrusionOk="0" fill="none" h="32565" w="68474">
                  <a:moveTo>
                    <a:pt x="67949" y="14800"/>
                  </a:moveTo>
                  <a:cubicBezTo>
                    <a:pt x="67759" y="14622"/>
                    <a:pt x="67533" y="14443"/>
                    <a:pt x="67247" y="14253"/>
                  </a:cubicBezTo>
                  <a:cubicBezTo>
                    <a:pt x="62830" y="11324"/>
                    <a:pt x="57960" y="9038"/>
                    <a:pt x="52971" y="7287"/>
                  </a:cubicBezTo>
                  <a:cubicBezTo>
                    <a:pt x="52793" y="7228"/>
                    <a:pt x="52602" y="7371"/>
                    <a:pt x="52626" y="7561"/>
                  </a:cubicBezTo>
                  <a:cubicBezTo>
                    <a:pt x="52912" y="9442"/>
                    <a:pt x="53043" y="11324"/>
                    <a:pt x="52995" y="13217"/>
                  </a:cubicBezTo>
                  <a:cubicBezTo>
                    <a:pt x="52745" y="11943"/>
                    <a:pt x="52495" y="10681"/>
                    <a:pt x="52233" y="9419"/>
                  </a:cubicBezTo>
                  <a:cubicBezTo>
                    <a:pt x="51995" y="8276"/>
                    <a:pt x="51757" y="7264"/>
                    <a:pt x="50769" y="6549"/>
                  </a:cubicBezTo>
                  <a:cubicBezTo>
                    <a:pt x="49578" y="5692"/>
                    <a:pt x="47911" y="5263"/>
                    <a:pt x="46554" y="4775"/>
                  </a:cubicBezTo>
                  <a:cubicBezTo>
                    <a:pt x="44613" y="4073"/>
                    <a:pt x="42661" y="3465"/>
                    <a:pt x="40684" y="2906"/>
                  </a:cubicBezTo>
                  <a:cubicBezTo>
                    <a:pt x="40565" y="2882"/>
                    <a:pt x="40434" y="2918"/>
                    <a:pt x="40386" y="3037"/>
                  </a:cubicBezTo>
                  <a:cubicBezTo>
                    <a:pt x="39946" y="4382"/>
                    <a:pt x="39565" y="5751"/>
                    <a:pt x="39232" y="7121"/>
                  </a:cubicBezTo>
                  <a:cubicBezTo>
                    <a:pt x="38958" y="5740"/>
                    <a:pt x="38755" y="4347"/>
                    <a:pt x="38624" y="2942"/>
                  </a:cubicBezTo>
                  <a:cubicBezTo>
                    <a:pt x="38612" y="2858"/>
                    <a:pt x="38553" y="2787"/>
                    <a:pt x="38481" y="2763"/>
                  </a:cubicBezTo>
                  <a:cubicBezTo>
                    <a:pt x="34029" y="1215"/>
                    <a:pt x="29016" y="1"/>
                    <a:pt x="24277" y="179"/>
                  </a:cubicBezTo>
                  <a:cubicBezTo>
                    <a:pt x="22551" y="251"/>
                    <a:pt x="21694" y="882"/>
                    <a:pt x="21229" y="2513"/>
                  </a:cubicBezTo>
                  <a:cubicBezTo>
                    <a:pt x="20574" y="4751"/>
                    <a:pt x="20039" y="7049"/>
                    <a:pt x="19491" y="9323"/>
                  </a:cubicBezTo>
                  <a:cubicBezTo>
                    <a:pt x="19431" y="7002"/>
                    <a:pt x="19181" y="4680"/>
                    <a:pt x="18622" y="2418"/>
                  </a:cubicBezTo>
                  <a:cubicBezTo>
                    <a:pt x="18491" y="1906"/>
                    <a:pt x="18408" y="1215"/>
                    <a:pt x="17931" y="894"/>
                  </a:cubicBezTo>
                  <a:cubicBezTo>
                    <a:pt x="17157" y="382"/>
                    <a:pt x="15764" y="656"/>
                    <a:pt x="14883" y="691"/>
                  </a:cubicBezTo>
                  <a:cubicBezTo>
                    <a:pt x="12323" y="798"/>
                    <a:pt x="9787" y="1275"/>
                    <a:pt x="7359" y="2096"/>
                  </a:cubicBezTo>
                  <a:cubicBezTo>
                    <a:pt x="6739" y="2311"/>
                    <a:pt x="5799" y="2477"/>
                    <a:pt x="5501" y="3144"/>
                  </a:cubicBezTo>
                  <a:cubicBezTo>
                    <a:pt x="5239" y="3739"/>
                    <a:pt x="5382" y="4656"/>
                    <a:pt x="5561" y="5478"/>
                  </a:cubicBezTo>
                  <a:lnTo>
                    <a:pt x="4787" y="4287"/>
                  </a:lnTo>
                  <a:cubicBezTo>
                    <a:pt x="4727" y="4180"/>
                    <a:pt x="4561" y="4180"/>
                    <a:pt x="4477" y="4251"/>
                  </a:cubicBezTo>
                  <a:cubicBezTo>
                    <a:pt x="3025" y="5370"/>
                    <a:pt x="1572" y="6490"/>
                    <a:pt x="108" y="7597"/>
                  </a:cubicBezTo>
                  <a:cubicBezTo>
                    <a:pt x="24" y="7668"/>
                    <a:pt x="0" y="7728"/>
                    <a:pt x="60" y="7823"/>
                  </a:cubicBezTo>
                  <a:cubicBezTo>
                    <a:pt x="143" y="7918"/>
                    <a:pt x="215" y="8002"/>
                    <a:pt x="286" y="8109"/>
                  </a:cubicBezTo>
                  <a:cubicBezTo>
                    <a:pt x="572" y="8561"/>
                    <a:pt x="846" y="9014"/>
                    <a:pt x="1132" y="9466"/>
                  </a:cubicBezTo>
                  <a:cubicBezTo>
                    <a:pt x="1429" y="9919"/>
                    <a:pt x="1727" y="10359"/>
                    <a:pt x="2036" y="10800"/>
                  </a:cubicBezTo>
                  <a:cubicBezTo>
                    <a:pt x="2346" y="11240"/>
                    <a:pt x="2656" y="11681"/>
                    <a:pt x="2965" y="12109"/>
                  </a:cubicBezTo>
                  <a:cubicBezTo>
                    <a:pt x="3287" y="12538"/>
                    <a:pt x="3608" y="12967"/>
                    <a:pt x="3941" y="13383"/>
                  </a:cubicBezTo>
                  <a:cubicBezTo>
                    <a:pt x="4275" y="13812"/>
                    <a:pt x="4608" y="14229"/>
                    <a:pt x="4942" y="14634"/>
                  </a:cubicBezTo>
                  <a:cubicBezTo>
                    <a:pt x="5287" y="15050"/>
                    <a:pt x="5632" y="15455"/>
                    <a:pt x="5989" y="15860"/>
                  </a:cubicBezTo>
                  <a:cubicBezTo>
                    <a:pt x="6335" y="16265"/>
                    <a:pt x="6692" y="16669"/>
                    <a:pt x="7049" y="17074"/>
                  </a:cubicBezTo>
                  <a:cubicBezTo>
                    <a:pt x="7347" y="17396"/>
                    <a:pt x="7644" y="17717"/>
                    <a:pt x="7942" y="18039"/>
                  </a:cubicBezTo>
                  <a:cubicBezTo>
                    <a:pt x="8061" y="18170"/>
                    <a:pt x="8299" y="18134"/>
                    <a:pt x="8323" y="17932"/>
                  </a:cubicBezTo>
                  <a:cubicBezTo>
                    <a:pt x="8394" y="17003"/>
                    <a:pt x="8561" y="16122"/>
                    <a:pt x="8799" y="15241"/>
                  </a:cubicBezTo>
                  <a:cubicBezTo>
                    <a:pt x="8847" y="16669"/>
                    <a:pt x="9049" y="18122"/>
                    <a:pt x="9895" y="19301"/>
                  </a:cubicBezTo>
                  <a:cubicBezTo>
                    <a:pt x="11026" y="20896"/>
                    <a:pt x="13335" y="21765"/>
                    <a:pt x="15038" y="22599"/>
                  </a:cubicBezTo>
                  <a:cubicBezTo>
                    <a:pt x="19360" y="24706"/>
                    <a:pt x="23896" y="26278"/>
                    <a:pt x="28575" y="27361"/>
                  </a:cubicBezTo>
                  <a:cubicBezTo>
                    <a:pt x="28683" y="27385"/>
                    <a:pt x="28790" y="27278"/>
                    <a:pt x="28802" y="27183"/>
                  </a:cubicBezTo>
                  <a:cubicBezTo>
                    <a:pt x="29040" y="24861"/>
                    <a:pt x="29266" y="22539"/>
                    <a:pt x="29504" y="20218"/>
                  </a:cubicBezTo>
                  <a:cubicBezTo>
                    <a:pt x="29576" y="19587"/>
                    <a:pt x="29635" y="18955"/>
                    <a:pt x="29707" y="18324"/>
                  </a:cubicBezTo>
                  <a:cubicBezTo>
                    <a:pt x="29730" y="18027"/>
                    <a:pt x="29790" y="15717"/>
                    <a:pt x="30516" y="17777"/>
                  </a:cubicBezTo>
                  <a:cubicBezTo>
                    <a:pt x="30802" y="18563"/>
                    <a:pt x="30361" y="20039"/>
                    <a:pt x="30314" y="20884"/>
                  </a:cubicBezTo>
                  <a:cubicBezTo>
                    <a:pt x="30195" y="22801"/>
                    <a:pt x="30135" y="24813"/>
                    <a:pt x="30373" y="26730"/>
                  </a:cubicBezTo>
                  <a:cubicBezTo>
                    <a:pt x="30588" y="28516"/>
                    <a:pt x="31504" y="28921"/>
                    <a:pt x="33112" y="29504"/>
                  </a:cubicBezTo>
                  <a:cubicBezTo>
                    <a:pt x="35136" y="30219"/>
                    <a:pt x="37184" y="30838"/>
                    <a:pt x="39255" y="31350"/>
                  </a:cubicBezTo>
                  <a:cubicBezTo>
                    <a:pt x="40125" y="31564"/>
                    <a:pt x="40994" y="31767"/>
                    <a:pt x="41875" y="31945"/>
                  </a:cubicBezTo>
                  <a:cubicBezTo>
                    <a:pt x="42637" y="32100"/>
                    <a:pt x="43792" y="32564"/>
                    <a:pt x="44577" y="32410"/>
                  </a:cubicBezTo>
                  <a:cubicBezTo>
                    <a:pt x="45566" y="32195"/>
                    <a:pt x="45280" y="31136"/>
                    <a:pt x="45220" y="30362"/>
                  </a:cubicBezTo>
                  <a:cubicBezTo>
                    <a:pt x="45078" y="28409"/>
                    <a:pt x="44887" y="26468"/>
                    <a:pt x="44661" y="24528"/>
                  </a:cubicBezTo>
                  <a:cubicBezTo>
                    <a:pt x="45054" y="25409"/>
                    <a:pt x="45435" y="26290"/>
                    <a:pt x="45816" y="27171"/>
                  </a:cubicBezTo>
                  <a:cubicBezTo>
                    <a:pt x="46352" y="28409"/>
                    <a:pt x="46768" y="29981"/>
                    <a:pt x="47530" y="31088"/>
                  </a:cubicBezTo>
                  <a:cubicBezTo>
                    <a:pt x="48495" y="32505"/>
                    <a:pt x="49864" y="31874"/>
                    <a:pt x="51281" y="31433"/>
                  </a:cubicBezTo>
                  <a:cubicBezTo>
                    <a:pt x="55936" y="30004"/>
                    <a:pt x="60175" y="27302"/>
                    <a:pt x="63520" y="23754"/>
                  </a:cubicBezTo>
                  <a:cubicBezTo>
                    <a:pt x="65175" y="21992"/>
                    <a:pt x="66616" y="20003"/>
                    <a:pt x="67759" y="17872"/>
                  </a:cubicBezTo>
                  <a:cubicBezTo>
                    <a:pt x="68140" y="17158"/>
                    <a:pt x="68414" y="16610"/>
                    <a:pt x="68473" y="16122"/>
                  </a:cubicBez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522975" y="3914900"/>
              <a:ext cx="1716600" cy="267625"/>
            </a:xfrm>
            <a:custGeom>
              <a:rect b="b" l="l" r="r" t="t"/>
              <a:pathLst>
                <a:path extrusionOk="0" fill="none" h="10705" w="68664">
                  <a:moveTo>
                    <a:pt x="24" y="60"/>
                  </a:moveTo>
                  <a:cubicBezTo>
                    <a:pt x="4584" y="3060"/>
                    <a:pt x="10418" y="4703"/>
                    <a:pt x="15645" y="6084"/>
                  </a:cubicBezTo>
                  <a:cubicBezTo>
                    <a:pt x="21229" y="7573"/>
                    <a:pt x="27004" y="8359"/>
                    <a:pt x="32778" y="8811"/>
                  </a:cubicBezTo>
                  <a:cubicBezTo>
                    <a:pt x="44244" y="9716"/>
                    <a:pt x="56495" y="10704"/>
                    <a:pt x="67794" y="8049"/>
                  </a:cubicBezTo>
                  <a:cubicBezTo>
                    <a:pt x="68664" y="7847"/>
                    <a:pt x="68485" y="6477"/>
                    <a:pt x="67592" y="6668"/>
                  </a:cubicBezTo>
                  <a:cubicBezTo>
                    <a:pt x="56293" y="9025"/>
                    <a:pt x="44649" y="8418"/>
                    <a:pt x="33195" y="7739"/>
                  </a:cubicBezTo>
                  <a:cubicBezTo>
                    <a:pt x="27528" y="7406"/>
                    <a:pt x="21896" y="6858"/>
                    <a:pt x="16348" y="5644"/>
                  </a:cubicBezTo>
                  <a:cubicBezTo>
                    <a:pt x="13538" y="5025"/>
                    <a:pt x="10787" y="4203"/>
                    <a:pt x="8085" y="3251"/>
                  </a:cubicBezTo>
                  <a:cubicBezTo>
                    <a:pt x="5358" y="2286"/>
                    <a:pt x="2774" y="965"/>
                    <a:pt x="60" y="12"/>
                  </a:cubicBezTo>
                  <a:cubicBezTo>
                    <a:pt x="24" y="0"/>
                    <a:pt x="0" y="48"/>
                    <a:pt x="24" y="6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0" name="Google Shape;940;p35"/>
          <p:cNvSpPr/>
          <p:nvPr/>
        </p:nvSpPr>
        <p:spPr>
          <a:xfrm rot="5400000">
            <a:off x="8317943" y="4300204"/>
            <a:ext cx="1224361" cy="1095503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6"/>
          <p:cNvSpPr/>
          <p:nvPr/>
        </p:nvSpPr>
        <p:spPr>
          <a:xfrm>
            <a:off x="-7292" y="-7292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6"/>
          <p:cNvSpPr/>
          <p:nvPr/>
        </p:nvSpPr>
        <p:spPr>
          <a:xfrm>
            <a:off x="8473804" y="2561325"/>
            <a:ext cx="677475" cy="2589050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6"/>
          <p:cNvSpPr/>
          <p:nvPr/>
        </p:nvSpPr>
        <p:spPr>
          <a:xfrm>
            <a:off x="312725" y="361363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6"/>
          <p:cNvSpPr/>
          <p:nvPr/>
        </p:nvSpPr>
        <p:spPr>
          <a:xfrm>
            <a:off x="7699350" y="76013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6" name="Google Shape;946;p36"/>
          <p:cNvGrpSpPr/>
          <p:nvPr/>
        </p:nvGrpSpPr>
        <p:grpSpPr>
          <a:xfrm rot="5400000">
            <a:off x="7866850" y="-8925"/>
            <a:ext cx="1227250" cy="1314775"/>
            <a:chOff x="5368525" y="1294325"/>
            <a:chExt cx="1227250" cy="1314775"/>
          </a:xfrm>
        </p:grpSpPr>
        <p:sp>
          <p:nvSpPr>
            <p:cNvPr id="947" name="Google Shape;947;p36"/>
            <p:cNvSpPr/>
            <p:nvPr/>
          </p:nvSpPr>
          <p:spPr>
            <a:xfrm>
              <a:off x="5368525" y="1294325"/>
              <a:ext cx="1227250" cy="1314775"/>
            </a:xfrm>
            <a:custGeom>
              <a:rect b="b" l="l" r="r" t="t"/>
              <a:pathLst>
                <a:path extrusionOk="0" fill="none" h="52591" w="49090">
                  <a:moveTo>
                    <a:pt x="14383" y="12217"/>
                  </a:moveTo>
                  <a:cubicBezTo>
                    <a:pt x="10109" y="12645"/>
                    <a:pt x="5525" y="13717"/>
                    <a:pt x="2655" y="17194"/>
                  </a:cubicBezTo>
                  <a:cubicBezTo>
                    <a:pt x="0" y="20432"/>
                    <a:pt x="214" y="24694"/>
                    <a:pt x="1488" y="28481"/>
                  </a:cubicBezTo>
                  <a:cubicBezTo>
                    <a:pt x="2489" y="31433"/>
                    <a:pt x="5060" y="35648"/>
                    <a:pt x="8835" y="34100"/>
                  </a:cubicBezTo>
                  <a:cubicBezTo>
                    <a:pt x="10621" y="33374"/>
                    <a:pt x="11644" y="31445"/>
                    <a:pt x="12704" y="29957"/>
                  </a:cubicBezTo>
                  <a:cubicBezTo>
                    <a:pt x="13395" y="28993"/>
                    <a:pt x="14085" y="28016"/>
                    <a:pt x="14847" y="27111"/>
                  </a:cubicBezTo>
                  <a:cubicBezTo>
                    <a:pt x="15323" y="26552"/>
                    <a:pt x="15907" y="25873"/>
                    <a:pt x="16705" y="25814"/>
                  </a:cubicBezTo>
                  <a:cubicBezTo>
                    <a:pt x="17157" y="25766"/>
                    <a:pt x="17609" y="25873"/>
                    <a:pt x="17979" y="26147"/>
                  </a:cubicBezTo>
                  <a:cubicBezTo>
                    <a:pt x="18312" y="26409"/>
                    <a:pt x="18550" y="26778"/>
                    <a:pt x="18681" y="27171"/>
                  </a:cubicBezTo>
                  <a:cubicBezTo>
                    <a:pt x="18836" y="27600"/>
                    <a:pt x="18729" y="28016"/>
                    <a:pt x="18622" y="28445"/>
                  </a:cubicBezTo>
                  <a:cubicBezTo>
                    <a:pt x="18562" y="28695"/>
                    <a:pt x="18491" y="28933"/>
                    <a:pt x="18407" y="29171"/>
                  </a:cubicBezTo>
                  <a:cubicBezTo>
                    <a:pt x="18252" y="29624"/>
                    <a:pt x="18050" y="30052"/>
                    <a:pt x="17812" y="30457"/>
                  </a:cubicBezTo>
                  <a:cubicBezTo>
                    <a:pt x="17574" y="30874"/>
                    <a:pt x="17312" y="31231"/>
                    <a:pt x="17014" y="31588"/>
                  </a:cubicBezTo>
                  <a:cubicBezTo>
                    <a:pt x="16717" y="31933"/>
                    <a:pt x="16383" y="32279"/>
                    <a:pt x="16038" y="32588"/>
                  </a:cubicBezTo>
                  <a:cubicBezTo>
                    <a:pt x="15693" y="32910"/>
                    <a:pt x="15288" y="33231"/>
                    <a:pt x="14895" y="33529"/>
                  </a:cubicBezTo>
                  <a:cubicBezTo>
                    <a:pt x="14645" y="33719"/>
                    <a:pt x="14395" y="33898"/>
                    <a:pt x="14145" y="34088"/>
                  </a:cubicBezTo>
                  <a:cubicBezTo>
                    <a:pt x="12823" y="35029"/>
                    <a:pt x="11406" y="35934"/>
                    <a:pt x="10490" y="37303"/>
                  </a:cubicBezTo>
                  <a:cubicBezTo>
                    <a:pt x="8108" y="40887"/>
                    <a:pt x="10787" y="44816"/>
                    <a:pt x="13597" y="47150"/>
                  </a:cubicBezTo>
                  <a:cubicBezTo>
                    <a:pt x="15395" y="48638"/>
                    <a:pt x="20836" y="52591"/>
                    <a:pt x="22824" y="49317"/>
                  </a:cubicBezTo>
                  <a:cubicBezTo>
                    <a:pt x="23682" y="47900"/>
                    <a:pt x="22562" y="45876"/>
                    <a:pt x="22205" y="44483"/>
                  </a:cubicBezTo>
                  <a:cubicBezTo>
                    <a:pt x="21800" y="42935"/>
                    <a:pt x="21503" y="41327"/>
                    <a:pt x="21360" y="39732"/>
                  </a:cubicBezTo>
                  <a:cubicBezTo>
                    <a:pt x="21312" y="39137"/>
                    <a:pt x="21265" y="38530"/>
                    <a:pt x="21372" y="37934"/>
                  </a:cubicBezTo>
                  <a:cubicBezTo>
                    <a:pt x="21550" y="36982"/>
                    <a:pt x="22408" y="36017"/>
                    <a:pt x="23324" y="36065"/>
                  </a:cubicBezTo>
                  <a:cubicBezTo>
                    <a:pt x="23455" y="36077"/>
                    <a:pt x="23491" y="36101"/>
                    <a:pt x="23598" y="36148"/>
                  </a:cubicBezTo>
                  <a:cubicBezTo>
                    <a:pt x="27004" y="37744"/>
                    <a:pt x="25229" y="42875"/>
                    <a:pt x="25634" y="45840"/>
                  </a:cubicBezTo>
                  <a:cubicBezTo>
                    <a:pt x="25920" y="47947"/>
                    <a:pt x="26837" y="50114"/>
                    <a:pt x="28730" y="51245"/>
                  </a:cubicBezTo>
                  <a:cubicBezTo>
                    <a:pt x="30730" y="52448"/>
                    <a:pt x="33016" y="51864"/>
                    <a:pt x="35124" y="51317"/>
                  </a:cubicBezTo>
                  <a:cubicBezTo>
                    <a:pt x="38564" y="50424"/>
                    <a:pt x="41982" y="49995"/>
                    <a:pt x="45530" y="49757"/>
                  </a:cubicBezTo>
                  <a:cubicBezTo>
                    <a:pt x="45732" y="49745"/>
                    <a:pt x="45696" y="49471"/>
                    <a:pt x="45506" y="49448"/>
                  </a:cubicBezTo>
                  <a:cubicBezTo>
                    <a:pt x="45506" y="49436"/>
                    <a:pt x="45506" y="49436"/>
                    <a:pt x="45494" y="49424"/>
                  </a:cubicBezTo>
                  <a:cubicBezTo>
                    <a:pt x="45470" y="49388"/>
                    <a:pt x="45446" y="49340"/>
                    <a:pt x="45434" y="49305"/>
                  </a:cubicBezTo>
                  <a:cubicBezTo>
                    <a:pt x="44149" y="47031"/>
                    <a:pt x="45351" y="44685"/>
                    <a:pt x="46446" y="42601"/>
                  </a:cubicBezTo>
                  <a:cubicBezTo>
                    <a:pt x="46577" y="42375"/>
                    <a:pt x="46708" y="42137"/>
                    <a:pt x="46839" y="41911"/>
                  </a:cubicBezTo>
                  <a:cubicBezTo>
                    <a:pt x="46970" y="41661"/>
                    <a:pt x="47113" y="41423"/>
                    <a:pt x="47256" y="41173"/>
                  </a:cubicBezTo>
                  <a:cubicBezTo>
                    <a:pt x="47399" y="40935"/>
                    <a:pt x="47554" y="40673"/>
                    <a:pt x="47685" y="40423"/>
                  </a:cubicBezTo>
                  <a:cubicBezTo>
                    <a:pt x="47828" y="40161"/>
                    <a:pt x="47959" y="39911"/>
                    <a:pt x="48089" y="39649"/>
                  </a:cubicBezTo>
                  <a:cubicBezTo>
                    <a:pt x="48220" y="39399"/>
                    <a:pt x="48328" y="39161"/>
                    <a:pt x="48423" y="38899"/>
                  </a:cubicBezTo>
                  <a:cubicBezTo>
                    <a:pt x="48518" y="38660"/>
                    <a:pt x="48601" y="38422"/>
                    <a:pt x="48661" y="38172"/>
                  </a:cubicBezTo>
                  <a:cubicBezTo>
                    <a:pt x="48697" y="38065"/>
                    <a:pt x="48721" y="37946"/>
                    <a:pt x="48744" y="37827"/>
                  </a:cubicBezTo>
                  <a:cubicBezTo>
                    <a:pt x="48780" y="37708"/>
                    <a:pt x="48804" y="37577"/>
                    <a:pt x="48804" y="37446"/>
                  </a:cubicBezTo>
                  <a:cubicBezTo>
                    <a:pt x="48792" y="37303"/>
                    <a:pt x="48721" y="37184"/>
                    <a:pt x="48637" y="37065"/>
                  </a:cubicBezTo>
                  <a:cubicBezTo>
                    <a:pt x="48578" y="36982"/>
                    <a:pt x="48518" y="36886"/>
                    <a:pt x="48447" y="36803"/>
                  </a:cubicBezTo>
                  <a:cubicBezTo>
                    <a:pt x="45244" y="32553"/>
                    <a:pt x="40208" y="31612"/>
                    <a:pt x="35505" y="29647"/>
                  </a:cubicBezTo>
                  <a:cubicBezTo>
                    <a:pt x="34659" y="29302"/>
                    <a:pt x="33397" y="28743"/>
                    <a:pt x="33373" y="27612"/>
                  </a:cubicBezTo>
                  <a:cubicBezTo>
                    <a:pt x="33350" y="26076"/>
                    <a:pt x="35397" y="25766"/>
                    <a:pt x="36421" y="25695"/>
                  </a:cubicBezTo>
                  <a:cubicBezTo>
                    <a:pt x="38064" y="25587"/>
                    <a:pt x="39707" y="26064"/>
                    <a:pt x="41184" y="26730"/>
                  </a:cubicBezTo>
                  <a:cubicBezTo>
                    <a:pt x="43779" y="27897"/>
                    <a:pt x="45839" y="29707"/>
                    <a:pt x="47780" y="31755"/>
                  </a:cubicBezTo>
                  <a:cubicBezTo>
                    <a:pt x="47875" y="31862"/>
                    <a:pt x="48006" y="31826"/>
                    <a:pt x="48089" y="31743"/>
                  </a:cubicBezTo>
                  <a:cubicBezTo>
                    <a:pt x="48173" y="31814"/>
                    <a:pt x="48304" y="31791"/>
                    <a:pt x="48328" y="31660"/>
                  </a:cubicBezTo>
                  <a:cubicBezTo>
                    <a:pt x="49090" y="27242"/>
                    <a:pt x="48399" y="22266"/>
                    <a:pt x="46304" y="18289"/>
                  </a:cubicBezTo>
                  <a:cubicBezTo>
                    <a:pt x="44803" y="15455"/>
                    <a:pt x="42220" y="12883"/>
                    <a:pt x="38791" y="13110"/>
                  </a:cubicBezTo>
                  <a:cubicBezTo>
                    <a:pt x="36969" y="13229"/>
                    <a:pt x="35290" y="14098"/>
                    <a:pt x="33719" y="14955"/>
                  </a:cubicBezTo>
                  <a:cubicBezTo>
                    <a:pt x="31742" y="16027"/>
                    <a:pt x="27825" y="18622"/>
                    <a:pt x="25777" y="16432"/>
                  </a:cubicBezTo>
                  <a:cubicBezTo>
                    <a:pt x="24075" y="14598"/>
                    <a:pt x="28408" y="13193"/>
                    <a:pt x="29254" y="12907"/>
                  </a:cubicBezTo>
                  <a:cubicBezTo>
                    <a:pt x="30575" y="12479"/>
                    <a:pt x="31945" y="12217"/>
                    <a:pt x="33326" y="12074"/>
                  </a:cubicBezTo>
                  <a:cubicBezTo>
                    <a:pt x="35981" y="11788"/>
                    <a:pt x="38648" y="11895"/>
                    <a:pt x="41303" y="12002"/>
                  </a:cubicBezTo>
                  <a:cubicBezTo>
                    <a:pt x="41374" y="12002"/>
                    <a:pt x="41446" y="11979"/>
                    <a:pt x="41517" y="11955"/>
                  </a:cubicBezTo>
                  <a:cubicBezTo>
                    <a:pt x="41589" y="11919"/>
                    <a:pt x="41648" y="11883"/>
                    <a:pt x="41696" y="11836"/>
                  </a:cubicBezTo>
                  <a:cubicBezTo>
                    <a:pt x="41755" y="11752"/>
                    <a:pt x="41779" y="11645"/>
                    <a:pt x="41755" y="11550"/>
                  </a:cubicBezTo>
                  <a:cubicBezTo>
                    <a:pt x="41743" y="11502"/>
                    <a:pt x="41732" y="11467"/>
                    <a:pt x="41708" y="11419"/>
                  </a:cubicBezTo>
                  <a:cubicBezTo>
                    <a:pt x="41672" y="11312"/>
                    <a:pt x="41636" y="11205"/>
                    <a:pt x="41601" y="11109"/>
                  </a:cubicBezTo>
                  <a:cubicBezTo>
                    <a:pt x="41529" y="10895"/>
                    <a:pt x="41446" y="10681"/>
                    <a:pt x="41351" y="10478"/>
                  </a:cubicBezTo>
                  <a:cubicBezTo>
                    <a:pt x="41267" y="10276"/>
                    <a:pt x="41172" y="10074"/>
                    <a:pt x="41077" y="9871"/>
                  </a:cubicBezTo>
                  <a:cubicBezTo>
                    <a:pt x="40970" y="9669"/>
                    <a:pt x="40862" y="9466"/>
                    <a:pt x="40755" y="9264"/>
                  </a:cubicBezTo>
                  <a:cubicBezTo>
                    <a:pt x="40648" y="9074"/>
                    <a:pt x="40529" y="8871"/>
                    <a:pt x="40410" y="8681"/>
                  </a:cubicBezTo>
                  <a:cubicBezTo>
                    <a:pt x="40291" y="8490"/>
                    <a:pt x="40160" y="8300"/>
                    <a:pt x="40029" y="8109"/>
                  </a:cubicBezTo>
                  <a:cubicBezTo>
                    <a:pt x="39898" y="7931"/>
                    <a:pt x="39755" y="7740"/>
                    <a:pt x="39624" y="7561"/>
                  </a:cubicBezTo>
                  <a:cubicBezTo>
                    <a:pt x="39481" y="7383"/>
                    <a:pt x="39338" y="7204"/>
                    <a:pt x="39184" y="7026"/>
                  </a:cubicBezTo>
                  <a:cubicBezTo>
                    <a:pt x="39041" y="6847"/>
                    <a:pt x="38886" y="6668"/>
                    <a:pt x="38719" y="6502"/>
                  </a:cubicBezTo>
                  <a:cubicBezTo>
                    <a:pt x="38564" y="6335"/>
                    <a:pt x="38398" y="6168"/>
                    <a:pt x="38243" y="6002"/>
                  </a:cubicBezTo>
                  <a:cubicBezTo>
                    <a:pt x="38076" y="5835"/>
                    <a:pt x="37898" y="5668"/>
                    <a:pt x="37731" y="5514"/>
                  </a:cubicBezTo>
                  <a:cubicBezTo>
                    <a:pt x="37552" y="5359"/>
                    <a:pt x="37386" y="5204"/>
                    <a:pt x="37195" y="5049"/>
                  </a:cubicBezTo>
                  <a:cubicBezTo>
                    <a:pt x="37017" y="4894"/>
                    <a:pt x="36838" y="4752"/>
                    <a:pt x="36648" y="4597"/>
                  </a:cubicBezTo>
                  <a:cubicBezTo>
                    <a:pt x="36469" y="4454"/>
                    <a:pt x="36278" y="4311"/>
                    <a:pt x="36088" y="4180"/>
                  </a:cubicBezTo>
                  <a:cubicBezTo>
                    <a:pt x="35897" y="4037"/>
                    <a:pt x="35695" y="3906"/>
                    <a:pt x="35505" y="3763"/>
                  </a:cubicBezTo>
                  <a:cubicBezTo>
                    <a:pt x="35302" y="3632"/>
                    <a:pt x="35100" y="3513"/>
                    <a:pt x="34897" y="3382"/>
                  </a:cubicBezTo>
                  <a:cubicBezTo>
                    <a:pt x="34695" y="3263"/>
                    <a:pt x="34493" y="3132"/>
                    <a:pt x="34290" y="3025"/>
                  </a:cubicBezTo>
                  <a:cubicBezTo>
                    <a:pt x="34076" y="2906"/>
                    <a:pt x="33873" y="2787"/>
                    <a:pt x="33659" y="2680"/>
                  </a:cubicBezTo>
                  <a:cubicBezTo>
                    <a:pt x="33445" y="2573"/>
                    <a:pt x="33242" y="2466"/>
                    <a:pt x="33028" y="2358"/>
                  </a:cubicBezTo>
                  <a:cubicBezTo>
                    <a:pt x="32814" y="2263"/>
                    <a:pt x="32599" y="2168"/>
                    <a:pt x="32373" y="2073"/>
                  </a:cubicBezTo>
                  <a:cubicBezTo>
                    <a:pt x="32159" y="1977"/>
                    <a:pt x="31945" y="1882"/>
                    <a:pt x="31718" y="1799"/>
                  </a:cubicBezTo>
                  <a:cubicBezTo>
                    <a:pt x="31504" y="1715"/>
                    <a:pt x="31290" y="1632"/>
                    <a:pt x="31064" y="1561"/>
                  </a:cubicBezTo>
                  <a:cubicBezTo>
                    <a:pt x="30849" y="1477"/>
                    <a:pt x="30623" y="1406"/>
                    <a:pt x="30397" y="1334"/>
                  </a:cubicBezTo>
                  <a:cubicBezTo>
                    <a:pt x="30171" y="1275"/>
                    <a:pt x="29956" y="1203"/>
                    <a:pt x="29730" y="1144"/>
                  </a:cubicBezTo>
                  <a:cubicBezTo>
                    <a:pt x="29504" y="1084"/>
                    <a:pt x="29290" y="1037"/>
                    <a:pt x="29063" y="977"/>
                  </a:cubicBezTo>
                  <a:cubicBezTo>
                    <a:pt x="28837" y="930"/>
                    <a:pt x="28611" y="882"/>
                    <a:pt x="28397" y="846"/>
                  </a:cubicBezTo>
                  <a:cubicBezTo>
                    <a:pt x="28170" y="799"/>
                    <a:pt x="27944" y="763"/>
                    <a:pt x="27718" y="739"/>
                  </a:cubicBezTo>
                  <a:cubicBezTo>
                    <a:pt x="27539" y="715"/>
                    <a:pt x="27361" y="692"/>
                    <a:pt x="27182" y="668"/>
                  </a:cubicBezTo>
                  <a:cubicBezTo>
                    <a:pt x="20872" y="1"/>
                    <a:pt x="16395" y="4906"/>
                    <a:pt x="14692" y="10467"/>
                  </a:cubicBezTo>
                  <a:moveTo>
                    <a:pt x="9787" y="23932"/>
                  </a:moveTo>
                  <a:cubicBezTo>
                    <a:pt x="10192" y="24135"/>
                    <a:pt x="10692" y="24087"/>
                    <a:pt x="11085" y="23873"/>
                  </a:cubicBezTo>
                  <a:cubicBezTo>
                    <a:pt x="11490" y="23671"/>
                    <a:pt x="11799" y="23325"/>
                    <a:pt x="12037" y="22944"/>
                  </a:cubicBezTo>
                  <a:cubicBezTo>
                    <a:pt x="12395" y="22373"/>
                    <a:pt x="12609" y="21718"/>
                    <a:pt x="12656" y="21051"/>
                  </a:cubicBezTo>
                  <a:cubicBezTo>
                    <a:pt x="12692" y="20527"/>
                    <a:pt x="12597" y="19956"/>
                    <a:pt x="12216" y="19611"/>
                  </a:cubicBezTo>
                  <a:cubicBezTo>
                    <a:pt x="11764" y="19206"/>
                    <a:pt x="11037" y="19265"/>
                    <a:pt x="10537" y="19599"/>
                  </a:cubicBezTo>
                  <a:cubicBezTo>
                    <a:pt x="10037" y="19932"/>
                    <a:pt x="9739" y="20492"/>
                    <a:pt x="9525" y="21063"/>
                  </a:cubicBezTo>
                  <a:cubicBezTo>
                    <a:pt x="9239" y="21885"/>
                    <a:pt x="8739" y="23409"/>
                    <a:pt x="9787" y="23932"/>
                  </a:cubicBezTo>
                  <a:close/>
                  <a:moveTo>
                    <a:pt x="18610" y="33541"/>
                  </a:moveTo>
                  <a:cubicBezTo>
                    <a:pt x="18133" y="33862"/>
                    <a:pt x="17836" y="34398"/>
                    <a:pt x="17705" y="34946"/>
                  </a:cubicBezTo>
                  <a:cubicBezTo>
                    <a:pt x="17633" y="35291"/>
                    <a:pt x="17633" y="35684"/>
                    <a:pt x="17883" y="35922"/>
                  </a:cubicBezTo>
                  <a:cubicBezTo>
                    <a:pt x="18026" y="36053"/>
                    <a:pt x="18217" y="36113"/>
                    <a:pt x="18407" y="36148"/>
                  </a:cubicBezTo>
                  <a:cubicBezTo>
                    <a:pt x="18562" y="36184"/>
                    <a:pt x="18717" y="36208"/>
                    <a:pt x="18883" y="36184"/>
                  </a:cubicBezTo>
                  <a:cubicBezTo>
                    <a:pt x="19193" y="36160"/>
                    <a:pt x="19491" y="35982"/>
                    <a:pt x="19705" y="35755"/>
                  </a:cubicBezTo>
                  <a:cubicBezTo>
                    <a:pt x="19919" y="35517"/>
                    <a:pt x="20074" y="35231"/>
                    <a:pt x="20217" y="34958"/>
                  </a:cubicBezTo>
                  <a:cubicBezTo>
                    <a:pt x="20336" y="34708"/>
                    <a:pt x="20443" y="34458"/>
                    <a:pt x="20467" y="34184"/>
                  </a:cubicBezTo>
                  <a:cubicBezTo>
                    <a:pt x="20562" y="33136"/>
                    <a:pt x="19253" y="33112"/>
                    <a:pt x="18610" y="33541"/>
                  </a:cubicBezTo>
                  <a:close/>
                  <a:moveTo>
                    <a:pt x="37707" y="22694"/>
                  </a:moveTo>
                  <a:cubicBezTo>
                    <a:pt x="38303" y="22563"/>
                    <a:pt x="38874" y="22373"/>
                    <a:pt x="39374" y="22075"/>
                  </a:cubicBezTo>
                  <a:cubicBezTo>
                    <a:pt x="39874" y="21766"/>
                    <a:pt x="40291" y="21325"/>
                    <a:pt x="40469" y="20813"/>
                  </a:cubicBezTo>
                  <a:cubicBezTo>
                    <a:pt x="40708" y="20134"/>
                    <a:pt x="40505" y="19372"/>
                    <a:pt x="40005" y="18825"/>
                  </a:cubicBezTo>
                  <a:cubicBezTo>
                    <a:pt x="39505" y="18277"/>
                    <a:pt x="38743" y="17956"/>
                    <a:pt x="37957" y="17884"/>
                  </a:cubicBezTo>
                  <a:cubicBezTo>
                    <a:pt x="37183" y="17813"/>
                    <a:pt x="36386" y="17991"/>
                    <a:pt x="35695" y="18325"/>
                  </a:cubicBezTo>
                  <a:cubicBezTo>
                    <a:pt x="34885" y="18718"/>
                    <a:pt x="34207" y="19325"/>
                    <a:pt x="33766" y="20039"/>
                  </a:cubicBezTo>
                  <a:cubicBezTo>
                    <a:pt x="33623" y="20265"/>
                    <a:pt x="33504" y="20503"/>
                    <a:pt x="33445" y="20754"/>
                  </a:cubicBezTo>
                  <a:cubicBezTo>
                    <a:pt x="32921" y="22992"/>
                    <a:pt x="36100" y="23051"/>
                    <a:pt x="37707" y="22694"/>
                  </a:cubicBezTo>
                  <a:close/>
                  <a:moveTo>
                    <a:pt x="26372" y="5264"/>
                  </a:moveTo>
                  <a:cubicBezTo>
                    <a:pt x="25384" y="4918"/>
                    <a:pt x="24217" y="5168"/>
                    <a:pt x="23479" y="5918"/>
                  </a:cubicBezTo>
                  <a:cubicBezTo>
                    <a:pt x="22753" y="6668"/>
                    <a:pt x="22539" y="7883"/>
                    <a:pt x="23003" y="8812"/>
                  </a:cubicBezTo>
                  <a:cubicBezTo>
                    <a:pt x="23277" y="9371"/>
                    <a:pt x="23801" y="9824"/>
                    <a:pt x="24420" y="9907"/>
                  </a:cubicBezTo>
                  <a:cubicBezTo>
                    <a:pt x="25610" y="10062"/>
                    <a:pt x="26670" y="9288"/>
                    <a:pt x="27170" y="8240"/>
                  </a:cubicBezTo>
                  <a:cubicBezTo>
                    <a:pt x="27658" y="7192"/>
                    <a:pt x="27658" y="5692"/>
                    <a:pt x="26372" y="526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5388750" y="1307125"/>
              <a:ext cx="1096300" cy="1229650"/>
            </a:xfrm>
            <a:custGeom>
              <a:rect b="b" l="l" r="r" t="t"/>
              <a:pathLst>
                <a:path extrusionOk="0" fill="none" h="49186" w="43852">
                  <a:moveTo>
                    <a:pt x="43756" y="48983"/>
                  </a:moveTo>
                  <a:cubicBezTo>
                    <a:pt x="33910" y="43197"/>
                    <a:pt x="28290" y="32731"/>
                    <a:pt x="22599" y="23230"/>
                  </a:cubicBezTo>
                  <a:cubicBezTo>
                    <a:pt x="19598" y="18217"/>
                    <a:pt x="16693" y="13098"/>
                    <a:pt x="12812" y="8692"/>
                  </a:cubicBezTo>
                  <a:cubicBezTo>
                    <a:pt x="11121" y="6787"/>
                    <a:pt x="9276" y="5013"/>
                    <a:pt x="7228" y="3501"/>
                  </a:cubicBezTo>
                  <a:cubicBezTo>
                    <a:pt x="5370" y="2132"/>
                    <a:pt x="3168" y="620"/>
                    <a:pt x="882" y="144"/>
                  </a:cubicBezTo>
                  <a:cubicBezTo>
                    <a:pt x="191" y="1"/>
                    <a:pt x="1" y="930"/>
                    <a:pt x="537" y="1239"/>
                  </a:cubicBezTo>
                  <a:cubicBezTo>
                    <a:pt x="2942" y="2692"/>
                    <a:pt x="5394" y="3751"/>
                    <a:pt x="7609" y="5549"/>
                  </a:cubicBezTo>
                  <a:cubicBezTo>
                    <a:pt x="9645" y="7216"/>
                    <a:pt x="11478" y="9133"/>
                    <a:pt x="13133" y="11181"/>
                  </a:cubicBezTo>
                  <a:cubicBezTo>
                    <a:pt x="16943" y="15884"/>
                    <a:pt x="19932" y="21206"/>
                    <a:pt x="23170" y="26290"/>
                  </a:cubicBezTo>
                  <a:cubicBezTo>
                    <a:pt x="28481" y="34636"/>
                    <a:pt x="34410" y="44733"/>
                    <a:pt x="43697" y="49138"/>
                  </a:cubicBezTo>
                  <a:cubicBezTo>
                    <a:pt x="43792" y="49186"/>
                    <a:pt x="43851" y="49031"/>
                    <a:pt x="43768" y="4898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6489325" y="2184725"/>
              <a:ext cx="38725" cy="31925"/>
            </a:xfrm>
            <a:custGeom>
              <a:rect b="b" l="l" r="r" t="t"/>
              <a:pathLst>
                <a:path extrusionOk="0" h="1277" w="1549">
                  <a:moveTo>
                    <a:pt x="37" y="1"/>
                  </a:moveTo>
                  <a:cubicBezTo>
                    <a:pt x="17" y="1"/>
                    <a:pt x="1" y="26"/>
                    <a:pt x="19" y="44"/>
                  </a:cubicBezTo>
                  <a:lnTo>
                    <a:pt x="1483" y="1270"/>
                  </a:lnTo>
                  <a:cubicBezTo>
                    <a:pt x="1490" y="1275"/>
                    <a:pt x="1497" y="1277"/>
                    <a:pt x="1503" y="1277"/>
                  </a:cubicBezTo>
                  <a:cubicBezTo>
                    <a:pt x="1530" y="1277"/>
                    <a:pt x="1548" y="1242"/>
                    <a:pt x="1519" y="1223"/>
                  </a:cubicBezTo>
                  <a:cubicBezTo>
                    <a:pt x="1031" y="818"/>
                    <a:pt x="543" y="413"/>
                    <a:pt x="55" y="8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rgbClr val="FDF5E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0" name="Google Shape;950;p36"/>
          <p:cNvGrpSpPr/>
          <p:nvPr/>
        </p:nvGrpSpPr>
        <p:grpSpPr>
          <a:xfrm>
            <a:off x="35839" y="4202049"/>
            <a:ext cx="985850" cy="885000"/>
            <a:chOff x="35839" y="4202049"/>
            <a:chExt cx="985850" cy="885000"/>
          </a:xfrm>
        </p:grpSpPr>
        <p:sp>
          <p:nvSpPr>
            <p:cNvPr id="951" name="Google Shape;951;p36"/>
            <p:cNvSpPr/>
            <p:nvPr/>
          </p:nvSpPr>
          <p:spPr>
            <a:xfrm>
              <a:off x="624889" y="4400524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834164" y="4774724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505539" y="4855249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359389" y="4574874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293314" y="4202049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35839" y="4379024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137339" y="4768849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8" name="Google Shape;958;p36"/>
          <p:cNvSpPr txBox="1"/>
          <p:nvPr>
            <p:ph type="title"/>
          </p:nvPr>
        </p:nvSpPr>
        <p:spPr>
          <a:xfrm>
            <a:off x="1376667" y="1476513"/>
            <a:ext cx="17760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9" name="Google Shape;959;p36"/>
          <p:cNvSpPr txBox="1"/>
          <p:nvPr>
            <p:ph idx="1" type="subTitle"/>
          </p:nvPr>
        </p:nvSpPr>
        <p:spPr>
          <a:xfrm>
            <a:off x="1376674" y="1862290"/>
            <a:ext cx="1776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36"/>
          <p:cNvSpPr txBox="1"/>
          <p:nvPr>
            <p:ph idx="2" type="title"/>
          </p:nvPr>
        </p:nvSpPr>
        <p:spPr>
          <a:xfrm>
            <a:off x="1393615" y="3251150"/>
            <a:ext cx="17760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1" name="Google Shape;961;p36"/>
          <p:cNvSpPr txBox="1"/>
          <p:nvPr>
            <p:ph idx="3" type="subTitle"/>
          </p:nvPr>
        </p:nvSpPr>
        <p:spPr>
          <a:xfrm>
            <a:off x="1393622" y="3632408"/>
            <a:ext cx="1776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2" name="Google Shape;962;p36"/>
          <p:cNvSpPr txBox="1"/>
          <p:nvPr>
            <p:ph idx="4" type="title"/>
          </p:nvPr>
        </p:nvSpPr>
        <p:spPr>
          <a:xfrm>
            <a:off x="4008684" y="1476500"/>
            <a:ext cx="17760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3" name="Google Shape;963;p36"/>
          <p:cNvSpPr txBox="1"/>
          <p:nvPr>
            <p:ph idx="5" type="subTitle"/>
          </p:nvPr>
        </p:nvSpPr>
        <p:spPr>
          <a:xfrm>
            <a:off x="4008686" y="1862278"/>
            <a:ext cx="1776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4" name="Google Shape;964;p36"/>
          <p:cNvSpPr txBox="1"/>
          <p:nvPr>
            <p:ph idx="6" type="title"/>
          </p:nvPr>
        </p:nvSpPr>
        <p:spPr>
          <a:xfrm>
            <a:off x="6640721" y="1476513"/>
            <a:ext cx="17760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5" name="Google Shape;965;p36"/>
          <p:cNvSpPr txBox="1"/>
          <p:nvPr>
            <p:ph idx="7" type="subTitle"/>
          </p:nvPr>
        </p:nvSpPr>
        <p:spPr>
          <a:xfrm>
            <a:off x="6640721" y="1862166"/>
            <a:ext cx="1776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6" name="Google Shape;966;p36"/>
          <p:cNvSpPr txBox="1"/>
          <p:nvPr>
            <p:ph idx="8" type="title"/>
          </p:nvPr>
        </p:nvSpPr>
        <p:spPr>
          <a:xfrm>
            <a:off x="4008692" y="3251150"/>
            <a:ext cx="17760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7" name="Google Shape;967;p36"/>
          <p:cNvSpPr txBox="1"/>
          <p:nvPr>
            <p:ph idx="9" type="subTitle"/>
          </p:nvPr>
        </p:nvSpPr>
        <p:spPr>
          <a:xfrm>
            <a:off x="4008694" y="3632408"/>
            <a:ext cx="1776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8" name="Google Shape;968;p36"/>
          <p:cNvSpPr txBox="1"/>
          <p:nvPr>
            <p:ph idx="13" type="title"/>
          </p:nvPr>
        </p:nvSpPr>
        <p:spPr>
          <a:xfrm>
            <a:off x="6623771" y="3245010"/>
            <a:ext cx="17928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9" name="Google Shape;969;p36"/>
          <p:cNvSpPr txBox="1"/>
          <p:nvPr>
            <p:ph idx="14" type="subTitle"/>
          </p:nvPr>
        </p:nvSpPr>
        <p:spPr>
          <a:xfrm>
            <a:off x="6623768" y="3626267"/>
            <a:ext cx="17928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0" name="Google Shape;970;p36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37"/>
          <p:cNvSpPr/>
          <p:nvPr/>
        </p:nvSpPr>
        <p:spPr>
          <a:xfrm flipH="1" rot="-5400000">
            <a:off x="7408142" y="3405497"/>
            <a:ext cx="1535700" cy="19506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7"/>
          <p:cNvSpPr/>
          <p:nvPr/>
        </p:nvSpPr>
        <p:spPr>
          <a:xfrm rot="10800000">
            <a:off x="7388616" y="3479046"/>
            <a:ext cx="1762684" cy="1668704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7"/>
          <p:cNvSpPr/>
          <p:nvPr/>
        </p:nvSpPr>
        <p:spPr>
          <a:xfrm flipH="1" rot="10800000">
            <a:off x="-13951" y="0"/>
            <a:ext cx="1445700" cy="18024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7"/>
          <p:cNvSpPr/>
          <p:nvPr/>
        </p:nvSpPr>
        <p:spPr>
          <a:xfrm flipH="1">
            <a:off x="-13950" y="-14584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6" name="Google Shape;976;p37"/>
          <p:cNvGrpSpPr/>
          <p:nvPr/>
        </p:nvGrpSpPr>
        <p:grpSpPr>
          <a:xfrm flipH="1">
            <a:off x="302117" y="271500"/>
            <a:ext cx="1129625" cy="1115550"/>
            <a:chOff x="623875" y="3501825"/>
            <a:chExt cx="1129625" cy="1115550"/>
          </a:xfrm>
        </p:grpSpPr>
        <p:sp>
          <p:nvSpPr>
            <p:cNvPr id="977" name="Google Shape;977;p37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8" name="Google Shape;988;p37"/>
          <p:cNvGrpSpPr/>
          <p:nvPr/>
        </p:nvGrpSpPr>
        <p:grpSpPr>
          <a:xfrm rot="5400000">
            <a:off x="7880275" y="-15300"/>
            <a:ext cx="1227250" cy="1314775"/>
            <a:chOff x="5368525" y="1294325"/>
            <a:chExt cx="1227250" cy="1314775"/>
          </a:xfrm>
        </p:grpSpPr>
        <p:sp>
          <p:nvSpPr>
            <p:cNvPr id="989" name="Google Shape;989;p37"/>
            <p:cNvSpPr/>
            <p:nvPr/>
          </p:nvSpPr>
          <p:spPr>
            <a:xfrm>
              <a:off x="5368525" y="1294325"/>
              <a:ext cx="1227250" cy="1314775"/>
            </a:xfrm>
            <a:custGeom>
              <a:rect b="b" l="l" r="r" t="t"/>
              <a:pathLst>
                <a:path extrusionOk="0" fill="none" h="52591" w="49090">
                  <a:moveTo>
                    <a:pt x="14383" y="12217"/>
                  </a:moveTo>
                  <a:cubicBezTo>
                    <a:pt x="10109" y="12645"/>
                    <a:pt x="5525" y="13717"/>
                    <a:pt x="2655" y="17194"/>
                  </a:cubicBezTo>
                  <a:cubicBezTo>
                    <a:pt x="0" y="20432"/>
                    <a:pt x="214" y="24694"/>
                    <a:pt x="1488" y="28481"/>
                  </a:cubicBezTo>
                  <a:cubicBezTo>
                    <a:pt x="2489" y="31433"/>
                    <a:pt x="5060" y="35648"/>
                    <a:pt x="8835" y="34100"/>
                  </a:cubicBezTo>
                  <a:cubicBezTo>
                    <a:pt x="10621" y="33374"/>
                    <a:pt x="11644" y="31445"/>
                    <a:pt x="12704" y="29957"/>
                  </a:cubicBezTo>
                  <a:cubicBezTo>
                    <a:pt x="13395" y="28993"/>
                    <a:pt x="14085" y="28016"/>
                    <a:pt x="14847" y="27111"/>
                  </a:cubicBezTo>
                  <a:cubicBezTo>
                    <a:pt x="15323" y="26552"/>
                    <a:pt x="15907" y="25873"/>
                    <a:pt x="16705" y="25814"/>
                  </a:cubicBezTo>
                  <a:cubicBezTo>
                    <a:pt x="17157" y="25766"/>
                    <a:pt x="17609" y="25873"/>
                    <a:pt x="17979" y="26147"/>
                  </a:cubicBezTo>
                  <a:cubicBezTo>
                    <a:pt x="18312" y="26409"/>
                    <a:pt x="18550" y="26778"/>
                    <a:pt x="18681" y="27171"/>
                  </a:cubicBezTo>
                  <a:cubicBezTo>
                    <a:pt x="18836" y="27600"/>
                    <a:pt x="18729" y="28016"/>
                    <a:pt x="18622" y="28445"/>
                  </a:cubicBezTo>
                  <a:cubicBezTo>
                    <a:pt x="18562" y="28695"/>
                    <a:pt x="18491" y="28933"/>
                    <a:pt x="18407" y="29171"/>
                  </a:cubicBezTo>
                  <a:cubicBezTo>
                    <a:pt x="18252" y="29624"/>
                    <a:pt x="18050" y="30052"/>
                    <a:pt x="17812" y="30457"/>
                  </a:cubicBezTo>
                  <a:cubicBezTo>
                    <a:pt x="17574" y="30874"/>
                    <a:pt x="17312" y="31231"/>
                    <a:pt x="17014" y="31588"/>
                  </a:cubicBezTo>
                  <a:cubicBezTo>
                    <a:pt x="16717" y="31933"/>
                    <a:pt x="16383" y="32279"/>
                    <a:pt x="16038" y="32588"/>
                  </a:cubicBezTo>
                  <a:cubicBezTo>
                    <a:pt x="15693" y="32910"/>
                    <a:pt x="15288" y="33231"/>
                    <a:pt x="14895" y="33529"/>
                  </a:cubicBezTo>
                  <a:cubicBezTo>
                    <a:pt x="14645" y="33719"/>
                    <a:pt x="14395" y="33898"/>
                    <a:pt x="14145" y="34088"/>
                  </a:cubicBezTo>
                  <a:cubicBezTo>
                    <a:pt x="12823" y="35029"/>
                    <a:pt x="11406" y="35934"/>
                    <a:pt x="10490" y="37303"/>
                  </a:cubicBezTo>
                  <a:cubicBezTo>
                    <a:pt x="8108" y="40887"/>
                    <a:pt x="10787" y="44816"/>
                    <a:pt x="13597" y="47150"/>
                  </a:cubicBezTo>
                  <a:cubicBezTo>
                    <a:pt x="15395" y="48638"/>
                    <a:pt x="20836" y="52591"/>
                    <a:pt x="22824" y="49317"/>
                  </a:cubicBezTo>
                  <a:cubicBezTo>
                    <a:pt x="23682" y="47900"/>
                    <a:pt x="22562" y="45876"/>
                    <a:pt x="22205" y="44483"/>
                  </a:cubicBezTo>
                  <a:cubicBezTo>
                    <a:pt x="21800" y="42935"/>
                    <a:pt x="21503" y="41327"/>
                    <a:pt x="21360" y="39732"/>
                  </a:cubicBezTo>
                  <a:cubicBezTo>
                    <a:pt x="21312" y="39137"/>
                    <a:pt x="21265" y="38530"/>
                    <a:pt x="21372" y="37934"/>
                  </a:cubicBezTo>
                  <a:cubicBezTo>
                    <a:pt x="21550" y="36982"/>
                    <a:pt x="22408" y="36017"/>
                    <a:pt x="23324" y="36065"/>
                  </a:cubicBezTo>
                  <a:cubicBezTo>
                    <a:pt x="23455" y="36077"/>
                    <a:pt x="23491" y="36101"/>
                    <a:pt x="23598" y="36148"/>
                  </a:cubicBezTo>
                  <a:cubicBezTo>
                    <a:pt x="27004" y="37744"/>
                    <a:pt x="25229" y="42875"/>
                    <a:pt x="25634" y="45840"/>
                  </a:cubicBezTo>
                  <a:cubicBezTo>
                    <a:pt x="25920" y="47947"/>
                    <a:pt x="26837" y="50114"/>
                    <a:pt x="28730" y="51245"/>
                  </a:cubicBezTo>
                  <a:cubicBezTo>
                    <a:pt x="30730" y="52448"/>
                    <a:pt x="33016" y="51864"/>
                    <a:pt x="35124" y="51317"/>
                  </a:cubicBezTo>
                  <a:cubicBezTo>
                    <a:pt x="38564" y="50424"/>
                    <a:pt x="41982" y="49995"/>
                    <a:pt x="45530" y="49757"/>
                  </a:cubicBezTo>
                  <a:cubicBezTo>
                    <a:pt x="45732" y="49745"/>
                    <a:pt x="45696" y="49471"/>
                    <a:pt x="45506" y="49448"/>
                  </a:cubicBezTo>
                  <a:cubicBezTo>
                    <a:pt x="45506" y="49436"/>
                    <a:pt x="45506" y="49436"/>
                    <a:pt x="45494" y="49424"/>
                  </a:cubicBezTo>
                  <a:cubicBezTo>
                    <a:pt x="45470" y="49388"/>
                    <a:pt x="45446" y="49340"/>
                    <a:pt x="45434" y="49305"/>
                  </a:cubicBezTo>
                  <a:cubicBezTo>
                    <a:pt x="44149" y="47031"/>
                    <a:pt x="45351" y="44685"/>
                    <a:pt x="46446" y="42601"/>
                  </a:cubicBezTo>
                  <a:cubicBezTo>
                    <a:pt x="46577" y="42375"/>
                    <a:pt x="46708" y="42137"/>
                    <a:pt x="46839" y="41911"/>
                  </a:cubicBezTo>
                  <a:cubicBezTo>
                    <a:pt x="46970" y="41661"/>
                    <a:pt x="47113" y="41423"/>
                    <a:pt x="47256" y="41173"/>
                  </a:cubicBezTo>
                  <a:cubicBezTo>
                    <a:pt x="47399" y="40935"/>
                    <a:pt x="47554" y="40673"/>
                    <a:pt x="47685" y="40423"/>
                  </a:cubicBezTo>
                  <a:cubicBezTo>
                    <a:pt x="47828" y="40161"/>
                    <a:pt x="47959" y="39911"/>
                    <a:pt x="48089" y="39649"/>
                  </a:cubicBezTo>
                  <a:cubicBezTo>
                    <a:pt x="48220" y="39399"/>
                    <a:pt x="48328" y="39161"/>
                    <a:pt x="48423" y="38899"/>
                  </a:cubicBezTo>
                  <a:cubicBezTo>
                    <a:pt x="48518" y="38660"/>
                    <a:pt x="48601" y="38422"/>
                    <a:pt x="48661" y="38172"/>
                  </a:cubicBezTo>
                  <a:cubicBezTo>
                    <a:pt x="48697" y="38065"/>
                    <a:pt x="48721" y="37946"/>
                    <a:pt x="48744" y="37827"/>
                  </a:cubicBezTo>
                  <a:cubicBezTo>
                    <a:pt x="48780" y="37708"/>
                    <a:pt x="48804" y="37577"/>
                    <a:pt x="48804" y="37446"/>
                  </a:cubicBezTo>
                  <a:cubicBezTo>
                    <a:pt x="48792" y="37303"/>
                    <a:pt x="48721" y="37184"/>
                    <a:pt x="48637" y="37065"/>
                  </a:cubicBezTo>
                  <a:cubicBezTo>
                    <a:pt x="48578" y="36982"/>
                    <a:pt x="48518" y="36886"/>
                    <a:pt x="48447" y="36803"/>
                  </a:cubicBezTo>
                  <a:cubicBezTo>
                    <a:pt x="45244" y="32553"/>
                    <a:pt x="40208" y="31612"/>
                    <a:pt x="35505" y="29647"/>
                  </a:cubicBezTo>
                  <a:cubicBezTo>
                    <a:pt x="34659" y="29302"/>
                    <a:pt x="33397" y="28743"/>
                    <a:pt x="33373" y="27612"/>
                  </a:cubicBezTo>
                  <a:cubicBezTo>
                    <a:pt x="33350" y="26076"/>
                    <a:pt x="35397" y="25766"/>
                    <a:pt x="36421" y="25695"/>
                  </a:cubicBezTo>
                  <a:cubicBezTo>
                    <a:pt x="38064" y="25587"/>
                    <a:pt x="39707" y="26064"/>
                    <a:pt x="41184" y="26730"/>
                  </a:cubicBezTo>
                  <a:cubicBezTo>
                    <a:pt x="43779" y="27897"/>
                    <a:pt x="45839" y="29707"/>
                    <a:pt x="47780" y="31755"/>
                  </a:cubicBezTo>
                  <a:cubicBezTo>
                    <a:pt x="47875" y="31862"/>
                    <a:pt x="48006" y="31826"/>
                    <a:pt x="48089" y="31743"/>
                  </a:cubicBezTo>
                  <a:cubicBezTo>
                    <a:pt x="48173" y="31814"/>
                    <a:pt x="48304" y="31791"/>
                    <a:pt x="48328" y="31660"/>
                  </a:cubicBezTo>
                  <a:cubicBezTo>
                    <a:pt x="49090" y="27242"/>
                    <a:pt x="48399" y="22266"/>
                    <a:pt x="46304" y="18289"/>
                  </a:cubicBezTo>
                  <a:cubicBezTo>
                    <a:pt x="44803" y="15455"/>
                    <a:pt x="42220" y="12883"/>
                    <a:pt x="38791" y="13110"/>
                  </a:cubicBezTo>
                  <a:cubicBezTo>
                    <a:pt x="36969" y="13229"/>
                    <a:pt x="35290" y="14098"/>
                    <a:pt x="33719" y="14955"/>
                  </a:cubicBezTo>
                  <a:cubicBezTo>
                    <a:pt x="31742" y="16027"/>
                    <a:pt x="27825" y="18622"/>
                    <a:pt x="25777" y="16432"/>
                  </a:cubicBezTo>
                  <a:cubicBezTo>
                    <a:pt x="24075" y="14598"/>
                    <a:pt x="28408" y="13193"/>
                    <a:pt x="29254" y="12907"/>
                  </a:cubicBezTo>
                  <a:cubicBezTo>
                    <a:pt x="30575" y="12479"/>
                    <a:pt x="31945" y="12217"/>
                    <a:pt x="33326" y="12074"/>
                  </a:cubicBezTo>
                  <a:cubicBezTo>
                    <a:pt x="35981" y="11788"/>
                    <a:pt x="38648" y="11895"/>
                    <a:pt x="41303" y="12002"/>
                  </a:cubicBezTo>
                  <a:cubicBezTo>
                    <a:pt x="41374" y="12002"/>
                    <a:pt x="41446" y="11979"/>
                    <a:pt x="41517" y="11955"/>
                  </a:cubicBezTo>
                  <a:cubicBezTo>
                    <a:pt x="41589" y="11919"/>
                    <a:pt x="41648" y="11883"/>
                    <a:pt x="41696" y="11836"/>
                  </a:cubicBezTo>
                  <a:cubicBezTo>
                    <a:pt x="41755" y="11752"/>
                    <a:pt x="41779" y="11645"/>
                    <a:pt x="41755" y="11550"/>
                  </a:cubicBezTo>
                  <a:cubicBezTo>
                    <a:pt x="41743" y="11502"/>
                    <a:pt x="41732" y="11467"/>
                    <a:pt x="41708" y="11419"/>
                  </a:cubicBezTo>
                  <a:cubicBezTo>
                    <a:pt x="41672" y="11312"/>
                    <a:pt x="41636" y="11205"/>
                    <a:pt x="41601" y="11109"/>
                  </a:cubicBezTo>
                  <a:cubicBezTo>
                    <a:pt x="41529" y="10895"/>
                    <a:pt x="41446" y="10681"/>
                    <a:pt x="41351" y="10478"/>
                  </a:cubicBezTo>
                  <a:cubicBezTo>
                    <a:pt x="41267" y="10276"/>
                    <a:pt x="41172" y="10074"/>
                    <a:pt x="41077" y="9871"/>
                  </a:cubicBezTo>
                  <a:cubicBezTo>
                    <a:pt x="40970" y="9669"/>
                    <a:pt x="40862" y="9466"/>
                    <a:pt x="40755" y="9264"/>
                  </a:cubicBezTo>
                  <a:cubicBezTo>
                    <a:pt x="40648" y="9074"/>
                    <a:pt x="40529" y="8871"/>
                    <a:pt x="40410" y="8681"/>
                  </a:cubicBezTo>
                  <a:cubicBezTo>
                    <a:pt x="40291" y="8490"/>
                    <a:pt x="40160" y="8300"/>
                    <a:pt x="40029" y="8109"/>
                  </a:cubicBezTo>
                  <a:cubicBezTo>
                    <a:pt x="39898" y="7931"/>
                    <a:pt x="39755" y="7740"/>
                    <a:pt x="39624" y="7561"/>
                  </a:cubicBezTo>
                  <a:cubicBezTo>
                    <a:pt x="39481" y="7383"/>
                    <a:pt x="39338" y="7204"/>
                    <a:pt x="39184" y="7026"/>
                  </a:cubicBezTo>
                  <a:cubicBezTo>
                    <a:pt x="39041" y="6847"/>
                    <a:pt x="38886" y="6668"/>
                    <a:pt x="38719" y="6502"/>
                  </a:cubicBezTo>
                  <a:cubicBezTo>
                    <a:pt x="38564" y="6335"/>
                    <a:pt x="38398" y="6168"/>
                    <a:pt x="38243" y="6002"/>
                  </a:cubicBezTo>
                  <a:cubicBezTo>
                    <a:pt x="38076" y="5835"/>
                    <a:pt x="37898" y="5668"/>
                    <a:pt x="37731" y="5514"/>
                  </a:cubicBezTo>
                  <a:cubicBezTo>
                    <a:pt x="37552" y="5359"/>
                    <a:pt x="37386" y="5204"/>
                    <a:pt x="37195" y="5049"/>
                  </a:cubicBezTo>
                  <a:cubicBezTo>
                    <a:pt x="37017" y="4894"/>
                    <a:pt x="36838" y="4752"/>
                    <a:pt x="36648" y="4597"/>
                  </a:cubicBezTo>
                  <a:cubicBezTo>
                    <a:pt x="36469" y="4454"/>
                    <a:pt x="36278" y="4311"/>
                    <a:pt x="36088" y="4180"/>
                  </a:cubicBezTo>
                  <a:cubicBezTo>
                    <a:pt x="35897" y="4037"/>
                    <a:pt x="35695" y="3906"/>
                    <a:pt x="35505" y="3763"/>
                  </a:cubicBezTo>
                  <a:cubicBezTo>
                    <a:pt x="35302" y="3632"/>
                    <a:pt x="35100" y="3513"/>
                    <a:pt x="34897" y="3382"/>
                  </a:cubicBezTo>
                  <a:cubicBezTo>
                    <a:pt x="34695" y="3263"/>
                    <a:pt x="34493" y="3132"/>
                    <a:pt x="34290" y="3025"/>
                  </a:cubicBezTo>
                  <a:cubicBezTo>
                    <a:pt x="34076" y="2906"/>
                    <a:pt x="33873" y="2787"/>
                    <a:pt x="33659" y="2680"/>
                  </a:cubicBezTo>
                  <a:cubicBezTo>
                    <a:pt x="33445" y="2573"/>
                    <a:pt x="33242" y="2466"/>
                    <a:pt x="33028" y="2358"/>
                  </a:cubicBezTo>
                  <a:cubicBezTo>
                    <a:pt x="32814" y="2263"/>
                    <a:pt x="32599" y="2168"/>
                    <a:pt x="32373" y="2073"/>
                  </a:cubicBezTo>
                  <a:cubicBezTo>
                    <a:pt x="32159" y="1977"/>
                    <a:pt x="31945" y="1882"/>
                    <a:pt x="31718" y="1799"/>
                  </a:cubicBezTo>
                  <a:cubicBezTo>
                    <a:pt x="31504" y="1715"/>
                    <a:pt x="31290" y="1632"/>
                    <a:pt x="31064" y="1561"/>
                  </a:cubicBezTo>
                  <a:cubicBezTo>
                    <a:pt x="30849" y="1477"/>
                    <a:pt x="30623" y="1406"/>
                    <a:pt x="30397" y="1334"/>
                  </a:cubicBezTo>
                  <a:cubicBezTo>
                    <a:pt x="30171" y="1275"/>
                    <a:pt x="29956" y="1203"/>
                    <a:pt x="29730" y="1144"/>
                  </a:cubicBezTo>
                  <a:cubicBezTo>
                    <a:pt x="29504" y="1084"/>
                    <a:pt x="29290" y="1037"/>
                    <a:pt x="29063" y="977"/>
                  </a:cubicBezTo>
                  <a:cubicBezTo>
                    <a:pt x="28837" y="930"/>
                    <a:pt x="28611" y="882"/>
                    <a:pt x="28397" y="846"/>
                  </a:cubicBezTo>
                  <a:cubicBezTo>
                    <a:pt x="28170" y="799"/>
                    <a:pt x="27944" y="763"/>
                    <a:pt x="27718" y="739"/>
                  </a:cubicBezTo>
                  <a:cubicBezTo>
                    <a:pt x="27539" y="715"/>
                    <a:pt x="27361" y="692"/>
                    <a:pt x="27182" y="668"/>
                  </a:cubicBezTo>
                  <a:cubicBezTo>
                    <a:pt x="20872" y="1"/>
                    <a:pt x="16395" y="4906"/>
                    <a:pt x="14692" y="10467"/>
                  </a:cubicBezTo>
                  <a:moveTo>
                    <a:pt x="9787" y="23932"/>
                  </a:moveTo>
                  <a:cubicBezTo>
                    <a:pt x="10192" y="24135"/>
                    <a:pt x="10692" y="24087"/>
                    <a:pt x="11085" y="23873"/>
                  </a:cubicBezTo>
                  <a:cubicBezTo>
                    <a:pt x="11490" y="23671"/>
                    <a:pt x="11799" y="23325"/>
                    <a:pt x="12037" y="22944"/>
                  </a:cubicBezTo>
                  <a:cubicBezTo>
                    <a:pt x="12395" y="22373"/>
                    <a:pt x="12609" y="21718"/>
                    <a:pt x="12656" y="21051"/>
                  </a:cubicBezTo>
                  <a:cubicBezTo>
                    <a:pt x="12692" y="20527"/>
                    <a:pt x="12597" y="19956"/>
                    <a:pt x="12216" y="19611"/>
                  </a:cubicBezTo>
                  <a:cubicBezTo>
                    <a:pt x="11764" y="19206"/>
                    <a:pt x="11037" y="19265"/>
                    <a:pt x="10537" y="19599"/>
                  </a:cubicBezTo>
                  <a:cubicBezTo>
                    <a:pt x="10037" y="19932"/>
                    <a:pt x="9739" y="20492"/>
                    <a:pt x="9525" y="21063"/>
                  </a:cubicBezTo>
                  <a:cubicBezTo>
                    <a:pt x="9239" y="21885"/>
                    <a:pt x="8739" y="23409"/>
                    <a:pt x="9787" y="23932"/>
                  </a:cubicBezTo>
                  <a:close/>
                  <a:moveTo>
                    <a:pt x="18610" y="33541"/>
                  </a:moveTo>
                  <a:cubicBezTo>
                    <a:pt x="18133" y="33862"/>
                    <a:pt x="17836" y="34398"/>
                    <a:pt x="17705" y="34946"/>
                  </a:cubicBezTo>
                  <a:cubicBezTo>
                    <a:pt x="17633" y="35291"/>
                    <a:pt x="17633" y="35684"/>
                    <a:pt x="17883" y="35922"/>
                  </a:cubicBezTo>
                  <a:cubicBezTo>
                    <a:pt x="18026" y="36053"/>
                    <a:pt x="18217" y="36113"/>
                    <a:pt x="18407" y="36148"/>
                  </a:cubicBezTo>
                  <a:cubicBezTo>
                    <a:pt x="18562" y="36184"/>
                    <a:pt x="18717" y="36208"/>
                    <a:pt x="18883" y="36184"/>
                  </a:cubicBezTo>
                  <a:cubicBezTo>
                    <a:pt x="19193" y="36160"/>
                    <a:pt x="19491" y="35982"/>
                    <a:pt x="19705" y="35755"/>
                  </a:cubicBezTo>
                  <a:cubicBezTo>
                    <a:pt x="19919" y="35517"/>
                    <a:pt x="20074" y="35231"/>
                    <a:pt x="20217" y="34958"/>
                  </a:cubicBezTo>
                  <a:cubicBezTo>
                    <a:pt x="20336" y="34708"/>
                    <a:pt x="20443" y="34458"/>
                    <a:pt x="20467" y="34184"/>
                  </a:cubicBezTo>
                  <a:cubicBezTo>
                    <a:pt x="20562" y="33136"/>
                    <a:pt x="19253" y="33112"/>
                    <a:pt x="18610" y="33541"/>
                  </a:cubicBezTo>
                  <a:close/>
                  <a:moveTo>
                    <a:pt x="37707" y="22694"/>
                  </a:moveTo>
                  <a:cubicBezTo>
                    <a:pt x="38303" y="22563"/>
                    <a:pt x="38874" y="22373"/>
                    <a:pt x="39374" y="22075"/>
                  </a:cubicBezTo>
                  <a:cubicBezTo>
                    <a:pt x="39874" y="21766"/>
                    <a:pt x="40291" y="21325"/>
                    <a:pt x="40469" y="20813"/>
                  </a:cubicBezTo>
                  <a:cubicBezTo>
                    <a:pt x="40708" y="20134"/>
                    <a:pt x="40505" y="19372"/>
                    <a:pt x="40005" y="18825"/>
                  </a:cubicBezTo>
                  <a:cubicBezTo>
                    <a:pt x="39505" y="18277"/>
                    <a:pt x="38743" y="17956"/>
                    <a:pt x="37957" y="17884"/>
                  </a:cubicBezTo>
                  <a:cubicBezTo>
                    <a:pt x="37183" y="17813"/>
                    <a:pt x="36386" y="17991"/>
                    <a:pt x="35695" y="18325"/>
                  </a:cubicBezTo>
                  <a:cubicBezTo>
                    <a:pt x="34885" y="18718"/>
                    <a:pt x="34207" y="19325"/>
                    <a:pt x="33766" y="20039"/>
                  </a:cubicBezTo>
                  <a:cubicBezTo>
                    <a:pt x="33623" y="20265"/>
                    <a:pt x="33504" y="20503"/>
                    <a:pt x="33445" y="20754"/>
                  </a:cubicBezTo>
                  <a:cubicBezTo>
                    <a:pt x="32921" y="22992"/>
                    <a:pt x="36100" y="23051"/>
                    <a:pt x="37707" y="22694"/>
                  </a:cubicBezTo>
                  <a:close/>
                  <a:moveTo>
                    <a:pt x="26372" y="5264"/>
                  </a:moveTo>
                  <a:cubicBezTo>
                    <a:pt x="25384" y="4918"/>
                    <a:pt x="24217" y="5168"/>
                    <a:pt x="23479" y="5918"/>
                  </a:cubicBezTo>
                  <a:cubicBezTo>
                    <a:pt x="22753" y="6668"/>
                    <a:pt x="22539" y="7883"/>
                    <a:pt x="23003" y="8812"/>
                  </a:cubicBezTo>
                  <a:cubicBezTo>
                    <a:pt x="23277" y="9371"/>
                    <a:pt x="23801" y="9824"/>
                    <a:pt x="24420" y="9907"/>
                  </a:cubicBezTo>
                  <a:cubicBezTo>
                    <a:pt x="25610" y="10062"/>
                    <a:pt x="26670" y="9288"/>
                    <a:pt x="27170" y="8240"/>
                  </a:cubicBezTo>
                  <a:cubicBezTo>
                    <a:pt x="27658" y="7192"/>
                    <a:pt x="27658" y="5692"/>
                    <a:pt x="26372" y="526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5388750" y="1307125"/>
              <a:ext cx="1096300" cy="1229650"/>
            </a:xfrm>
            <a:custGeom>
              <a:rect b="b" l="l" r="r" t="t"/>
              <a:pathLst>
                <a:path extrusionOk="0" fill="none" h="49186" w="43852">
                  <a:moveTo>
                    <a:pt x="43756" y="48983"/>
                  </a:moveTo>
                  <a:cubicBezTo>
                    <a:pt x="33910" y="43197"/>
                    <a:pt x="28290" y="32731"/>
                    <a:pt x="22599" y="23230"/>
                  </a:cubicBezTo>
                  <a:cubicBezTo>
                    <a:pt x="19598" y="18217"/>
                    <a:pt x="16693" y="13098"/>
                    <a:pt x="12812" y="8692"/>
                  </a:cubicBezTo>
                  <a:cubicBezTo>
                    <a:pt x="11121" y="6787"/>
                    <a:pt x="9276" y="5013"/>
                    <a:pt x="7228" y="3501"/>
                  </a:cubicBezTo>
                  <a:cubicBezTo>
                    <a:pt x="5370" y="2132"/>
                    <a:pt x="3168" y="620"/>
                    <a:pt x="882" y="144"/>
                  </a:cubicBezTo>
                  <a:cubicBezTo>
                    <a:pt x="191" y="1"/>
                    <a:pt x="1" y="930"/>
                    <a:pt x="537" y="1239"/>
                  </a:cubicBezTo>
                  <a:cubicBezTo>
                    <a:pt x="2942" y="2692"/>
                    <a:pt x="5394" y="3751"/>
                    <a:pt x="7609" y="5549"/>
                  </a:cubicBezTo>
                  <a:cubicBezTo>
                    <a:pt x="9645" y="7216"/>
                    <a:pt x="11478" y="9133"/>
                    <a:pt x="13133" y="11181"/>
                  </a:cubicBezTo>
                  <a:cubicBezTo>
                    <a:pt x="16943" y="15884"/>
                    <a:pt x="19932" y="21206"/>
                    <a:pt x="23170" y="26290"/>
                  </a:cubicBezTo>
                  <a:cubicBezTo>
                    <a:pt x="28481" y="34636"/>
                    <a:pt x="34410" y="44733"/>
                    <a:pt x="43697" y="49138"/>
                  </a:cubicBezTo>
                  <a:cubicBezTo>
                    <a:pt x="43792" y="49186"/>
                    <a:pt x="43851" y="49031"/>
                    <a:pt x="43768" y="4898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6489325" y="2184725"/>
              <a:ext cx="38725" cy="31925"/>
            </a:xfrm>
            <a:custGeom>
              <a:rect b="b" l="l" r="r" t="t"/>
              <a:pathLst>
                <a:path extrusionOk="0" h="1277" w="1549">
                  <a:moveTo>
                    <a:pt x="37" y="1"/>
                  </a:moveTo>
                  <a:cubicBezTo>
                    <a:pt x="17" y="1"/>
                    <a:pt x="1" y="26"/>
                    <a:pt x="19" y="44"/>
                  </a:cubicBezTo>
                  <a:lnTo>
                    <a:pt x="1483" y="1270"/>
                  </a:lnTo>
                  <a:cubicBezTo>
                    <a:pt x="1490" y="1275"/>
                    <a:pt x="1497" y="1277"/>
                    <a:pt x="1503" y="1277"/>
                  </a:cubicBezTo>
                  <a:cubicBezTo>
                    <a:pt x="1530" y="1277"/>
                    <a:pt x="1548" y="1242"/>
                    <a:pt x="1519" y="1223"/>
                  </a:cubicBezTo>
                  <a:cubicBezTo>
                    <a:pt x="1031" y="818"/>
                    <a:pt x="543" y="413"/>
                    <a:pt x="55" y="8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rgbClr val="FDF5E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2" name="Google Shape;992;p37"/>
          <p:cNvGrpSpPr/>
          <p:nvPr/>
        </p:nvGrpSpPr>
        <p:grpSpPr>
          <a:xfrm>
            <a:off x="8700" y="3703200"/>
            <a:ext cx="1746675" cy="1445450"/>
            <a:chOff x="763475" y="1235400"/>
            <a:chExt cx="1746675" cy="1445450"/>
          </a:xfrm>
        </p:grpSpPr>
        <p:sp>
          <p:nvSpPr>
            <p:cNvPr id="993" name="Google Shape;993;p37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9" name="Google Shape;999;p37"/>
          <p:cNvSpPr/>
          <p:nvPr/>
        </p:nvSpPr>
        <p:spPr>
          <a:xfrm>
            <a:off x="8053226" y="4075674"/>
            <a:ext cx="664211" cy="610240"/>
          </a:xfrm>
          <a:custGeom>
            <a:rect b="b" l="l" r="r" t="t"/>
            <a:pathLst>
              <a:path extrusionOk="0" h="32747" w="35648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7"/>
          <p:cNvSpPr txBox="1"/>
          <p:nvPr>
            <p:ph type="ctrTitle"/>
          </p:nvPr>
        </p:nvSpPr>
        <p:spPr>
          <a:xfrm>
            <a:off x="2425050" y="713451"/>
            <a:ext cx="4293900" cy="94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01" name="Google Shape;1001;p37"/>
          <p:cNvSpPr txBox="1"/>
          <p:nvPr>
            <p:ph idx="1" type="subTitle"/>
          </p:nvPr>
        </p:nvSpPr>
        <p:spPr>
          <a:xfrm>
            <a:off x="2425050" y="1652925"/>
            <a:ext cx="4293900" cy="94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2" name="Google Shape;1002;p37"/>
          <p:cNvSpPr txBox="1"/>
          <p:nvPr/>
        </p:nvSpPr>
        <p:spPr>
          <a:xfrm>
            <a:off x="2425050" y="3719950"/>
            <a:ext cx="42939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, and includes icons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and infographics &amp; images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2"/>
              </a:solidFill>
              <a:highlight>
                <a:srgbClr val="DFDEFC"/>
              </a:highlight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8"/>
          <p:cNvSpPr/>
          <p:nvPr/>
        </p:nvSpPr>
        <p:spPr>
          <a:xfrm>
            <a:off x="-7292" y="-7292"/>
            <a:ext cx="998650" cy="1400250"/>
          </a:xfrm>
          <a:custGeom>
            <a:rect b="b" l="l" r="r" t="t"/>
            <a:pathLst>
              <a:path extrusionOk="0" h="56010" w="39946">
                <a:moveTo>
                  <a:pt x="0" y="1"/>
                </a:moveTo>
                <a:lnTo>
                  <a:pt x="12" y="43911"/>
                </a:lnTo>
                <a:cubicBezTo>
                  <a:pt x="893" y="47745"/>
                  <a:pt x="3679" y="50972"/>
                  <a:pt x="7084" y="52960"/>
                </a:cubicBezTo>
                <a:cubicBezTo>
                  <a:pt x="10489" y="54948"/>
                  <a:pt x="14454" y="55782"/>
                  <a:pt x="18383" y="55984"/>
                </a:cubicBezTo>
                <a:cubicBezTo>
                  <a:pt x="18664" y="55999"/>
                  <a:pt x="18950" y="56009"/>
                  <a:pt x="19237" y="56009"/>
                </a:cubicBezTo>
                <a:cubicBezTo>
                  <a:pt x="20519" y="56009"/>
                  <a:pt x="21817" y="55809"/>
                  <a:pt x="22741" y="54972"/>
                </a:cubicBezTo>
                <a:cubicBezTo>
                  <a:pt x="24158" y="53686"/>
                  <a:pt x="24110" y="51353"/>
                  <a:pt x="23170" y="49686"/>
                </a:cubicBezTo>
                <a:cubicBezTo>
                  <a:pt x="22229" y="48019"/>
                  <a:pt x="20622" y="46864"/>
                  <a:pt x="19098" y="45733"/>
                </a:cubicBezTo>
                <a:cubicBezTo>
                  <a:pt x="17562" y="44590"/>
                  <a:pt x="16002" y="43340"/>
                  <a:pt x="15228" y="41601"/>
                </a:cubicBezTo>
                <a:cubicBezTo>
                  <a:pt x="14740" y="40506"/>
                  <a:pt x="14716" y="38994"/>
                  <a:pt x="15728" y="38351"/>
                </a:cubicBezTo>
                <a:cubicBezTo>
                  <a:pt x="16085" y="38129"/>
                  <a:pt x="16506" y="38055"/>
                  <a:pt x="16934" y="38055"/>
                </a:cubicBezTo>
                <a:cubicBezTo>
                  <a:pt x="17148" y="38055"/>
                  <a:pt x="17363" y="38073"/>
                  <a:pt x="17574" y="38101"/>
                </a:cubicBezTo>
                <a:cubicBezTo>
                  <a:pt x="21786" y="38617"/>
                  <a:pt x="25629" y="41692"/>
                  <a:pt x="29752" y="41692"/>
                </a:cubicBezTo>
                <a:cubicBezTo>
                  <a:pt x="30197" y="41692"/>
                  <a:pt x="30646" y="41656"/>
                  <a:pt x="31099" y="41578"/>
                </a:cubicBezTo>
                <a:cubicBezTo>
                  <a:pt x="31861" y="41447"/>
                  <a:pt x="32623" y="41173"/>
                  <a:pt x="33242" y="40696"/>
                </a:cubicBezTo>
                <a:cubicBezTo>
                  <a:pt x="35028" y="39315"/>
                  <a:pt x="35123" y="36553"/>
                  <a:pt x="34171" y="34505"/>
                </a:cubicBezTo>
                <a:cubicBezTo>
                  <a:pt x="33230" y="32469"/>
                  <a:pt x="31504" y="30910"/>
                  <a:pt x="29992" y="29231"/>
                </a:cubicBezTo>
                <a:cubicBezTo>
                  <a:pt x="28480" y="27564"/>
                  <a:pt x="27099" y="25540"/>
                  <a:pt x="27134" y="23290"/>
                </a:cubicBezTo>
                <a:cubicBezTo>
                  <a:pt x="27146" y="22575"/>
                  <a:pt x="27301" y="21873"/>
                  <a:pt x="27646" y="21254"/>
                </a:cubicBezTo>
                <a:cubicBezTo>
                  <a:pt x="27992" y="20646"/>
                  <a:pt x="28515" y="20146"/>
                  <a:pt x="29087" y="19741"/>
                </a:cubicBezTo>
                <a:cubicBezTo>
                  <a:pt x="31087" y="18372"/>
                  <a:pt x="33695" y="18158"/>
                  <a:pt x="35754" y="16860"/>
                </a:cubicBezTo>
                <a:cubicBezTo>
                  <a:pt x="38279" y="15277"/>
                  <a:pt x="39636" y="12229"/>
                  <a:pt x="39779" y="9252"/>
                </a:cubicBezTo>
                <a:cubicBezTo>
                  <a:pt x="39945" y="5883"/>
                  <a:pt x="38707" y="2477"/>
                  <a:pt x="364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7377242" y="3747350"/>
            <a:ext cx="1774050" cy="1397525"/>
          </a:xfrm>
          <a:custGeom>
            <a:rect b="b" l="l" r="r" t="t"/>
            <a:pathLst>
              <a:path extrusionOk="0" h="55901" w="70962">
                <a:moveTo>
                  <a:pt x="70962" y="0"/>
                </a:moveTo>
                <a:lnTo>
                  <a:pt x="70962" y="0"/>
                </a:lnTo>
                <a:cubicBezTo>
                  <a:pt x="67485" y="417"/>
                  <a:pt x="64008" y="893"/>
                  <a:pt x="60544" y="1453"/>
                </a:cubicBezTo>
                <a:cubicBezTo>
                  <a:pt x="55150" y="2310"/>
                  <a:pt x="49471" y="3477"/>
                  <a:pt x="45458" y="7192"/>
                </a:cubicBezTo>
                <a:cubicBezTo>
                  <a:pt x="41756" y="10621"/>
                  <a:pt x="40053" y="15693"/>
                  <a:pt x="36898" y="19646"/>
                </a:cubicBezTo>
                <a:cubicBezTo>
                  <a:pt x="34243" y="22967"/>
                  <a:pt x="30576" y="25420"/>
                  <a:pt x="26599" y="26944"/>
                </a:cubicBezTo>
                <a:cubicBezTo>
                  <a:pt x="22622" y="28468"/>
                  <a:pt x="18336" y="29099"/>
                  <a:pt x="14443" y="30837"/>
                </a:cubicBezTo>
                <a:cubicBezTo>
                  <a:pt x="5727" y="34731"/>
                  <a:pt x="0" y="44458"/>
                  <a:pt x="822" y="53971"/>
                </a:cubicBezTo>
                <a:cubicBezTo>
                  <a:pt x="858" y="54447"/>
                  <a:pt x="1120" y="55531"/>
                  <a:pt x="1048" y="55900"/>
                </a:cubicBezTo>
                <a:lnTo>
                  <a:pt x="70783" y="55900"/>
                </a:lnTo>
                <a:lnTo>
                  <a:pt x="7096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-7292" y="4443075"/>
            <a:ext cx="1181997" cy="700425"/>
          </a:xfrm>
          <a:custGeom>
            <a:rect b="b" l="l" r="r" t="t"/>
            <a:pathLst>
              <a:path extrusionOk="0" h="28017" w="92488">
                <a:moveTo>
                  <a:pt x="29866" y="0"/>
                </a:moveTo>
                <a:cubicBezTo>
                  <a:pt x="24956" y="0"/>
                  <a:pt x="19987" y="945"/>
                  <a:pt x="15061" y="1321"/>
                </a:cubicBezTo>
                <a:cubicBezTo>
                  <a:pt x="13439" y="1446"/>
                  <a:pt x="11811" y="1508"/>
                  <a:pt x="10183" y="1508"/>
                </a:cubicBezTo>
                <a:cubicBezTo>
                  <a:pt x="6843" y="1508"/>
                  <a:pt x="3505" y="1246"/>
                  <a:pt x="214" y="726"/>
                </a:cubicBezTo>
                <a:lnTo>
                  <a:pt x="0" y="27062"/>
                </a:lnTo>
                <a:cubicBezTo>
                  <a:pt x="1610" y="27189"/>
                  <a:pt x="3225" y="27253"/>
                  <a:pt x="4840" y="27253"/>
                </a:cubicBezTo>
                <a:cubicBezTo>
                  <a:pt x="8217" y="27253"/>
                  <a:pt x="11592" y="26975"/>
                  <a:pt x="14919" y="26419"/>
                </a:cubicBezTo>
                <a:cubicBezTo>
                  <a:pt x="18229" y="25872"/>
                  <a:pt x="21503" y="25050"/>
                  <a:pt x="24848" y="24883"/>
                </a:cubicBezTo>
                <a:cubicBezTo>
                  <a:pt x="25306" y="24860"/>
                  <a:pt x="25764" y="24849"/>
                  <a:pt x="26220" y="24849"/>
                </a:cubicBezTo>
                <a:cubicBezTo>
                  <a:pt x="30680" y="24849"/>
                  <a:pt x="35088" y="25888"/>
                  <a:pt x="39505" y="26634"/>
                </a:cubicBezTo>
                <a:cubicBezTo>
                  <a:pt x="45011" y="27556"/>
                  <a:pt x="50592" y="28016"/>
                  <a:pt x="56173" y="28016"/>
                </a:cubicBezTo>
                <a:cubicBezTo>
                  <a:pt x="62915" y="28016"/>
                  <a:pt x="69655" y="27344"/>
                  <a:pt x="76260" y="26003"/>
                </a:cubicBezTo>
                <a:cubicBezTo>
                  <a:pt x="80082" y="25217"/>
                  <a:pt x="83951" y="24169"/>
                  <a:pt x="87082" y="21859"/>
                </a:cubicBezTo>
                <a:cubicBezTo>
                  <a:pt x="90226" y="19537"/>
                  <a:pt x="92488" y="15692"/>
                  <a:pt x="91940" y="11834"/>
                </a:cubicBezTo>
                <a:cubicBezTo>
                  <a:pt x="91297" y="7345"/>
                  <a:pt x="87047" y="4083"/>
                  <a:pt x="82618" y="3071"/>
                </a:cubicBezTo>
                <a:cubicBezTo>
                  <a:pt x="81099" y="2727"/>
                  <a:pt x="79558" y="2593"/>
                  <a:pt x="78008" y="2593"/>
                </a:cubicBezTo>
                <a:cubicBezTo>
                  <a:pt x="75048" y="2593"/>
                  <a:pt x="72054" y="3082"/>
                  <a:pt x="69116" y="3536"/>
                </a:cubicBezTo>
                <a:cubicBezTo>
                  <a:pt x="64691" y="4207"/>
                  <a:pt x="60181" y="4783"/>
                  <a:pt x="55716" y="4783"/>
                </a:cubicBezTo>
                <a:cubicBezTo>
                  <a:pt x="52348" y="4783"/>
                  <a:pt x="49005" y="4455"/>
                  <a:pt x="45744" y="3595"/>
                </a:cubicBezTo>
                <a:cubicBezTo>
                  <a:pt x="42339" y="2702"/>
                  <a:pt x="39088" y="1238"/>
                  <a:pt x="35647" y="535"/>
                </a:cubicBezTo>
                <a:cubicBezTo>
                  <a:pt x="33734" y="148"/>
                  <a:pt x="31804" y="0"/>
                  <a:pt x="298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8141784" y="-7292"/>
            <a:ext cx="1016800" cy="903325"/>
          </a:xfrm>
          <a:custGeom>
            <a:rect b="b" l="l" r="r" t="t"/>
            <a:pathLst>
              <a:path extrusionOk="0" h="36133" w="40672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8"/>
          <p:cNvSpPr/>
          <p:nvPr/>
        </p:nvSpPr>
        <p:spPr>
          <a:xfrm flipH="1" rot="10800000">
            <a:off x="158864" y="3942990"/>
            <a:ext cx="849685" cy="76026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8"/>
          <p:cNvSpPr/>
          <p:nvPr/>
        </p:nvSpPr>
        <p:spPr>
          <a:xfrm flipH="1" rot="10800000">
            <a:off x="7869801" y="253390"/>
            <a:ext cx="865891" cy="77476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9"/>
          <p:cNvSpPr/>
          <p:nvPr/>
        </p:nvSpPr>
        <p:spPr>
          <a:xfrm>
            <a:off x="8141784" y="-7292"/>
            <a:ext cx="1016800" cy="903325"/>
          </a:xfrm>
          <a:custGeom>
            <a:rect b="b" l="l" r="r" t="t"/>
            <a:pathLst>
              <a:path extrusionOk="0" h="36133" w="40672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9"/>
          <p:cNvSpPr/>
          <p:nvPr/>
        </p:nvSpPr>
        <p:spPr>
          <a:xfrm flipH="1" rot="10800000">
            <a:off x="8660925" y="532302"/>
            <a:ext cx="260794" cy="233347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9"/>
          <p:cNvSpPr/>
          <p:nvPr/>
        </p:nvSpPr>
        <p:spPr>
          <a:xfrm flipH="1">
            <a:off x="1" y="-7292"/>
            <a:ext cx="1016800" cy="903325"/>
          </a:xfrm>
          <a:custGeom>
            <a:rect b="b" l="l" r="r" t="t"/>
            <a:pathLst>
              <a:path extrusionOk="0" h="36133" w="40672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9"/>
          <p:cNvSpPr/>
          <p:nvPr/>
        </p:nvSpPr>
        <p:spPr>
          <a:xfrm rot="10800000">
            <a:off x="379014" y="642621"/>
            <a:ext cx="258758" cy="231525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9"/>
          <p:cNvSpPr/>
          <p:nvPr/>
        </p:nvSpPr>
        <p:spPr>
          <a:xfrm rot="10800000">
            <a:off x="721897" y="461210"/>
            <a:ext cx="307729" cy="275262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9"/>
          <p:cNvSpPr/>
          <p:nvPr/>
        </p:nvSpPr>
        <p:spPr>
          <a:xfrm rot="10800000">
            <a:off x="8211147" y="620760"/>
            <a:ext cx="307729" cy="275262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9"/>
          <p:cNvSpPr/>
          <p:nvPr/>
        </p:nvSpPr>
        <p:spPr>
          <a:xfrm rot="10800000">
            <a:off x="1" y="4239783"/>
            <a:ext cx="1016800" cy="903325"/>
          </a:xfrm>
          <a:custGeom>
            <a:rect b="b" l="l" r="r" t="t"/>
            <a:pathLst>
              <a:path extrusionOk="0" h="36133" w="40672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9"/>
          <p:cNvSpPr/>
          <p:nvPr/>
        </p:nvSpPr>
        <p:spPr>
          <a:xfrm flipH="1" rot="10800000">
            <a:off x="450625" y="4229974"/>
            <a:ext cx="234759" cy="210052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9"/>
          <p:cNvSpPr/>
          <p:nvPr/>
        </p:nvSpPr>
        <p:spPr>
          <a:xfrm flipH="1" rot="10800000">
            <a:off x="8127200" y="4243213"/>
            <a:ext cx="1016800" cy="903325"/>
          </a:xfrm>
          <a:custGeom>
            <a:rect b="b" l="l" r="r" t="t"/>
            <a:pathLst>
              <a:path extrusionOk="0" h="36133" w="40672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9"/>
          <p:cNvSpPr/>
          <p:nvPr/>
        </p:nvSpPr>
        <p:spPr>
          <a:xfrm flipH="1" rot="10800000">
            <a:off x="8127198" y="4323608"/>
            <a:ext cx="384417" cy="344038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9"/>
          <p:cNvSpPr/>
          <p:nvPr/>
        </p:nvSpPr>
        <p:spPr>
          <a:xfrm rot="10800000">
            <a:off x="8693866" y="4493334"/>
            <a:ext cx="194910" cy="174317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9"/>
          <p:cNvSpPr/>
          <p:nvPr/>
        </p:nvSpPr>
        <p:spPr>
          <a:xfrm flipH="1" rot="10800000">
            <a:off x="8565800" y="832165"/>
            <a:ext cx="260794" cy="233347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9"/>
          <p:cNvSpPr/>
          <p:nvPr/>
        </p:nvSpPr>
        <p:spPr>
          <a:xfrm flipH="1" rot="10800000">
            <a:off x="353249" y="4622561"/>
            <a:ext cx="310297" cy="277639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38351" y="4198200"/>
            <a:ext cx="939480" cy="84060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7598250" y="0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-2357" y="4649188"/>
            <a:ext cx="3757050" cy="500825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 flipH="1">
            <a:off x="-63762" y="65266"/>
            <a:ext cx="1794916" cy="1145428"/>
            <a:chOff x="4946725" y="3223150"/>
            <a:chExt cx="2101775" cy="1341250"/>
          </a:xfrm>
        </p:grpSpPr>
        <p:sp>
          <p:nvSpPr>
            <p:cNvPr id="133" name="Google Shape;133;p5"/>
            <p:cNvSpPr/>
            <p:nvPr/>
          </p:nvSpPr>
          <p:spPr>
            <a:xfrm>
              <a:off x="6649025" y="3491925"/>
              <a:ext cx="141725" cy="336375"/>
            </a:xfrm>
            <a:custGeom>
              <a:rect b="b" l="l" r="r" t="t"/>
              <a:pathLst>
                <a:path extrusionOk="0" fill="none" h="13455" w="5669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6558850" y="3261850"/>
              <a:ext cx="198250" cy="196175"/>
            </a:xfrm>
            <a:custGeom>
              <a:rect b="b" l="l" r="r" t="t"/>
              <a:pathLst>
                <a:path extrusionOk="0" fill="none" h="7847" w="793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6483825" y="3511575"/>
              <a:ext cx="154525" cy="415550"/>
            </a:xfrm>
            <a:custGeom>
              <a:rect b="b" l="l" r="r" t="t"/>
              <a:pathLst>
                <a:path extrusionOk="0" fill="none" h="16622" w="6181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6359425" y="3254400"/>
              <a:ext cx="239625" cy="227125"/>
            </a:xfrm>
            <a:custGeom>
              <a:rect b="b" l="l" r="r" t="t"/>
              <a:pathLst>
                <a:path extrusionOk="0" fill="none" h="9085" w="9585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6333525" y="3541350"/>
              <a:ext cx="131875" cy="490550"/>
            </a:xfrm>
            <a:custGeom>
              <a:rect b="b" l="l" r="r" t="t"/>
              <a:pathLst>
                <a:path extrusionOk="0" fill="none" h="19622" w="5275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6143625" y="3223150"/>
              <a:ext cx="295000" cy="287850"/>
            </a:xfrm>
            <a:custGeom>
              <a:rect b="b" l="l" r="r" t="t"/>
              <a:pathLst>
                <a:path extrusionOk="0" fill="none" h="11514" w="1180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6198675" y="3577350"/>
              <a:ext cx="161050" cy="567350"/>
            </a:xfrm>
            <a:custGeom>
              <a:rect b="b" l="l" r="r" t="t"/>
              <a:pathLst>
                <a:path extrusionOk="0" fill="none" h="22694" w="6442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810825" y="3257075"/>
              <a:ext cx="452175" cy="298275"/>
            </a:xfrm>
            <a:custGeom>
              <a:rect b="b" l="l" r="r" t="t"/>
              <a:pathLst>
                <a:path extrusionOk="0" fill="none" h="11931" w="18087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6048650" y="3619925"/>
              <a:ext cx="153325" cy="624200"/>
            </a:xfrm>
            <a:custGeom>
              <a:rect b="b" l="l" r="r" t="t"/>
              <a:pathLst>
                <a:path extrusionOk="0" fill="none" h="24968" w="6133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629275" y="3308275"/>
              <a:ext cx="499475" cy="284875"/>
            </a:xfrm>
            <a:custGeom>
              <a:rect b="b" l="l" r="r" t="t"/>
              <a:pathLst>
                <a:path extrusionOk="0" fill="none" h="11395" w="19979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752500" y="3750300"/>
              <a:ext cx="142900" cy="613475"/>
            </a:xfrm>
            <a:custGeom>
              <a:rect b="b" l="l" r="r" t="t"/>
              <a:pathLst>
                <a:path extrusionOk="0" fill="none" h="24539" w="5716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326250" y="3602950"/>
              <a:ext cx="493525" cy="139925"/>
            </a:xfrm>
            <a:custGeom>
              <a:rect b="b" l="l" r="r" t="t"/>
              <a:pathLst>
                <a:path extrusionOk="0" fill="none" h="5597" w="19741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915025" y="3674975"/>
              <a:ext cx="132775" cy="627500"/>
            </a:xfrm>
            <a:custGeom>
              <a:rect b="b" l="l" r="r" t="t"/>
              <a:pathLst>
                <a:path extrusionOk="0" fill="none" h="25100" w="5311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448575" y="3455625"/>
              <a:ext cx="537300" cy="202725"/>
            </a:xfrm>
            <a:custGeom>
              <a:rect b="b" l="l" r="r" t="t"/>
              <a:pathLst>
                <a:path extrusionOk="0" fill="none" h="8109" w="21492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564675" y="3828575"/>
              <a:ext cx="167900" cy="669150"/>
            </a:xfrm>
            <a:custGeom>
              <a:rect b="b" l="l" r="r" t="t"/>
              <a:pathLst>
                <a:path extrusionOk="0" fill="none" h="26766" w="6716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5178325" y="3729450"/>
              <a:ext cx="501850" cy="142600"/>
            </a:xfrm>
            <a:custGeom>
              <a:rect b="b" l="l" r="r" t="t"/>
              <a:pathLst>
                <a:path extrusionOk="0" fill="none" h="5704" w="20074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441450" y="3925025"/>
              <a:ext cx="166700" cy="621225"/>
            </a:xfrm>
            <a:custGeom>
              <a:rect b="b" l="l" r="r" t="t"/>
              <a:pathLst>
                <a:path extrusionOk="0" fill="none" h="24849" w="6668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077700" y="3817275"/>
              <a:ext cx="449800" cy="165800"/>
            </a:xfrm>
            <a:custGeom>
              <a:rect b="b" l="l" r="r" t="t"/>
              <a:pathLst>
                <a:path extrusionOk="0" fill="none" h="6632" w="17992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4992575" y="3975325"/>
              <a:ext cx="462000" cy="589075"/>
            </a:xfrm>
            <a:custGeom>
              <a:rect b="b" l="l" r="r" t="t"/>
              <a:pathLst>
                <a:path extrusionOk="0" fill="none" h="23563" w="1848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4946725" y="4058075"/>
              <a:ext cx="418550" cy="483400"/>
            </a:xfrm>
            <a:custGeom>
              <a:rect b="b" l="l" r="r" t="t"/>
              <a:pathLst>
                <a:path extrusionOk="0" fill="none" h="19336" w="16742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308675" y="3436850"/>
              <a:ext cx="1739825" cy="694475"/>
            </a:xfrm>
            <a:custGeom>
              <a:rect b="b" l="l" r="r" t="t"/>
              <a:pathLst>
                <a:path extrusionOk="0" fill="none" h="27779" w="69593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5"/>
          <p:cNvSpPr txBox="1"/>
          <p:nvPr>
            <p:ph idx="1" type="subTitle"/>
          </p:nvPr>
        </p:nvSpPr>
        <p:spPr>
          <a:xfrm>
            <a:off x="4199275" y="1288625"/>
            <a:ext cx="42246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0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/>
        </p:txBody>
      </p:sp>
      <p:sp>
        <p:nvSpPr>
          <p:cNvPr id="155" name="Google Shape;155;p5"/>
          <p:cNvSpPr txBox="1"/>
          <p:nvPr>
            <p:ph idx="2" type="subTitle"/>
          </p:nvPr>
        </p:nvSpPr>
        <p:spPr>
          <a:xfrm flipH="1">
            <a:off x="4199425" y="2880174"/>
            <a:ext cx="4224600" cy="500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0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Libre Bodoni"/>
              <a:buNone/>
              <a:defRPr b="1" sz="2500"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/>
        </p:txBody>
      </p:sp>
      <p:sp>
        <p:nvSpPr>
          <p:cNvPr id="156" name="Google Shape;156;p5"/>
          <p:cNvSpPr txBox="1"/>
          <p:nvPr>
            <p:ph idx="3" type="subTitle"/>
          </p:nvPr>
        </p:nvSpPr>
        <p:spPr>
          <a:xfrm>
            <a:off x="4199299" y="1756150"/>
            <a:ext cx="4224600" cy="10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"/>
          <p:cNvSpPr txBox="1"/>
          <p:nvPr>
            <p:ph idx="4" type="subTitle"/>
          </p:nvPr>
        </p:nvSpPr>
        <p:spPr>
          <a:xfrm flipH="1">
            <a:off x="4199415" y="3352328"/>
            <a:ext cx="4224600" cy="10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"/>
          <p:cNvSpPr txBox="1"/>
          <p:nvPr>
            <p:ph type="title"/>
          </p:nvPr>
        </p:nvSpPr>
        <p:spPr>
          <a:xfrm flipH="1">
            <a:off x="719994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-7292" y="-7292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"/>
          <p:cNvSpPr/>
          <p:nvPr/>
        </p:nvSpPr>
        <p:spPr>
          <a:xfrm>
            <a:off x="8466513" y="2554450"/>
            <a:ext cx="677475" cy="2589050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 flipH="1" rot="10800000">
            <a:off x="7959146" y="-233805"/>
            <a:ext cx="1526511" cy="1365853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6"/>
          <p:cNvGrpSpPr/>
          <p:nvPr/>
        </p:nvGrpSpPr>
        <p:grpSpPr>
          <a:xfrm rot="10800000">
            <a:off x="7739509" y="0"/>
            <a:ext cx="1404501" cy="1162286"/>
            <a:chOff x="763475" y="1235400"/>
            <a:chExt cx="1746675" cy="1445450"/>
          </a:xfrm>
        </p:grpSpPr>
        <p:sp>
          <p:nvSpPr>
            <p:cNvPr id="164" name="Google Shape;164;p6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6"/>
          <p:cNvSpPr/>
          <p:nvPr/>
        </p:nvSpPr>
        <p:spPr>
          <a:xfrm flipH="1" rot="10800000">
            <a:off x="143526" y="4668021"/>
            <a:ext cx="317912" cy="28445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 flipH="1" rot="10800000">
            <a:off x="269001" y="4264804"/>
            <a:ext cx="270181" cy="241746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 flipH="1" rot="10800000">
            <a:off x="539176" y="4668029"/>
            <a:ext cx="200931" cy="17978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/>
        </p:txBody>
      </p:sp>
      <p:sp>
        <p:nvSpPr>
          <p:cNvPr id="174" name="Google Shape;174;p6"/>
          <p:cNvSpPr/>
          <p:nvPr/>
        </p:nvSpPr>
        <p:spPr>
          <a:xfrm flipH="1" rot="10800000">
            <a:off x="269001" y="456290"/>
            <a:ext cx="789025" cy="705984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idx="1" type="subTitle"/>
          </p:nvPr>
        </p:nvSpPr>
        <p:spPr>
          <a:xfrm>
            <a:off x="1914625" y="2332044"/>
            <a:ext cx="53148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7"/>
          <p:cNvSpPr txBox="1"/>
          <p:nvPr>
            <p:ph type="title"/>
          </p:nvPr>
        </p:nvSpPr>
        <p:spPr>
          <a:xfrm>
            <a:off x="1914575" y="1702656"/>
            <a:ext cx="5314800" cy="6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8" name="Google Shape;178;p7"/>
          <p:cNvSpPr/>
          <p:nvPr/>
        </p:nvSpPr>
        <p:spPr>
          <a:xfrm rot="5400000">
            <a:off x="372450" y="-343275"/>
            <a:ext cx="1429200" cy="21741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7871600" y="3114475"/>
            <a:ext cx="1287000" cy="20289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 rot="-5400000">
            <a:off x="7550327" y="2081934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7"/>
          <p:cNvGrpSpPr/>
          <p:nvPr/>
        </p:nvGrpSpPr>
        <p:grpSpPr>
          <a:xfrm rot="8838117">
            <a:off x="7920024" y="1339356"/>
            <a:ext cx="1004345" cy="991737"/>
            <a:chOff x="623875" y="3501825"/>
            <a:chExt cx="1129625" cy="1115550"/>
          </a:xfrm>
        </p:grpSpPr>
        <p:sp>
          <p:nvSpPr>
            <p:cNvPr id="182" name="Google Shape;182;p7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7"/>
          <p:cNvSpPr/>
          <p:nvPr/>
        </p:nvSpPr>
        <p:spPr>
          <a:xfrm flipH="1" rot="5400000">
            <a:off x="771181" y="-785821"/>
            <a:ext cx="753149" cy="2310209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7"/>
          <p:cNvGrpSpPr/>
          <p:nvPr/>
        </p:nvGrpSpPr>
        <p:grpSpPr>
          <a:xfrm flipH="1" rot="2573076">
            <a:off x="7568239" y="4337886"/>
            <a:ext cx="1655842" cy="875394"/>
            <a:chOff x="1680550" y="2806125"/>
            <a:chExt cx="1655900" cy="875425"/>
          </a:xfrm>
        </p:grpSpPr>
        <p:sp>
          <p:nvSpPr>
            <p:cNvPr id="195" name="Google Shape;195;p7"/>
            <p:cNvSpPr/>
            <p:nvPr/>
          </p:nvSpPr>
          <p:spPr>
            <a:xfrm>
              <a:off x="1906775" y="2806125"/>
              <a:ext cx="1429675" cy="875425"/>
            </a:xfrm>
            <a:custGeom>
              <a:rect b="b" l="l" r="r" t="t"/>
              <a:pathLst>
                <a:path extrusionOk="0" fill="none" h="35017" w="57187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680550" y="2953775"/>
              <a:ext cx="1583850" cy="623300"/>
            </a:xfrm>
            <a:custGeom>
              <a:rect b="b" l="l" r="r" t="t"/>
              <a:pathLst>
                <a:path extrusionOk="0" fill="none" h="24932" w="63354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7"/>
          <p:cNvGrpSpPr/>
          <p:nvPr/>
        </p:nvGrpSpPr>
        <p:grpSpPr>
          <a:xfrm>
            <a:off x="-50" y="1296000"/>
            <a:ext cx="1746675" cy="1445450"/>
            <a:chOff x="763475" y="1235400"/>
            <a:chExt cx="1746675" cy="1445450"/>
          </a:xfrm>
        </p:grpSpPr>
        <p:sp>
          <p:nvSpPr>
            <p:cNvPr id="198" name="Google Shape;198;p7"/>
            <p:cNvSpPr/>
            <p:nvPr/>
          </p:nvSpPr>
          <p:spPr>
            <a:xfrm>
              <a:off x="763475" y="1380350"/>
              <a:ext cx="1746675" cy="1183800"/>
            </a:xfrm>
            <a:custGeom>
              <a:rect b="b" l="l" r="r" t="t"/>
              <a:pathLst>
                <a:path extrusionOk="0" fill="none" h="47352" w="69867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291525" y="1235400"/>
              <a:ext cx="332500" cy="849825"/>
            </a:xfrm>
            <a:custGeom>
              <a:rect b="b" l="l" r="r" t="t"/>
              <a:pathLst>
                <a:path extrusionOk="0" fill="none" h="33993" w="1330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062325" y="1386025"/>
              <a:ext cx="233675" cy="819175"/>
            </a:xfrm>
            <a:custGeom>
              <a:rect b="b" l="l" r="r" t="t"/>
              <a:pathLst>
                <a:path extrusionOk="0" fill="none" h="32767" w="9347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817650" y="1647650"/>
              <a:ext cx="250350" cy="842400"/>
            </a:xfrm>
            <a:custGeom>
              <a:rect b="b" l="l" r="r" t="t"/>
              <a:pathLst>
                <a:path extrusionOk="0" fill="none" h="33696" w="10014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1171275" y="1983100"/>
              <a:ext cx="879300" cy="363775"/>
            </a:xfrm>
            <a:custGeom>
              <a:rect b="b" l="l" r="r" t="t"/>
              <a:pathLst>
                <a:path extrusionOk="0" fill="none" h="14551" w="35172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763475" y="2368575"/>
              <a:ext cx="904600" cy="312275"/>
            </a:xfrm>
            <a:custGeom>
              <a:rect b="b" l="l" r="r" t="t"/>
              <a:pathLst>
                <a:path extrusionOk="0" fill="none" h="12491" w="36184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cap="rnd" cmpd="sng" w="74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7"/>
          <p:cNvGrpSpPr/>
          <p:nvPr/>
        </p:nvGrpSpPr>
        <p:grpSpPr>
          <a:xfrm>
            <a:off x="364880" y="3938841"/>
            <a:ext cx="1016811" cy="995863"/>
            <a:chOff x="858493" y="3673154"/>
            <a:chExt cx="1016811" cy="995863"/>
          </a:xfrm>
        </p:grpSpPr>
        <p:sp>
          <p:nvSpPr>
            <p:cNvPr id="205" name="Google Shape;205;p7"/>
            <p:cNvSpPr/>
            <p:nvPr/>
          </p:nvSpPr>
          <p:spPr>
            <a:xfrm rot="8838117">
              <a:off x="1089928" y="4476928"/>
              <a:ext cx="175219" cy="157222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 rot="8838117">
              <a:off x="1186080" y="4116129"/>
              <a:ext cx="164105" cy="225920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rot="8838117">
              <a:off x="898169" y="4280818"/>
              <a:ext cx="169351" cy="124217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8838117">
              <a:off x="889854" y="4016642"/>
              <a:ext cx="166728" cy="165001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8838117">
              <a:off x="1050861" y="3771042"/>
              <a:ext cx="204848" cy="206073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8838117">
              <a:off x="1364308" y="3923609"/>
              <a:ext cx="139232" cy="172691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8838117">
              <a:off x="1479215" y="4186794"/>
              <a:ext cx="257527" cy="190004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8838117">
              <a:off x="1680844" y="3932811"/>
              <a:ext cx="164149" cy="16035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8838117">
              <a:off x="1444048" y="3699841"/>
              <a:ext cx="140677" cy="142709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7"/>
          <p:cNvGrpSpPr/>
          <p:nvPr/>
        </p:nvGrpSpPr>
        <p:grpSpPr>
          <a:xfrm>
            <a:off x="2075325" y="4198892"/>
            <a:ext cx="1110575" cy="975450"/>
            <a:chOff x="3575725" y="3248450"/>
            <a:chExt cx="1110575" cy="975450"/>
          </a:xfrm>
        </p:grpSpPr>
        <p:sp>
          <p:nvSpPr>
            <p:cNvPr id="215" name="Google Shape;215;p7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solidFill>
              <a:schemeClr val="dk2"/>
            </a:solidFill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7"/>
          <p:cNvGrpSpPr/>
          <p:nvPr/>
        </p:nvGrpSpPr>
        <p:grpSpPr>
          <a:xfrm flipH="1" rot="10800000">
            <a:off x="6056950" y="0"/>
            <a:ext cx="1110575" cy="975450"/>
            <a:chOff x="3575725" y="3248450"/>
            <a:chExt cx="1110575" cy="975450"/>
          </a:xfrm>
        </p:grpSpPr>
        <p:sp>
          <p:nvSpPr>
            <p:cNvPr id="218" name="Google Shape;218;p7"/>
            <p:cNvSpPr/>
            <p:nvPr/>
          </p:nvSpPr>
          <p:spPr>
            <a:xfrm>
              <a:off x="3575725" y="3248450"/>
              <a:ext cx="999550" cy="975450"/>
            </a:xfrm>
            <a:custGeom>
              <a:rect b="b" l="l" r="r" t="t"/>
              <a:pathLst>
                <a:path extrusionOk="0" fill="none" h="39018" w="39982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solidFill>
              <a:schemeClr val="dk2"/>
            </a:solidFill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3726650" y="3401150"/>
              <a:ext cx="959650" cy="814400"/>
            </a:xfrm>
            <a:custGeom>
              <a:rect b="b" l="l" r="r" t="t"/>
              <a:pathLst>
                <a:path extrusionOk="0" fill="none" h="32576" w="38386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/>
          <p:nvPr/>
        </p:nvSpPr>
        <p:spPr>
          <a:xfrm rot="10800000">
            <a:off x="0" y="4002750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"/>
          <p:cNvSpPr/>
          <p:nvPr/>
        </p:nvSpPr>
        <p:spPr>
          <a:xfrm>
            <a:off x="7598250" y="0"/>
            <a:ext cx="1545750" cy="1658550"/>
          </a:xfrm>
          <a:custGeom>
            <a:rect b="b" l="l" r="r" t="t"/>
            <a:pathLst>
              <a:path extrusionOk="0" h="66342" w="61830">
                <a:moveTo>
                  <a:pt x="1" y="0"/>
                </a:moveTo>
                <a:lnTo>
                  <a:pt x="1" y="2417"/>
                </a:lnTo>
                <a:cubicBezTo>
                  <a:pt x="382" y="7227"/>
                  <a:pt x="822" y="12204"/>
                  <a:pt x="3073" y="16478"/>
                </a:cubicBezTo>
                <a:cubicBezTo>
                  <a:pt x="5152" y="20428"/>
                  <a:pt x="9213" y="23665"/>
                  <a:pt x="13603" y="23665"/>
                </a:cubicBezTo>
                <a:cubicBezTo>
                  <a:pt x="13965" y="23665"/>
                  <a:pt x="14328" y="23643"/>
                  <a:pt x="14693" y="23598"/>
                </a:cubicBezTo>
                <a:cubicBezTo>
                  <a:pt x="19122" y="23050"/>
                  <a:pt x="22420" y="19419"/>
                  <a:pt x="25849" y="16573"/>
                </a:cubicBezTo>
                <a:cubicBezTo>
                  <a:pt x="28261" y="14579"/>
                  <a:pt x="31449" y="12878"/>
                  <a:pt x="34428" y="12878"/>
                </a:cubicBezTo>
                <a:cubicBezTo>
                  <a:pt x="35701" y="12878"/>
                  <a:pt x="36934" y="13188"/>
                  <a:pt x="38053" y="13918"/>
                </a:cubicBezTo>
                <a:cubicBezTo>
                  <a:pt x="41625" y="16252"/>
                  <a:pt x="41792" y="21360"/>
                  <a:pt x="41280" y="25586"/>
                </a:cubicBezTo>
                <a:cubicBezTo>
                  <a:pt x="40768" y="29825"/>
                  <a:pt x="40161" y="34671"/>
                  <a:pt x="42994" y="37850"/>
                </a:cubicBezTo>
                <a:cubicBezTo>
                  <a:pt x="45340" y="40469"/>
                  <a:pt x="49448" y="41148"/>
                  <a:pt x="51412" y="44053"/>
                </a:cubicBezTo>
                <a:cubicBezTo>
                  <a:pt x="53305" y="46851"/>
                  <a:pt x="52507" y="50590"/>
                  <a:pt x="52793" y="53959"/>
                </a:cubicBezTo>
                <a:cubicBezTo>
                  <a:pt x="53234" y="59317"/>
                  <a:pt x="56865" y="64282"/>
                  <a:pt x="61830" y="66341"/>
                </a:cubicBezTo>
                <a:lnTo>
                  <a:pt x="618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"/>
          <p:cNvSpPr/>
          <p:nvPr/>
        </p:nvSpPr>
        <p:spPr>
          <a:xfrm flipH="1" rot="5400000">
            <a:off x="73200" y="-73200"/>
            <a:ext cx="1491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"/>
          <p:cNvSpPr/>
          <p:nvPr/>
        </p:nvSpPr>
        <p:spPr>
          <a:xfrm flipH="1" rot="10800000">
            <a:off x="721905" y="-19540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8"/>
          <p:cNvGrpSpPr/>
          <p:nvPr/>
        </p:nvGrpSpPr>
        <p:grpSpPr>
          <a:xfrm flipH="1" rot="-3438117">
            <a:off x="393859" y="1050214"/>
            <a:ext cx="1004345" cy="991737"/>
            <a:chOff x="623875" y="3501825"/>
            <a:chExt cx="1129625" cy="1115550"/>
          </a:xfrm>
        </p:grpSpPr>
        <p:sp>
          <p:nvSpPr>
            <p:cNvPr id="226" name="Google Shape;226;p8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8"/>
          <p:cNvGrpSpPr/>
          <p:nvPr/>
        </p:nvGrpSpPr>
        <p:grpSpPr>
          <a:xfrm rot="10800000">
            <a:off x="7876042" y="3783123"/>
            <a:ext cx="1227250" cy="1314775"/>
            <a:chOff x="5368525" y="1294325"/>
            <a:chExt cx="1227250" cy="1314775"/>
          </a:xfrm>
        </p:grpSpPr>
        <p:sp>
          <p:nvSpPr>
            <p:cNvPr id="238" name="Google Shape;238;p8"/>
            <p:cNvSpPr/>
            <p:nvPr/>
          </p:nvSpPr>
          <p:spPr>
            <a:xfrm>
              <a:off x="5368525" y="1294325"/>
              <a:ext cx="1227250" cy="1314775"/>
            </a:xfrm>
            <a:custGeom>
              <a:rect b="b" l="l" r="r" t="t"/>
              <a:pathLst>
                <a:path extrusionOk="0" fill="none" h="52591" w="49090">
                  <a:moveTo>
                    <a:pt x="14383" y="12217"/>
                  </a:moveTo>
                  <a:cubicBezTo>
                    <a:pt x="10109" y="12645"/>
                    <a:pt x="5525" y="13717"/>
                    <a:pt x="2655" y="17194"/>
                  </a:cubicBezTo>
                  <a:cubicBezTo>
                    <a:pt x="0" y="20432"/>
                    <a:pt x="214" y="24694"/>
                    <a:pt x="1488" y="28481"/>
                  </a:cubicBezTo>
                  <a:cubicBezTo>
                    <a:pt x="2489" y="31433"/>
                    <a:pt x="5060" y="35648"/>
                    <a:pt x="8835" y="34100"/>
                  </a:cubicBezTo>
                  <a:cubicBezTo>
                    <a:pt x="10621" y="33374"/>
                    <a:pt x="11644" y="31445"/>
                    <a:pt x="12704" y="29957"/>
                  </a:cubicBezTo>
                  <a:cubicBezTo>
                    <a:pt x="13395" y="28993"/>
                    <a:pt x="14085" y="28016"/>
                    <a:pt x="14847" y="27111"/>
                  </a:cubicBezTo>
                  <a:cubicBezTo>
                    <a:pt x="15323" y="26552"/>
                    <a:pt x="15907" y="25873"/>
                    <a:pt x="16705" y="25814"/>
                  </a:cubicBezTo>
                  <a:cubicBezTo>
                    <a:pt x="17157" y="25766"/>
                    <a:pt x="17609" y="25873"/>
                    <a:pt x="17979" y="26147"/>
                  </a:cubicBezTo>
                  <a:cubicBezTo>
                    <a:pt x="18312" y="26409"/>
                    <a:pt x="18550" y="26778"/>
                    <a:pt x="18681" y="27171"/>
                  </a:cubicBezTo>
                  <a:cubicBezTo>
                    <a:pt x="18836" y="27600"/>
                    <a:pt x="18729" y="28016"/>
                    <a:pt x="18622" y="28445"/>
                  </a:cubicBezTo>
                  <a:cubicBezTo>
                    <a:pt x="18562" y="28695"/>
                    <a:pt x="18491" y="28933"/>
                    <a:pt x="18407" y="29171"/>
                  </a:cubicBezTo>
                  <a:cubicBezTo>
                    <a:pt x="18252" y="29624"/>
                    <a:pt x="18050" y="30052"/>
                    <a:pt x="17812" y="30457"/>
                  </a:cubicBezTo>
                  <a:cubicBezTo>
                    <a:pt x="17574" y="30874"/>
                    <a:pt x="17312" y="31231"/>
                    <a:pt x="17014" y="31588"/>
                  </a:cubicBezTo>
                  <a:cubicBezTo>
                    <a:pt x="16717" y="31933"/>
                    <a:pt x="16383" y="32279"/>
                    <a:pt x="16038" y="32588"/>
                  </a:cubicBezTo>
                  <a:cubicBezTo>
                    <a:pt x="15693" y="32910"/>
                    <a:pt x="15288" y="33231"/>
                    <a:pt x="14895" y="33529"/>
                  </a:cubicBezTo>
                  <a:cubicBezTo>
                    <a:pt x="14645" y="33719"/>
                    <a:pt x="14395" y="33898"/>
                    <a:pt x="14145" y="34088"/>
                  </a:cubicBezTo>
                  <a:cubicBezTo>
                    <a:pt x="12823" y="35029"/>
                    <a:pt x="11406" y="35934"/>
                    <a:pt x="10490" y="37303"/>
                  </a:cubicBezTo>
                  <a:cubicBezTo>
                    <a:pt x="8108" y="40887"/>
                    <a:pt x="10787" y="44816"/>
                    <a:pt x="13597" y="47150"/>
                  </a:cubicBezTo>
                  <a:cubicBezTo>
                    <a:pt x="15395" y="48638"/>
                    <a:pt x="20836" y="52591"/>
                    <a:pt x="22824" y="49317"/>
                  </a:cubicBezTo>
                  <a:cubicBezTo>
                    <a:pt x="23682" y="47900"/>
                    <a:pt x="22562" y="45876"/>
                    <a:pt x="22205" y="44483"/>
                  </a:cubicBezTo>
                  <a:cubicBezTo>
                    <a:pt x="21800" y="42935"/>
                    <a:pt x="21503" y="41327"/>
                    <a:pt x="21360" y="39732"/>
                  </a:cubicBezTo>
                  <a:cubicBezTo>
                    <a:pt x="21312" y="39137"/>
                    <a:pt x="21265" y="38530"/>
                    <a:pt x="21372" y="37934"/>
                  </a:cubicBezTo>
                  <a:cubicBezTo>
                    <a:pt x="21550" y="36982"/>
                    <a:pt x="22408" y="36017"/>
                    <a:pt x="23324" y="36065"/>
                  </a:cubicBezTo>
                  <a:cubicBezTo>
                    <a:pt x="23455" y="36077"/>
                    <a:pt x="23491" y="36101"/>
                    <a:pt x="23598" y="36148"/>
                  </a:cubicBezTo>
                  <a:cubicBezTo>
                    <a:pt x="27004" y="37744"/>
                    <a:pt x="25229" y="42875"/>
                    <a:pt x="25634" y="45840"/>
                  </a:cubicBezTo>
                  <a:cubicBezTo>
                    <a:pt x="25920" y="47947"/>
                    <a:pt x="26837" y="50114"/>
                    <a:pt x="28730" y="51245"/>
                  </a:cubicBezTo>
                  <a:cubicBezTo>
                    <a:pt x="30730" y="52448"/>
                    <a:pt x="33016" y="51864"/>
                    <a:pt x="35124" y="51317"/>
                  </a:cubicBezTo>
                  <a:cubicBezTo>
                    <a:pt x="38564" y="50424"/>
                    <a:pt x="41982" y="49995"/>
                    <a:pt x="45530" y="49757"/>
                  </a:cubicBezTo>
                  <a:cubicBezTo>
                    <a:pt x="45732" y="49745"/>
                    <a:pt x="45696" y="49471"/>
                    <a:pt x="45506" y="49448"/>
                  </a:cubicBezTo>
                  <a:cubicBezTo>
                    <a:pt x="45506" y="49436"/>
                    <a:pt x="45506" y="49436"/>
                    <a:pt x="45494" y="49424"/>
                  </a:cubicBezTo>
                  <a:cubicBezTo>
                    <a:pt x="45470" y="49388"/>
                    <a:pt x="45446" y="49340"/>
                    <a:pt x="45434" y="49305"/>
                  </a:cubicBezTo>
                  <a:cubicBezTo>
                    <a:pt x="44149" y="47031"/>
                    <a:pt x="45351" y="44685"/>
                    <a:pt x="46446" y="42601"/>
                  </a:cubicBezTo>
                  <a:cubicBezTo>
                    <a:pt x="46577" y="42375"/>
                    <a:pt x="46708" y="42137"/>
                    <a:pt x="46839" y="41911"/>
                  </a:cubicBezTo>
                  <a:cubicBezTo>
                    <a:pt x="46970" y="41661"/>
                    <a:pt x="47113" y="41423"/>
                    <a:pt x="47256" y="41173"/>
                  </a:cubicBezTo>
                  <a:cubicBezTo>
                    <a:pt x="47399" y="40935"/>
                    <a:pt x="47554" y="40673"/>
                    <a:pt x="47685" y="40423"/>
                  </a:cubicBezTo>
                  <a:cubicBezTo>
                    <a:pt x="47828" y="40161"/>
                    <a:pt x="47959" y="39911"/>
                    <a:pt x="48089" y="39649"/>
                  </a:cubicBezTo>
                  <a:cubicBezTo>
                    <a:pt x="48220" y="39399"/>
                    <a:pt x="48328" y="39161"/>
                    <a:pt x="48423" y="38899"/>
                  </a:cubicBezTo>
                  <a:cubicBezTo>
                    <a:pt x="48518" y="38660"/>
                    <a:pt x="48601" y="38422"/>
                    <a:pt x="48661" y="38172"/>
                  </a:cubicBezTo>
                  <a:cubicBezTo>
                    <a:pt x="48697" y="38065"/>
                    <a:pt x="48721" y="37946"/>
                    <a:pt x="48744" y="37827"/>
                  </a:cubicBezTo>
                  <a:cubicBezTo>
                    <a:pt x="48780" y="37708"/>
                    <a:pt x="48804" y="37577"/>
                    <a:pt x="48804" y="37446"/>
                  </a:cubicBezTo>
                  <a:cubicBezTo>
                    <a:pt x="48792" y="37303"/>
                    <a:pt x="48721" y="37184"/>
                    <a:pt x="48637" y="37065"/>
                  </a:cubicBezTo>
                  <a:cubicBezTo>
                    <a:pt x="48578" y="36982"/>
                    <a:pt x="48518" y="36886"/>
                    <a:pt x="48447" y="36803"/>
                  </a:cubicBezTo>
                  <a:cubicBezTo>
                    <a:pt x="45244" y="32553"/>
                    <a:pt x="40208" y="31612"/>
                    <a:pt x="35505" y="29647"/>
                  </a:cubicBezTo>
                  <a:cubicBezTo>
                    <a:pt x="34659" y="29302"/>
                    <a:pt x="33397" y="28743"/>
                    <a:pt x="33373" y="27612"/>
                  </a:cubicBezTo>
                  <a:cubicBezTo>
                    <a:pt x="33350" y="26076"/>
                    <a:pt x="35397" y="25766"/>
                    <a:pt x="36421" y="25695"/>
                  </a:cubicBezTo>
                  <a:cubicBezTo>
                    <a:pt x="38064" y="25587"/>
                    <a:pt x="39707" y="26064"/>
                    <a:pt x="41184" y="26730"/>
                  </a:cubicBezTo>
                  <a:cubicBezTo>
                    <a:pt x="43779" y="27897"/>
                    <a:pt x="45839" y="29707"/>
                    <a:pt x="47780" y="31755"/>
                  </a:cubicBezTo>
                  <a:cubicBezTo>
                    <a:pt x="47875" y="31862"/>
                    <a:pt x="48006" y="31826"/>
                    <a:pt x="48089" y="31743"/>
                  </a:cubicBezTo>
                  <a:cubicBezTo>
                    <a:pt x="48173" y="31814"/>
                    <a:pt x="48304" y="31791"/>
                    <a:pt x="48328" y="31660"/>
                  </a:cubicBezTo>
                  <a:cubicBezTo>
                    <a:pt x="49090" y="27242"/>
                    <a:pt x="48399" y="22266"/>
                    <a:pt x="46304" y="18289"/>
                  </a:cubicBezTo>
                  <a:cubicBezTo>
                    <a:pt x="44803" y="15455"/>
                    <a:pt x="42220" y="12883"/>
                    <a:pt x="38791" y="13110"/>
                  </a:cubicBezTo>
                  <a:cubicBezTo>
                    <a:pt x="36969" y="13229"/>
                    <a:pt x="35290" y="14098"/>
                    <a:pt x="33719" y="14955"/>
                  </a:cubicBezTo>
                  <a:cubicBezTo>
                    <a:pt x="31742" y="16027"/>
                    <a:pt x="27825" y="18622"/>
                    <a:pt x="25777" y="16432"/>
                  </a:cubicBezTo>
                  <a:cubicBezTo>
                    <a:pt x="24075" y="14598"/>
                    <a:pt x="28408" y="13193"/>
                    <a:pt x="29254" y="12907"/>
                  </a:cubicBezTo>
                  <a:cubicBezTo>
                    <a:pt x="30575" y="12479"/>
                    <a:pt x="31945" y="12217"/>
                    <a:pt x="33326" y="12074"/>
                  </a:cubicBezTo>
                  <a:cubicBezTo>
                    <a:pt x="35981" y="11788"/>
                    <a:pt x="38648" y="11895"/>
                    <a:pt x="41303" y="12002"/>
                  </a:cubicBezTo>
                  <a:cubicBezTo>
                    <a:pt x="41374" y="12002"/>
                    <a:pt x="41446" y="11979"/>
                    <a:pt x="41517" y="11955"/>
                  </a:cubicBezTo>
                  <a:cubicBezTo>
                    <a:pt x="41589" y="11919"/>
                    <a:pt x="41648" y="11883"/>
                    <a:pt x="41696" y="11836"/>
                  </a:cubicBezTo>
                  <a:cubicBezTo>
                    <a:pt x="41755" y="11752"/>
                    <a:pt x="41779" y="11645"/>
                    <a:pt x="41755" y="11550"/>
                  </a:cubicBezTo>
                  <a:cubicBezTo>
                    <a:pt x="41743" y="11502"/>
                    <a:pt x="41732" y="11467"/>
                    <a:pt x="41708" y="11419"/>
                  </a:cubicBezTo>
                  <a:cubicBezTo>
                    <a:pt x="41672" y="11312"/>
                    <a:pt x="41636" y="11205"/>
                    <a:pt x="41601" y="11109"/>
                  </a:cubicBezTo>
                  <a:cubicBezTo>
                    <a:pt x="41529" y="10895"/>
                    <a:pt x="41446" y="10681"/>
                    <a:pt x="41351" y="10478"/>
                  </a:cubicBezTo>
                  <a:cubicBezTo>
                    <a:pt x="41267" y="10276"/>
                    <a:pt x="41172" y="10074"/>
                    <a:pt x="41077" y="9871"/>
                  </a:cubicBezTo>
                  <a:cubicBezTo>
                    <a:pt x="40970" y="9669"/>
                    <a:pt x="40862" y="9466"/>
                    <a:pt x="40755" y="9264"/>
                  </a:cubicBezTo>
                  <a:cubicBezTo>
                    <a:pt x="40648" y="9074"/>
                    <a:pt x="40529" y="8871"/>
                    <a:pt x="40410" y="8681"/>
                  </a:cubicBezTo>
                  <a:cubicBezTo>
                    <a:pt x="40291" y="8490"/>
                    <a:pt x="40160" y="8300"/>
                    <a:pt x="40029" y="8109"/>
                  </a:cubicBezTo>
                  <a:cubicBezTo>
                    <a:pt x="39898" y="7931"/>
                    <a:pt x="39755" y="7740"/>
                    <a:pt x="39624" y="7561"/>
                  </a:cubicBezTo>
                  <a:cubicBezTo>
                    <a:pt x="39481" y="7383"/>
                    <a:pt x="39338" y="7204"/>
                    <a:pt x="39184" y="7026"/>
                  </a:cubicBezTo>
                  <a:cubicBezTo>
                    <a:pt x="39041" y="6847"/>
                    <a:pt x="38886" y="6668"/>
                    <a:pt x="38719" y="6502"/>
                  </a:cubicBezTo>
                  <a:cubicBezTo>
                    <a:pt x="38564" y="6335"/>
                    <a:pt x="38398" y="6168"/>
                    <a:pt x="38243" y="6002"/>
                  </a:cubicBezTo>
                  <a:cubicBezTo>
                    <a:pt x="38076" y="5835"/>
                    <a:pt x="37898" y="5668"/>
                    <a:pt x="37731" y="5514"/>
                  </a:cubicBezTo>
                  <a:cubicBezTo>
                    <a:pt x="37552" y="5359"/>
                    <a:pt x="37386" y="5204"/>
                    <a:pt x="37195" y="5049"/>
                  </a:cubicBezTo>
                  <a:cubicBezTo>
                    <a:pt x="37017" y="4894"/>
                    <a:pt x="36838" y="4752"/>
                    <a:pt x="36648" y="4597"/>
                  </a:cubicBezTo>
                  <a:cubicBezTo>
                    <a:pt x="36469" y="4454"/>
                    <a:pt x="36278" y="4311"/>
                    <a:pt x="36088" y="4180"/>
                  </a:cubicBezTo>
                  <a:cubicBezTo>
                    <a:pt x="35897" y="4037"/>
                    <a:pt x="35695" y="3906"/>
                    <a:pt x="35505" y="3763"/>
                  </a:cubicBezTo>
                  <a:cubicBezTo>
                    <a:pt x="35302" y="3632"/>
                    <a:pt x="35100" y="3513"/>
                    <a:pt x="34897" y="3382"/>
                  </a:cubicBezTo>
                  <a:cubicBezTo>
                    <a:pt x="34695" y="3263"/>
                    <a:pt x="34493" y="3132"/>
                    <a:pt x="34290" y="3025"/>
                  </a:cubicBezTo>
                  <a:cubicBezTo>
                    <a:pt x="34076" y="2906"/>
                    <a:pt x="33873" y="2787"/>
                    <a:pt x="33659" y="2680"/>
                  </a:cubicBezTo>
                  <a:cubicBezTo>
                    <a:pt x="33445" y="2573"/>
                    <a:pt x="33242" y="2466"/>
                    <a:pt x="33028" y="2358"/>
                  </a:cubicBezTo>
                  <a:cubicBezTo>
                    <a:pt x="32814" y="2263"/>
                    <a:pt x="32599" y="2168"/>
                    <a:pt x="32373" y="2073"/>
                  </a:cubicBezTo>
                  <a:cubicBezTo>
                    <a:pt x="32159" y="1977"/>
                    <a:pt x="31945" y="1882"/>
                    <a:pt x="31718" y="1799"/>
                  </a:cubicBezTo>
                  <a:cubicBezTo>
                    <a:pt x="31504" y="1715"/>
                    <a:pt x="31290" y="1632"/>
                    <a:pt x="31064" y="1561"/>
                  </a:cubicBezTo>
                  <a:cubicBezTo>
                    <a:pt x="30849" y="1477"/>
                    <a:pt x="30623" y="1406"/>
                    <a:pt x="30397" y="1334"/>
                  </a:cubicBezTo>
                  <a:cubicBezTo>
                    <a:pt x="30171" y="1275"/>
                    <a:pt x="29956" y="1203"/>
                    <a:pt x="29730" y="1144"/>
                  </a:cubicBezTo>
                  <a:cubicBezTo>
                    <a:pt x="29504" y="1084"/>
                    <a:pt x="29290" y="1037"/>
                    <a:pt x="29063" y="977"/>
                  </a:cubicBezTo>
                  <a:cubicBezTo>
                    <a:pt x="28837" y="930"/>
                    <a:pt x="28611" y="882"/>
                    <a:pt x="28397" y="846"/>
                  </a:cubicBezTo>
                  <a:cubicBezTo>
                    <a:pt x="28170" y="799"/>
                    <a:pt x="27944" y="763"/>
                    <a:pt x="27718" y="739"/>
                  </a:cubicBezTo>
                  <a:cubicBezTo>
                    <a:pt x="27539" y="715"/>
                    <a:pt x="27361" y="692"/>
                    <a:pt x="27182" y="668"/>
                  </a:cubicBezTo>
                  <a:cubicBezTo>
                    <a:pt x="20872" y="1"/>
                    <a:pt x="16395" y="4906"/>
                    <a:pt x="14692" y="10467"/>
                  </a:cubicBezTo>
                  <a:moveTo>
                    <a:pt x="9787" y="23932"/>
                  </a:moveTo>
                  <a:cubicBezTo>
                    <a:pt x="10192" y="24135"/>
                    <a:pt x="10692" y="24087"/>
                    <a:pt x="11085" y="23873"/>
                  </a:cubicBezTo>
                  <a:cubicBezTo>
                    <a:pt x="11490" y="23671"/>
                    <a:pt x="11799" y="23325"/>
                    <a:pt x="12037" y="22944"/>
                  </a:cubicBezTo>
                  <a:cubicBezTo>
                    <a:pt x="12395" y="22373"/>
                    <a:pt x="12609" y="21718"/>
                    <a:pt x="12656" y="21051"/>
                  </a:cubicBezTo>
                  <a:cubicBezTo>
                    <a:pt x="12692" y="20527"/>
                    <a:pt x="12597" y="19956"/>
                    <a:pt x="12216" y="19611"/>
                  </a:cubicBezTo>
                  <a:cubicBezTo>
                    <a:pt x="11764" y="19206"/>
                    <a:pt x="11037" y="19265"/>
                    <a:pt x="10537" y="19599"/>
                  </a:cubicBezTo>
                  <a:cubicBezTo>
                    <a:pt x="10037" y="19932"/>
                    <a:pt x="9739" y="20492"/>
                    <a:pt x="9525" y="21063"/>
                  </a:cubicBezTo>
                  <a:cubicBezTo>
                    <a:pt x="9239" y="21885"/>
                    <a:pt x="8739" y="23409"/>
                    <a:pt x="9787" y="23932"/>
                  </a:cubicBezTo>
                  <a:close/>
                  <a:moveTo>
                    <a:pt x="18610" y="33541"/>
                  </a:moveTo>
                  <a:cubicBezTo>
                    <a:pt x="18133" y="33862"/>
                    <a:pt x="17836" y="34398"/>
                    <a:pt x="17705" y="34946"/>
                  </a:cubicBezTo>
                  <a:cubicBezTo>
                    <a:pt x="17633" y="35291"/>
                    <a:pt x="17633" y="35684"/>
                    <a:pt x="17883" y="35922"/>
                  </a:cubicBezTo>
                  <a:cubicBezTo>
                    <a:pt x="18026" y="36053"/>
                    <a:pt x="18217" y="36113"/>
                    <a:pt x="18407" y="36148"/>
                  </a:cubicBezTo>
                  <a:cubicBezTo>
                    <a:pt x="18562" y="36184"/>
                    <a:pt x="18717" y="36208"/>
                    <a:pt x="18883" y="36184"/>
                  </a:cubicBezTo>
                  <a:cubicBezTo>
                    <a:pt x="19193" y="36160"/>
                    <a:pt x="19491" y="35982"/>
                    <a:pt x="19705" y="35755"/>
                  </a:cubicBezTo>
                  <a:cubicBezTo>
                    <a:pt x="19919" y="35517"/>
                    <a:pt x="20074" y="35231"/>
                    <a:pt x="20217" y="34958"/>
                  </a:cubicBezTo>
                  <a:cubicBezTo>
                    <a:pt x="20336" y="34708"/>
                    <a:pt x="20443" y="34458"/>
                    <a:pt x="20467" y="34184"/>
                  </a:cubicBezTo>
                  <a:cubicBezTo>
                    <a:pt x="20562" y="33136"/>
                    <a:pt x="19253" y="33112"/>
                    <a:pt x="18610" y="33541"/>
                  </a:cubicBezTo>
                  <a:close/>
                  <a:moveTo>
                    <a:pt x="37707" y="22694"/>
                  </a:moveTo>
                  <a:cubicBezTo>
                    <a:pt x="38303" y="22563"/>
                    <a:pt x="38874" y="22373"/>
                    <a:pt x="39374" y="22075"/>
                  </a:cubicBezTo>
                  <a:cubicBezTo>
                    <a:pt x="39874" y="21766"/>
                    <a:pt x="40291" y="21325"/>
                    <a:pt x="40469" y="20813"/>
                  </a:cubicBezTo>
                  <a:cubicBezTo>
                    <a:pt x="40708" y="20134"/>
                    <a:pt x="40505" y="19372"/>
                    <a:pt x="40005" y="18825"/>
                  </a:cubicBezTo>
                  <a:cubicBezTo>
                    <a:pt x="39505" y="18277"/>
                    <a:pt x="38743" y="17956"/>
                    <a:pt x="37957" y="17884"/>
                  </a:cubicBezTo>
                  <a:cubicBezTo>
                    <a:pt x="37183" y="17813"/>
                    <a:pt x="36386" y="17991"/>
                    <a:pt x="35695" y="18325"/>
                  </a:cubicBezTo>
                  <a:cubicBezTo>
                    <a:pt x="34885" y="18718"/>
                    <a:pt x="34207" y="19325"/>
                    <a:pt x="33766" y="20039"/>
                  </a:cubicBezTo>
                  <a:cubicBezTo>
                    <a:pt x="33623" y="20265"/>
                    <a:pt x="33504" y="20503"/>
                    <a:pt x="33445" y="20754"/>
                  </a:cubicBezTo>
                  <a:cubicBezTo>
                    <a:pt x="32921" y="22992"/>
                    <a:pt x="36100" y="23051"/>
                    <a:pt x="37707" y="22694"/>
                  </a:cubicBezTo>
                  <a:close/>
                  <a:moveTo>
                    <a:pt x="26372" y="5264"/>
                  </a:moveTo>
                  <a:cubicBezTo>
                    <a:pt x="25384" y="4918"/>
                    <a:pt x="24217" y="5168"/>
                    <a:pt x="23479" y="5918"/>
                  </a:cubicBezTo>
                  <a:cubicBezTo>
                    <a:pt x="22753" y="6668"/>
                    <a:pt x="22539" y="7883"/>
                    <a:pt x="23003" y="8812"/>
                  </a:cubicBezTo>
                  <a:cubicBezTo>
                    <a:pt x="23277" y="9371"/>
                    <a:pt x="23801" y="9824"/>
                    <a:pt x="24420" y="9907"/>
                  </a:cubicBezTo>
                  <a:cubicBezTo>
                    <a:pt x="25610" y="10062"/>
                    <a:pt x="26670" y="9288"/>
                    <a:pt x="27170" y="8240"/>
                  </a:cubicBezTo>
                  <a:cubicBezTo>
                    <a:pt x="27658" y="7192"/>
                    <a:pt x="27658" y="5692"/>
                    <a:pt x="26372" y="5264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5388750" y="1307125"/>
              <a:ext cx="1096300" cy="1229650"/>
            </a:xfrm>
            <a:custGeom>
              <a:rect b="b" l="l" r="r" t="t"/>
              <a:pathLst>
                <a:path extrusionOk="0" fill="none" h="49186" w="43852">
                  <a:moveTo>
                    <a:pt x="43756" y="48983"/>
                  </a:moveTo>
                  <a:cubicBezTo>
                    <a:pt x="33910" y="43197"/>
                    <a:pt x="28290" y="32731"/>
                    <a:pt x="22599" y="23230"/>
                  </a:cubicBezTo>
                  <a:cubicBezTo>
                    <a:pt x="19598" y="18217"/>
                    <a:pt x="16693" y="13098"/>
                    <a:pt x="12812" y="8692"/>
                  </a:cubicBezTo>
                  <a:cubicBezTo>
                    <a:pt x="11121" y="6787"/>
                    <a:pt x="9276" y="5013"/>
                    <a:pt x="7228" y="3501"/>
                  </a:cubicBezTo>
                  <a:cubicBezTo>
                    <a:pt x="5370" y="2132"/>
                    <a:pt x="3168" y="620"/>
                    <a:pt x="882" y="144"/>
                  </a:cubicBezTo>
                  <a:cubicBezTo>
                    <a:pt x="191" y="1"/>
                    <a:pt x="1" y="930"/>
                    <a:pt x="537" y="1239"/>
                  </a:cubicBezTo>
                  <a:cubicBezTo>
                    <a:pt x="2942" y="2692"/>
                    <a:pt x="5394" y="3751"/>
                    <a:pt x="7609" y="5549"/>
                  </a:cubicBezTo>
                  <a:cubicBezTo>
                    <a:pt x="9645" y="7216"/>
                    <a:pt x="11478" y="9133"/>
                    <a:pt x="13133" y="11181"/>
                  </a:cubicBezTo>
                  <a:cubicBezTo>
                    <a:pt x="16943" y="15884"/>
                    <a:pt x="19932" y="21206"/>
                    <a:pt x="23170" y="26290"/>
                  </a:cubicBezTo>
                  <a:cubicBezTo>
                    <a:pt x="28481" y="34636"/>
                    <a:pt x="34410" y="44733"/>
                    <a:pt x="43697" y="49138"/>
                  </a:cubicBezTo>
                  <a:cubicBezTo>
                    <a:pt x="43792" y="49186"/>
                    <a:pt x="43851" y="49031"/>
                    <a:pt x="43768" y="48983"/>
                  </a:cubicBezTo>
                  <a:close/>
                </a:path>
              </a:pathLst>
            </a:custGeom>
            <a:noFill/>
            <a:ln cap="flat" cmpd="sng" w="7450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6489325" y="2184725"/>
              <a:ext cx="38725" cy="31925"/>
            </a:xfrm>
            <a:custGeom>
              <a:rect b="b" l="l" r="r" t="t"/>
              <a:pathLst>
                <a:path extrusionOk="0" h="1277" w="1549">
                  <a:moveTo>
                    <a:pt x="37" y="1"/>
                  </a:moveTo>
                  <a:cubicBezTo>
                    <a:pt x="17" y="1"/>
                    <a:pt x="1" y="26"/>
                    <a:pt x="19" y="44"/>
                  </a:cubicBezTo>
                  <a:lnTo>
                    <a:pt x="1483" y="1270"/>
                  </a:lnTo>
                  <a:cubicBezTo>
                    <a:pt x="1490" y="1275"/>
                    <a:pt x="1497" y="1277"/>
                    <a:pt x="1503" y="1277"/>
                  </a:cubicBezTo>
                  <a:cubicBezTo>
                    <a:pt x="1530" y="1277"/>
                    <a:pt x="1548" y="1242"/>
                    <a:pt x="1519" y="1223"/>
                  </a:cubicBezTo>
                  <a:cubicBezTo>
                    <a:pt x="1031" y="818"/>
                    <a:pt x="543" y="413"/>
                    <a:pt x="55" y="8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rgbClr val="FDF5E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Google Shape;241;p8"/>
          <p:cNvSpPr txBox="1"/>
          <p:nvPr>
            <p:ph type="title"/>
          </p:nvPr>
        </p:nvSpPr>
        <p:spPr>
          <a:xfrm>
            <a:off x="1970551" y="1299600"/>
            <a:ext cx="5189400" cy="2544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/>
          <p:nvPr/>
        </p:nvSpPr>
        <p:spPr>
          <a:xfrm>
            <a:off x="-7292" y="-7292"/>
            <a:ext cx="1761275" cy="1515075"/>
          </a:xfrm>
          <a:custGeom>
            <a:rect b="b" l="l" r="r" t="t"/>
            <a:pathLst>
              <a:path extrusionOk="0" h="60603" w="70451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9"/>
          <p:cNvGrpSpPr/>
          <p:nvPr/>
        </p:nvGrpSpPr>
        <p:grpSpPr>
          <a:xfrm rot="8838117">
            <a:off x="335074" y="3877231"/>
            <a:ext cx="1004345" cy="991737"/>
            <a:chOff x="623875" y="3501825"/>
            <a:chExt cx="1129625" cy="1115550"/>
          </a:xfrm>
        </p:grpSpPr>
        <p:sp>
          <p:nvSpPr>
            <p:cNvPr id="245" name="Google Shape;245;p9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9"/>
          <p:cNvGrpSpPr/>
          <p:nvPr/>
        </p:nvGrpSpPr>
        <p:grpSpPr>
          <a:xfrm rot="-5400000">
            <a:off x="7669378" y="-68325"/>
            <a:ext cx="1373725" cy="1575500"/>
            <a:chOff x="3306050" y="1157725"/>
            <a:chExt cx="1373725" cy="1575500"/>
          </a:xfrm>
        </p:grpSpPr>
        <p:sp>
          <p:nvSpPr>
            <p:cNvPr id="257" name="Google Shape;257;p9"/>
            <p:cNvSpPr/>
            <p:nvPr/>
          </p:nvSpPr>
          <p:spPr>
            <a:xfrm>
              <a:off x="3306050" y="1157725"/>
              <a:ext cx="1373725" cy="1575500"/>
            </a:xfrm>
            <a:custGeom>
              <a:rect b="b" l="l" r="r" t="t"/>
              <a:pathLst>
                <a:path extrusionOk="0" fill="none" h="63020" w="54949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4340700" y="1802425"/>
              <a:ext cx="155700" cy="150950"/>
            </a:xfrm>
            <a:custGeom>
              <a:rect b="b" l="l" r="r" t="t"/>
              <a:pathLst>
                <a:path extrusionOk="0" fill="none" h="6038" w="6228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3704925" y="2239100"/>
              <a:ext cx="253325" cy="143200"/>
            </a:xfrm>
            <a:custGeom>
              <a:rect b="b" l="l" r="r" t="t"/>
              <a:pathLst>
                <a:path extrusionOk="0" fill="none" h="5728" w="10133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056450" y="1704500"/>
              <a:ext cx="92300" cy="141425"/>
            </a:xfrm>
            <a:custGeom>
              <a:rect b="b" l="l" r="r" t="t"/>
              <a:pathLst>
                <a:path extrusionOk="0" fill="none" h="5657" w="3692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3780825" y="1298500"/>
              <a:ext cx="79800" cy="149450"/>
            </a:xfrm>
            <a:custGeom>
              <a:rect b="b" l="l" r="r" t="t"/>
              <a:pathLst>
                <a:path extrusionOk="0" fill="none" h="5978" w="3192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3513225" y="1429775"/>
              <a:ext cx="152725" cy="133075"/>
            </a:xfrm>
            <a:custGeom>
              <a:rect b="b" l="l" r="r" t="t"/>
              <a:pathLst>
                <a:path extrusionOk="0" fill="none" h="5323" w="6109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3611750" y="1843225"/>
              <a:ext cx="239050" cy="148850"/>
            </a:xfrm>
            <a:custGeom>
              <a:rect b="b" l="l" r="r" t="t"/>
              <a:pathLst>
                <a:path extrusionOk="0" fill="none" h="5954" w="9562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3556675" y="1195825"/>
              <a:ext cx="933775" cy="1361500"/>
            </a:xfrm>
            <a:custGeom>
              <a:rect b="b" l="l" r="r" t="t"/>
              <a:pathLst>
                <a:path extrusionOk="0" fill="none" h="54460" w="37351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9"/>
          <p:cNvSpPr/>
          <p:nvPr/>
        </p:nvSpPr>
        <p:spPr>
          <a:xfrm>
            <a:off x="640140" y="458777"/>
            <a:ext cx="331461" cy="296497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558399" y="822251"/>
            <a:ext cx="163497" cy="173422"/>
          </a:xfrm>
          <a:custGeom>
            <a:rect b="b" l="l" r="r" t="t"/>
            <a:pathLst>
              <a:path extrusionOk="0" h="36587" w="34493">
                <a:moveTo>
                  <a:pt x="17731" y="0"/>
                </a:moveTo>
                <a:cubicBezTo>
                  <a:pt x="14425" y="0"/>
                  <a:pt x="11132" y="1023"/>
                  <a:pt x="8549" y="3095"/>
                </a:cubicBezTo>
                <a:cubicBezTo>
                  <a:pt x="5418" y="5595"/>
                  <a:pt x="3501" y="9369"/>
                  <a:pt x="2501" y="13251"/>
                </a:cubicBezTo>
                <a:cubicBezTo>
                  <a:pt x="881" y="19585"/>
                  <a:pt x="0" y="28181"/>
                  <a:pt x="5668" y="32872"/>
                </a:cubicBezTo>
                <a:cubicBezTo>
                  <a:pt x="8204" y="34980"/>
                  <a:pt x="11502" y="35968"/>
                  <a:pt x="14776" y="36385"/>
                </a:cubicBezTo>
                <a:cubicBezTo>
                  <a:pt x="15765" y="36510"/>
                  <a:pt x="16769" y="36587"/>
                  <a:pt x="17770" y="36587"/>
                </a:cubicBezTo>
                <a:cubicBezTo>
                  <a:pt x="19626" y="36587"/>
                  <a:pt x="21468" y="36322"/>
                  <a:pt x="23170" y="35611"/>
                </a:cubicBezTo>
                <a:cubicBezTo>
                  <a:pt x="25063" y="34813"/>
                  <a:pt x="26694" y="33503"/>
                  <a:pt x="28111" y="32015"/>
                </a:cubicBezTo>
                <a:cubicBezTo>
                  <a:pt x="32135" y="27776"/>
                  <a:pt x="34493" y="21883"/>
                  <a:pt x="34052" y="16049"/>
                </a:cubicBezTo>
                <a:cubicBezTo>
                  <a:pt x="33612" y="10215"/>
                  <a:pt x="30230" y="4583"/>
                  <a:pt x="25075" y="1809"/>
                </a:cubicBezTo>
                <a:cubicBezTo>
                  <a:pt x="22832" y="607"/>
                  <a:pt x="20278" y="0"/>
                  <a:pt x="177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"/>
          <p:cNvSpPr txBox="1"/>
          <p:nvPr>
            <p:ph type="title"/>
          </p:nvPr>
        </p:nvSpPr>
        <p:spPr>
          <a:xfrm>
            <a:off x="3960100" y="979300"/>
            <a:ext cx="3639000" cy="157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8" name="Google Shape;268;p9"/>
          <p:cNvSpPr txBox="1"/>
          <p:nvPr>
            <p:ph idx="1" type="subTitle"/>
          </p:nvPr>
        </p:nvSpPr>
        <p:spPr>
          <a:xfrm>
            <a:off x="3960100" y="2401398"/>
            <a:ext cx="36390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9"/>
          <p:cNvSpPr/>
          <p:nvPr/>
        </p:nvSpPr>
        <p:spPr>
          <a:xfrm>
            <a:off x="8232992" y="2071075"/>
            <a:ext cx="918317" cy="3072426"/>
          </a:xfrm>
          <a:custGeom>
            <a:rect b="b" l="l" r="r" t="t"/>
            <a:pathLst>
              <a:path extrusionOk="0" h="103562" w="27099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>
            <p:ph type="title"/>
          </p:nvPr>
        </p:nvSpPr>
        <p:spPr>
          <a:xfrm>
            <a:off x="721900" y="3790800"/>
            <a:ext cx="3159300" cy="8277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2" name="Google Shape;272;p10"/>
          <p:cNvSpPr/>
          <p:nvPr/>
        </p:nvSpPr>
        <p:spPr>
          <a:xfrm flipH="1" rot="10800000">
            <a:off x="6251820" y="4010042"/>
            <a:ext cx="2899475" cy="1140750"/>
          </a:xfrm>
          <a:custGeom>
            <a:rect b="b" l="l" r="r" t="t"/>
            <a:pathLst>
              <a:path extrusionOk="0" h="45630" w="115979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"/>
          <p:cNvSpPr/>
          <p:nvPr/>
        </p:nvSpPr>
        <p:spPr>
          <a:xfrm rot="10800000">
            <a:off x="-4" y="0"/>
            <a:ext cx="1491600" cy="1638000"/>
          </a:xfrm>
          <a:prstGeom prst="round2SameRect">
            <a:avLst>
              <a:gd fmla="val 48557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0"/>
          <p:cNvSpPr/>
          <p:nvPr/>
        </p:nvSpPr>
        <p:spPr>
          <a:xfrm rot="10800000">
            <a:off x="-7" y="-20307"/>
            <a:ext cx="2543523" cy="673009"/>
          </a:xfrm>
          <a:custGeom>
            <a:rect b="b" l="l" r="r" t="t"/>
            <a:pathLst>
              <a:path extrusionOk="0" h="20033" w="150282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10"/>
          <p:cNvGrpSpPr/>
          <p:nvPr/>
        </p:nvGrpSpPr>
        <p:grpSpPr>
          <a:xfrm rot="3438117">
            <a:off x="908168" y="490864"/>
            <a:ext cx="1004345" cy="991737"/>
            <a:chOff x="623875" y="3501825"/>
            <a:chExt cx="1129625" cy="1115550"/>
          </a:xfrm>
        </p:grpSpPr>
        <p:sp>
          <p:nvSpPr>
            <p:cNvPr id="276" name="Google Shape;276;p10"/>
            <p:cNvSpPr/>
            <p:nvPr/>
          </p:nvSpPr>
          <p:spPr>
            <a:xfrm>
              <a:off x="1216200" y="3930850"/>
              <a:ext cx="226250" cy="349950"/>
            </a:xfrm>
            <a:custGeom>
              <a:rect b="b" l="l" r="r" t="t"/>
              <a:pathLst>
                <a:path extrusionOk="0" h="13998" w="905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1504650" y="3753250"/>
              <a:ext cx="197075" cy="176850"/>
            </a:xfrm>
            <a:custGeom>
              <a:rect b="b" l="l" r="r" t="t"/>
              <a:pathLst>
                <a:path extrusionOk="0" h="7074" w="7883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1249850" y="3513275"/>
              <a:ext cx="184575" cy="254125"/>
            </a:xfrm>
            <a:custGeom>
              <a:rect b="b" l="l" r="r" t="t"/>
              <a:pathLst>
                <a:path extrusionOk="0" h="10165" w="7383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1563025" y="4091375"/>
              <a:ext cx="190475" cy="139725"/>
            </a:xfrm>
            <a:custGeom>
              <a:rect b="b" l="l" r="r" t="t"/>
              <a:pathLst>
                <a:path extrusionOk="0" h="5589" w="7619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1425475" y="4305050"/>
              <a:ext cx="187525" cy="185600"/>
            </a:xfrm>
            <a:custGeom>
              <a:rect b="b" l="l" r="r" t="t"/>
              <a:pathLst>
                <a:path extrusionOk="0" h="7424" w="7501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1096850" y="4385575"/>
              <a:ext cx="230400" cy="231800"/>
            </a:xfrm>
            <a:custGeom>
              <a:rect b="b" l="l" r="r" t="t"/>
              <a:pathLst>
                <a:path extrusionOk="0" h="9272" w="9216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950700" y="4105200"/>
              <a:ext cx="156600" cy="194250"/>
            </a:xfrm>
            <a:custGeom>
              <a:rect b="b" l="l" r="r" t="t"/>
              <a:pathLst>
                <a:path extrusionOk="0" h="7770" w="6264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884625" y="3732375"/>
              <a:ext cx="289650" cy="213725"/>
            </a:xfrm>
            <a:custGeom>
              <a:rect b="b" l="l" r="r" t="t"/>
              <a:pathLst>
                <a:path extrusionOk="0" h="8549" w="11586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623875" y="3501825"/>
              <a:ext cx="208975" cy="213950"/>
            </a:xfrm>
            <a:custGeom>
              <a:rect b="b" l="l" r="r" t="t"/>
              <a:pathLst>
                <a:path extrusionOk="0" h="8558" w="8359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627150" y="3909350"/>
              <a:ext cx="184625" cy="180375"/>
            </a:xfrm>
            <a:custGeom>
              <a:rect b="b" l="l" r="r" t="t"/>
              <a:pathLst>
                <a:path extrusionOk="0" h="7215" w="7385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728650" y="4299175"/>
              <a:ext cx="158225" cy="160525"/>
            </a:xfrm>
            <a:custGeom>
              <a:rect b="b" l="l" r="r" t="t"/>
              <a:pathLst>
                <a:path extrusionOk="0" h="6421" w="6329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10"/>
          <p:cNvSpPr/>
          <p:nvPr/>
        </p:nvSpPr>
        <p:spPr>
          <a:xfrm rot="10800000">
            <a:off x="8326513" y="4325635"/>
            <a:ext cx="553203" cy="494981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1900" y="445025"/>
            <a:ext cx="77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1900" y="1152475"/>
            <a:ext cx="7700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5.xml"/><Relationship Id="rId4" Type="http://schemas.openxmlformats.org/officeDocument/2006/relationships/hyperlink" Target="http://drive.google.com/file/d/1aT7ZQnSzI6MyziP92yu8dHqbHj90hYpR/view" TargetMode="External"/><Relationship Id="rId5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5.xml"/><Relationship Id="rId4" Type="http://schemas.openxmlformats.org/officeDocument/2006/relationships/image" Target="../media/image14.png"/><Relationship Id="rId9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5.xml"/><Relationship Id="rId4" Type="http://schemas.openxmlformats.org/officeDocument/2006/relationships/hyperlink" Target="http://drive.google.com/file/d/1si3uKZcFg7IhfSIlD3RR323JnwZCT7T2/view" TargetMode="External"/><Relationship Id="rId5" Type="http://schemas.openxmlformats.org/officeDocument/2006/relationships/image" Target="../media/image15.jp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7.xml"/><Relationship Id="rId4" Type="http://schemas.openxmlformats.org/officeDocument/2006/relationships/slide" Target="/ppt/slides/slide8.xml"/><Relationship Id="rId5" Type="http://schemas.openxmlformats.org/officeDocument/2006/relationships/slide" Target="/ppt/slides/slide9.xml"/><Relationship Id="rId6" Type="http://schemas.openxmlformats.org/officeDocument/2006/relationships/slide" Target="/ppt/slides/slide10.xml"/><Relationship Id="rId7" Type="http://schemas.openxmlformats.org/officeDocument/2006/relationships/slide" Target="/ppt/slides/slide12.xml"/><Relationship Id="rId8" Type="http://schemas.openxmlformats.org/officeDocument/2006/relationships/slide" Target="/ppt/slides/slide1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slide" Target="/ppt/slides/slide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2luzWUFAF6tF_Nut0DewgbcHsQ_IskXV/view" TargetMode="External"/><Relationship Id="rId4" Type="http://schemas.openxmlformats.org/officeDocument/2006/relationships/image" Target="../media/image5.jpg"/><Relationship Id="rId5" Type="http://schemas.openxmlformats.org/officeDocument/2006/relationships/slide" Target="/ppt/slides/slide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iDTkhQmz4liQ_fBOz2Tjr-WPskpNjtNz/view" TargetMode="External"/><Relationship Id="rId4" Type="http://schemas.openxmlformats.org/officeDocument/2006/relationships/image" Target="../media/image6.jpg"/><Relationship Id="rId5" Type="http://schemas.openxmlformats.org/officeDocument/2006/relationships/slide" Target="/ppt/slides/slide5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guja1ci7kVHynmfVtjMO_g6kTbha5OMD/view" TargetMode="External"/><Relationship Id="rId4" Type="http://schemas.openxmlformats.org/officeDocument/2006/relationships/image" Target="../media/image8.jpg"/><Relationship Id="rId5" Type="http://schemas.openxmlformats.org/officeDocument/2006/relationships/slide" Target="/ppt/slides/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0"/>
          <p:cNvSpPr txBox="1"/>
          <p:nvPr>
            <p:ph idx="1" type="subTitle"/>
          </p:nvPr>
        </p:nvSpPr>
        <p:spPr>
          <a:xfrm>
            <a:off x="2116475" y="3985275"/>
            <a:ext cx="2601900" cy="711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Bodoni"/>
                <a:ea typeface="Libre Bodoni"/>
                <a:cs typeface="Libre Bodoni"/>
                <a:sym typeface="Libre Bodoni"/>
              </a:rPr>
              <a:t>Made by:</a:t>
            </a:r>
            <a:endParaRPr>
              <a:latin typeface="Libre Bodoni"/>
              <a:ea typeface="Libre Bodoni"/>
              <a:cs typeface="Libre Bodoni"/>
              <a:sym typeface="Libre Bodo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Bodoni"/>
                <a:ea typeface="Libre Bodoni"/>
                <a:cs typeface="Libre Bodoni"/>
                <a:sym typeface="Libre Bodoni"/>
              </a:rPr>
              <a:t>Amir Bairamov </a:t>
            </a:r>
            <a:endParaRPr>
              <a:latin typeface="Libre Bodoni"/>
              <a:ea typeface="Libre Bodoni"/>
              <a:cs typeface="Libre Bodoni"/>
              <a:sym typeface="Libre Bodo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Bodoni"/>
                <a:ea typeface="Libre Bodoni"/>
                <a:cs typeface="Libre Bodoni"/>
                <a:sym typeface="Libre Bodoni"/>
              </a:rPr>
              <a:t>Anastasia Malakhova</a:t>
            </a:r>
            <a:endParaRPr>
              <a:latin typeface="Libre Bodoni"/>
              <a:ea typeface="Libre Bodoni"/>
              <a:cs typeface="Libre Bodoni"/>
              <a:sym typeface="Libre Bodoni"/>
            </a:endParaRPr>
          </a:p>
        </p:txBody>
      </p:sp>
      <p:sp>
        <p:nvSpPr>
          <p:cNvPr id="1029" name="Google Shape;1029;p40"/>
          <p:cNvSpPr txBox="1"/>
          <p:nvPr>
            <p:ph type="title"/>
          </p:nvPr>
        </p:nvSpPr>
        <p:spPr>
          <a:xfrm>
            <a:off x="1391425" y="1797225"/>
            <a:ext cx="72126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Food App: KiWi</a:t>
            </a:r>
            <a:endParaRPr sz="72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49"/>
          <p:cNvSpPr/>
          <p:nvPr/>
        </p:nvSpPr>
        <p:spPr>
          <a:xfrm>
            <a:off x="5250975" y="-85675"/>
            <a:ext cx="5997000" cy="15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18" name="Google Shape;1118;p49"/>
          <p:cNvSpPr txBox="1"/>
          <p:nvPr/>
        </p:nvSpPr>
        <p:spPr>
          <a:xfrm>
            <a:off x="821400" y="1194575"/>
            <a:ext cx="79080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2"/>
                </a:solidFill>
                <a:latin typeface="Libre Bodoni Medium"/>
                <a:ea typeface="Libre Bodoni Medium"/>
                <a:cs typeface="Libre Bodoni Medium"/>
                <a:sym typeface="Libre Bodoni Medium"/>
              </a:rPr>
              <a:t>Timer</a:t>
            </a:r>
            <a:endParaRPr sz="5500">
              <a:solidFill>
                <a:schemeClr val="lt2"/>
              </a:solidFill>
              <a:latin typeface="Libre Bodoni Medium"/>
              <a:ea typeface="Libre Bodoni Medium"/>
              <a:cs typeface="Libre Bodoni Medium"/>
              <a:sym typeface="Libre Bodoni Medium"/>
            </a:endParaRPr>
          </a:p>
        </p:txBody>
      </p:sp>
      <p:sp>
        <p:nvSpPr>
          <p:cNvPr id="1119" name="Google Shape;1119;p49"/>
          <p:cNvSpPr txBox="1"/>
          <p:nvPr/>
        </p:nvSpPr>
        <p:spPr>
          <a:xfrm>
            <a:off x="821400" y="2542850"/>
            <a:ext cx="40839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ora SemiBold"/>
              <a:buChar char="❏"/>
            </a:pPr>
            <a:r>
              <a:rPr lang="en" sz="2400">
                <a:solidFill>
                  <a:schemeClr val="accent2"/>
                </a:solidFill>
                <a:latin typeface="Lora SemiBold"/>
                <a:ea typeface="Lora SemiBold"/>
                <a:cs typeface="Lora SemiBold"/>
                <a:sym typeface="Lora SemiBold"/>
              </a:rPr>
              <a:t>Start and control interval starvation</a:t>
            </a:r>
            <a:endParaRPr sz="2400">
              <a:solidFill>
                <a:schemeClr val="accent2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120" name="Google Shape;1120;p49"/>
          <p:cNvSpPr/>
          <p:nvPr/>
        </p:nvSpPr>
        <p:spPr>
          <a:xfrm>
            <a:off x="0" y="3560100"/>
            <a:ext cx="5997000" cy="15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21" name="Google Shape;1121;p49">
            <a:hlinkClick action="ppaction://hlinksldjump" r:id="rId3"/>
          </p:cNvPr>
          <p:cNvSpPr/>
          <p:nvPr/>
        </p:nvSpPr>
        <p:spPr>
          <a:xfrm>
            <a:off x="203700" y="356675"/>
            <a:ext cx="954600" cy="921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Bodoni"/>
                <a:ea typeface="Libre Bodoni"/>
                <a:cs typeface="Libre Bodoni"/>
                <a:sym typeface="Libre Bodoni"/>
              </a:rPr>
              <a:t>Home</a:t>
            </a:r>
            <a:endParaRPr>
              <a:latin typeface="Libre Bodoni"/>
              <a:ea typeface="Libre Bodoni"/>
              <a:cs typeface="Libre Bodoni"/>
              <a:sym typeface="Libre Bodoni"/>
            </a:endParaRPr>
          </a:p>
        </p:txBody>
      </p:sp>
      <p:pic>
        <p:nvPicPr>
          <p:cNvPr id="1122" name="Google Shape;1122;p49" title="Timer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7545" y="0"/>
            <a:ext cx="318646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50"/>
          <p:cNvSpPr/>
          <p:nvPr/>
        </p:nvSpPr>
        <p:spPr>
          <a:xfrm>
            <a:off x="3193575" y="-85675"/>
            <a:ext cx="5997000" cy="15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28" name="Google Shape;1128;p50"/>
          <p:cNvSpPr txBox="1"/>
          <p:nvPr/>
        </p:nvSpPr>
        <p:spPr>
          <a:xfrm>
            <a:off x="821400" y="1194575"/>
            <a:ext cx="79080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2"/>
                </a:solidFill>
                <a:latin typeface="Libre Bodoni Medium"/>
                <a:ea typeface="Libre Bodoni Medium"/>
                <a:cs typeface="Libre Bodoni Medium"/>
                <a:sym typeface="Libre Bodoni Medium"/>
              </a:rPr>
              <a:t>Result</a:t>
            </a:r>
            <a:endParaRPr sz="5500">
              <a:solidFill>
                <a:schemeClr val="lt2"/>
              </a:solidFill>
              <a:latin typeface="Libre Bodoni Medium"/>
              <a:ea typeface="Libre Bodoni Medium"/>
              <a:cs typeface="Libre Bodoni Medium"/>
              <a:sym typeface="Libre Bodoni Medium"/>
            </a:endParaRPr>
          </a:p>
        </p:txBody>
      </p:sp>
      <p:sp>
        <p:nvSpPr>
          <p:cNvPr id="1129" name="Google Shape;1129;p50"/>
          <p:cNvSpPr txBox="1"/>
          <p:nvPr/>
        </p:nvSpPr>
        <p:spPr>
          <a:xfrm>
            <a:off x="57700" y="2250875"/>
            <a:ext cx="40839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ora SemiBold"/>
              <a:buChar char="❏"/>
            </a:pPr>
            <a:r>
              <a:rPr lang="en" sz="2400">
                <a:solidFill>
                  <a:schemeClr val="accent2"/>
                </a:solidFill>
                <a:latin typeface="Lora SemiBold"/>
                <a:ea typeface="Lora SemiBold"/>
                <a:cs typeface="Lora SemiBold"/>
                <a:sym typeface="Lora SemiBold"/>
              </a:rPr>
              <a:t>Result</a:t>
            </a:r>
            <a:r>
              <a:rPr lang="en" sz="2400">
                <a:solidFill>
                  <a:schemeClr val="accent2"/>
                </a:solidFill>
                <a:latin typeface="Lora SemiBold"/>
                <a:ea typeface="Lora SemiBold"/>
                <a:cs typeface="Lora SemiBold"/>
                <a:sym typeface="Lora SemiBold"/>
              </a:rPr>
              <a:t> of users day</a:t>
            </a:r>
            <a:endParaRPr sz="2400">
              <a:solidFill>
                <a:schemeClr val="accent2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Lora SemiBold"/>
                <a:ea typeface="Lora SemiBold"/>
                <a:cs typeface="Lora SemiBold"/>
                <a:sym typeface="Lora SemiBold"/>
              </a:rPr>
              <a:t>(calories and </a:t>
            </a:r>
            <a:r>
              <a:rPr lang="en" sz="2400">
                <a:solidFill>
                  <a:schemeClr val="accent2"/>
                </a:solidFill>
                <a:latin typeface="Lora SemiBold"/>
                <a:ea typeface="Lora SemiBold"/>
                <a:cs typeface="Lora SemiBold"/>
                <a:sym typeface="Lora SemiBold"/>
              </a:rPr>
              <a:t>interval starvation)</a:t>
            </a:r>
            <a:endParaRPr sz="2400">
              <a:solidFill>
                <a:schemeClr val="accent2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130" name="Google Shape;1130;p50"/>
          <p:cNvSpPr/>
          <p:nvPr/>
        </p:nvSpPr>
        <p:spPr>
          <a:xfrm>
            <a:off x="0" y="3560100"/>
            <a:ext cx="5997000" cy="15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31" name="Google Shape;1131;p50">
            <a:hlinkClick action="ppaction://hlinksldjump" r:id="rId3"/>
          </p:cNvPr>
          <p:cNvSpPr/>
          <p:nvPr/>
        </p:nvSpPr>
        <p:spPr>
          <a:xfrm>
            <a:off x="203700" y="356675"/>
            <a:ext cx="954600" cy="921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Bodoni"/>
                <a:ea typeface="Libre Bodoni"/>
                <a:cs typeface="Libre Bodoni"/>
                <a:sym typeface="Libre Bodoni"/>
              </a:rPr>
              <a:t>Home</a:t>
            </a:r>
            <a:endParaRPr>
              <a:latin typeface="Libre Bodoni"/>
              <a:ea typeface="Libre Bodoni"/>
              <a:cs typeface="Libre Bodoni"/>
              <a:sym typeface="Libre Bodoni"/>
            </a:endParaRPr>
          </a:p>
        </p:txBody>
      </p:sp>
      <p:pic>
        <p:nvPicPr>
          <p:cNvPr id="1132" name="Google Shape;113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4632" y="522550"/>
            <a:ext cx="2566837" cy="46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3" name="Google Shape;113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2101" y="522550"/>
            <a:ext cx="2571900" cy="46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775" y="522550"/>
            <a:ext cx="2768851" cy="46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375" y="3866069"/>
            <a:ext cx="954600" cy="86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6" name="Google Shape;1136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42789" y="3868850"/>
            <a:ext cx="877661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7" name="Google Shape;1137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13275" y="3868850"/>
            <a:ext cx="8191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5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19387" y="3868850"/>
            <a:ext cx="802549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1"/>
          <p:cNvSpPr/>
          <p:nvPr/>
        </p:nvSpPr>
        <p:spPr>
          <a:xfrm>
            <a:off x="5250975" y="-85675"/>
            <a:ext cx="5997000" cy="15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44" name="Google Shape;1144;p51"/>
          <p:cNvSpPr txBox="1"/>
          <p:nvPr/>
        </p:nvSpPr>
        <p:spPr>
          <a:xfrm>
            <a:off x="821400" y="1194575"/>
            <a:ext cx="79080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2"/>
                </a:solidFill>
                <a:latin typeface="Libre Bodoni Medium"/>
                <a:ea typeface="Libre Bodoni Medium"/>
                <a:cs typeface="Libre Bodoni Medium"/>
                <a:sym typeface="Libre Bodoni Medium"/>
              </a:rPr>
              <a:t>Days list</a:t>
            </a:r>
            <a:endParaRPr sz="5500">
              <a:solidFill>
                <a:schemeClr val="lt2"/>
              </a:solidFill>
              <a:latin typeface="Libre Bodoni Medium"/>
              <a:ea typeface="Libre Bodoni Medium"/>
              <a:cs typeface="Libre Bodoni Medium"/>
              <a:sym typeface="Libre Bodoni Medium"/>
            </a:endParaRPr>
          </a:p>
        </p:txBody>
      </p:sp>
      <p:sp>
        <p:nvSpPr>
          <p:cNvPr id="1145" name="Google Shape;1145;p51"/>
          <p:cNvSpPr txBox="1"/>
          <p:nvPr/>
        </p:nvSpPr>
        <p:spPr>
          <a:xfrm>
            <a:off x="897600" y="2314250"/>
            <a:ext cx="40839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ora SemiBold"/>
              <a:buChar char="❏"/>
            </a:pPr>
            <a:r>
              <a:rPr lang="en" sz="2400">
                <a:solidFill>
                  <a:schemeClr val="accent2"/>
                </a:solidFill>
                <a:latin typeface="Lora SemiBold"/>
                <a:ea typeface="Lora SemiBold"/>
                <a:cs typeface="Lora SemiBold"/>
                <a:sym typeface="Lora SemiBold"/>
              </a:rPr>
              <a:t>List with all past days, which user marked</a:t>
            </a:r>
            <a:endParaRPr sz="2400">
              <a:solidFill>
                <a:schemeClr val="accent2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146" name="Google Shape;1146;p51"/>
          <p:cNvSpPr/>
          <p:nvPr/>
        </p:nvSpPr>
        <p:spPr>
          <a:xfrm>
            <a:off x="0" y="3560100"/>
            <a:ext cx="5997000" cy="15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47" name="Google Shape;1147;p51">
            <a:hlinkClick action="ppaction://hlinksldjump" r:id="rId3"/>
          </p:cNvPr>
          <p:cNvSpPr/>
          <p:nvPr/>
        </p:nvSpPr>
        <p:spPr>
          <a:xfrm>
            <a:off x="203700" y="356675"/>
            <a:ext cx="954600" cy="921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Bodoni"/>
                <a:ea typeface="Libre Bodoni"/>
                <a:cs typeface="Libre Bodoni"/>
                <a:sym typeface="Libre Bodoni"/>
              </a:rPr>
              <a:t>Home</a:t>
            </a:r>
            <a:endParaRPr>
              <a:latin typeface="Libre Bodoni"/>
              <a:ea typeface="Libre Bodoni"/>
              <a:cs typeface="Libre Bodoni"/>
              <a:sym typeface="Libre Bodoni"/>
            </a:endParaRPr>
          </a:p>
        </p:txBody>
      </p:sp>
      <p:pic>
        <p:nvPicPr>
          <p:cNvPr id="1148" name="Google Shape;1148;p51" title="List.mo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7000" y="-85675"/>
            <a:ext cx="3186450" cy="5229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4924" y="3383500"/>
            <a:ext cx="3790000" cy="17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2"/>
          <p:cNvSpPr txBox="1"/>
          <p:nvPr>
            <p:ph idx="1" type="subTitle"/>
          </p:nvPr>
        </p:nvSpPr>
        <p:spPr>
          <a:xfrm>
            <a:off x="1458150" y="1557756"/>
            <a:ext cx="6227700" cy="202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Libre Bodoni"/>
                <a:ea typeface="Libre Bodoni"/>
                <a:cs typeface="Libre Bodoni"/>
                <a:sym typeface="Libre Bodoni"/>
              </a:rPr>
              <a:t>Challenges and Solutions</a:t>
            </a:r>
            <a:endParaRPr sz="6000">
              <a:latin typeface="Libre Bodoni"/>
              <a:ea typeface="Libre Bodoni"/>
              <a:cs typeface="Libre Bodoni"/>
              <a:sym typeface="Libre Bodoni"/>
            </a:endParaRPr>
          </a:p>
        </p:txBody>
      </p:sp>
      <p:sp>
        <p:nvSpPr>
          <p:cNvPr id="1155" name="Google Shape;1155;p52"/>
          <p:cNvSpPr txBox="1"/>
          <p:nvPr/>
        </p:nvSpPr>
        <p:spPr>
          <a:xfrm>
            <a:off x="2377000" y="3297825"/>
            <a:ext cx="15846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56" name="Google Shape;1156;p52"/>
          <p:cNvSpPr/>
          <p:nvPr/>
        </p:nvSpPr>
        <p:spPr>
          <a:xfrm>
            <a:off x="5087350" y="3560100"/>
            <a:ext cx="5997000" cy="15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57" name="Google Shape;1157;p52"/>
          <p:cNvSpPr/>
          <p:nvPr/>
        </p:nvSpPr>
        <p:spPr>
          <a:xfrm rot="-5532797">
            <a:off x="-2330462" y="1965222"/>
            <a:ext cx="5996974" cy="194875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3"/>
          <p:cNvSpPr/>
          <p:nvPr/>
        </p:nvSpPr>
        <p:spPr>
          <a:xfrm>
            <a:off x="2791525" y="-364125"/>
            <a:ext cx="5997000" cy="15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63" name="Google Shape;1163;p53"/>
          <p:cNvSpPr/>
          <p:nvPr/>
        </p:nvSpPr>
        <p:spPr>
          <a:xfrm>
            <a:off x="0" y="3560100"/>
            <a:ext cx="5997000" cy="15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64" name="Google Shape;1164;p53"/>
          <p:cNvSpPr txBox="1"/>
          <p:nvPr/>
        </p:nvSpPr>
        <p:spPr>
          <a:xfrm>
            <a:off x="1660375" y="2517800"/>
            <a:ext cx="3395100" cy="17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rPr>
              <a:t>In our project, </a:t>
            </a:r>
            <a:endParaRPr sz="2500">
              <a:solidFill>
                <a:schemeClr val="accent1"/>
              </a:solidFill>
              <a:latin typeface="Libre Bodoni"/>
              <a:ea typeface="Libre Bodoni"/>
              <a:cs typeface="Libre Bodoni"/>
              <a:sym typeface="Libre Bodo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rPr>
              <a:t>we couldn't add photos for a long time</a:t>
            </a:r>
            <a:endParaRPr sz="2500">
              <a:solidFill>
                <a:schemeClr val="accent1"/>
              </a:solidFill>
              <a:latin typeface="Libre Bodoni"/>
              <a:ea typeface="Libre Bodoni"/>
              <a:cs typeface="Libre Bodoni"/>
              <a:sym typeface="Libre Bodon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accent1"/>
              </a:solidFill>
              <a:latin typeface="Libre Bodoni"/>
              <a:ea typeface="Libre Bodoni"/>
              <a:cs typeface="Libre Bodoni"/>
              <a:sym typeface="Libre Bodoni"/>
            </a:endParaRPr>
          </a:p>
        </p:txBody>
      </p:sp>
      <p:sp>
        <p:nvSpPr>
          <p:cNvPr id="1165" name="Google Shape;1165;p53"/>
          <p:cNvSpPr/>
          <p:nvPr/>
        </p:nvSpPr>
        <p:spPr>
          <a:xfrm rot="-5400000">
            <a:off x="5353800" y="2382500"/>
            <a:ext cx="5997000" cy="15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66" name="Google Shape;1166;p53"/>
          <p:cNvSpPr txBox="1"/>
          <p:nvPr/>
        </p:nvSpPr>
        <p:spPr>
          <a:xfrm>
            <a:off x="1224000" y="15633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rPr>
              <a:t>Challenge</a:t>
            </a:r>
            <a:endParaRPr/>
          </a:p>
        </p:txBody>
      </p:sp>
      <p:sp>
        <p:nvSpPr>
          <p:cNvPr id="1167" name="Google Shape;1167;p53"/>
          <p:cNvSpPr txBox="1"/>
          <p:nvPr/>
        </p:nvSpPr>
        <p:spPr>
          <a:xfrm>
            <a:off x="5055375" y="15633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rPr>
              <a:t>Solution</a:t>
            </a:r>
            <a:endParaRPr/>
          </a:p>
        </p:txBody>
      </p:sp>
      <p:sp>
        <p:nvSpPr>
          <p:cNvPr id="1168" name="Google Shape;1168;p53"/>
          <p:cNvSpPr txBox="1"/>
          <p:nvPr/>
        </p:nvSpPr>
        <p:spPr>
          <a:xfrm>
            <a:off x="5534850" y="2517800"/>
            <a:ext cx="2808600" cy="1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rPr>
              <a:t>We were able to solve this with the help of TA</a:t>
            </a:r>
            <a:endParaRPr sz="2500">
              <a:solidFill>
                <a:schemeClr val="accent1"/>
              </a:solidFill>
              <a:latin typeface="Libre Bodoni"/>
              <a:ea typeface="Libre Bodoni"/>
              <a:cs typeface="Libre Bodoni"/>
              <a:sym typeface="Libre Bodo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2"/>
              </a:solidFill>
              <a:latin typeface="Libre Bodoni"/>
              <a:ea typeface="Libre Bodoni"/>
              <a:cs typeface="Libre Bodoni"/>
              <a:sym typeface="Libre Bodo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2"/>
              </a:solidFill>
              <a:latin typeface="Libre Bodoni"/>
              <a:ea typeface="Libre Bodoni"/>
              <a:cs typeface="Libre Bodoni"/>
              <a:sym typeface="Libre Bodon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54"/>
          <p:cNvSpPr/>
          <p:nvPr/>
        </p:nvSpPr>
        <p:spPr>
          <a:xfrm>
            <a:off x="2791525" y="-364125"/>
            <a:ext cx="5997000" cy="15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74" name="Google Shape;1174;p54"/>
          <p:cNvSpPr/>
          <p:nvPr/>
        </p:nvSpPr>
        <p:spPr>
          <a:xfrm>
            <a:off x="0" y="3560100"/>
            <a:ext cx="5997000" cy="15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75" name="Google Shape;1175;p54"/>
          <p:cNvSpPr txBox="1"/>
          <p:nvPr/>
        </p:nvSpPr>
        <p:spPr>
          <a:xfrm>
            <a:off x="1727350" y="2285150"/>
            <a:ext cx="27033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rPr>
              <a:t>One team member's laptop broke down</a:t>
            </a:r>
            <a:endParaRPr sz="2500">
              <a:solidFill>
                <a:schemeClr val="accent1"/>
              </a:solidFill>
              <a:latin typeface="Libre Bodoni"/>
              <a:ea typeface="Libre Bodoni"/>
              <a:cs typeface="Libre Bodoni"/>
              <a:sym typeface="Libre Bodoni"/>
            </a:endParaRPr>
          </a:p>
        </p:txBody>
      </p:sp>
      <p:sp>
        <p:nvSpPr>
          <p:cNvPr id="1176" name="Google Shape;1176;p54"/>
          <p:cNvSpPr/>
          <p:nvPr/>
        </p:nvSpPr>
        <p:spPr>
          <a:xfrm rot="-5400000">
            <a:off x="5353800" y="2382500"/>
            <a:ext cx="5997000" cy="15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77" name="Google Shape;1177;p54"/>
          <p:cNvSpPr txBox="1"/>
          <p:nvPr/>
        </p:nvSpPr>
        <p:spPr>
          <a:xfrm>
            <a:off x="1239700" y="14289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rPr>
              <a:t>Challenge</a:t>
            </a:r>
            <a:endParaRPr/>
          </a:p>
        </p:txBody>
      </p:sp>
      <p:sp>
        <p:nvSpPr>
          <p:cNvPr id="1178" name="Google Shape;1178;p54"/>
          <p:cNvSpPr txBox="1"/>
          <p:nvPr/>
        </p:nvSpPr>
        <p:spPr>
          <a:xfrm>
            <a:off x="5105050" y="142896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rPr>
              <a:t>Solution</a:t>
            </a:r>
            <a:endParaRPr/>
          </a:p>
        </p:txBody>
      </p:sp>
      <p:sp>
        <p:nvSpPr>
          <p:cNvPr id="1179" name="Google Shape;1179;p54"/>
          <p:cNvSpPr txBox="1"/>
          <p:nvPr/>
        </p:nvSpPr>
        <p:spPr>
          <a:xfrm>
            <a:off x="5105050" y="2285150"/>
            <a:ext cx="3196200" cy="1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rPr>
              <a:t>He was working from another person's laptop or doing documentation</a:t>
            </a:r>
            <a:endParaRPr sz="2500">
              <a:solidFill>
                <a:schemeClr val="accent1"/>
              </a:solidFill>
              <a:latin typeface="Libre Bodoni"/>
              <a:ea typeface="Libre Bodoni"/>
              <a:cs typeface="Libre Bodoni"/>
              <a:sym typeface="Libre Bodo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2"/>
              </a:solidFill>
              <a:latin typeface="Libre Bodoni"/>
              <a:ea typeface="Libre Bodoni"/>
              <a:cs typeface="Libre Bodoni"/>
              <a:sym typeface="Libre Bodo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2"/>
              </a:solidFill>
              <a:latin typeface="Libre Bodoni"/>
              <a:ea typeface="Libre Bodoni"/>
              <a:cs typeface="Libre Bodoni"/>
              <a:sym typeface="Libre Bodon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5"/>
          <p:cNvSpPr/>
          <p:nvPr/>
        </p:nvSpPr>
        <p:spPr>
          <a:xfrm>
            <a:off x="2690450" y="-285500"/>
            <a:ext cx="5997000" cy="15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85" name="Google Shape;1185;p55"/>
          <p:cNvSpPr txBox="1"/>
          <p:nvPr/>
        </p:nvSpPr>
        <p:spPr>
          <a:xfrm>
            <a:off x="1735225" y="2395625"/>
            <a:ext cx="26301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rPr>
              <a:t>Animation </a:t>
            </a:r>
            <a:endParaRPr sz="2500">
              <a:solidFill>
                <a:schemeClr val="accent1"/>
              </a:solidFill>
              <a:latin typeface="Libre Bodoni"/>
              <a:ea typeface="Libre Bodoni"/>
              <a:cs typeface="Libre Bodoni"/>
              <a:sym typeface="Libre Bodo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rPr>
              <a:t>didn't work</a:t>
            </a:r>
            <a:endParaRPr sz="2500">
              <a:solidFill>
                <a:schemeClr val="accent1"/>
              </a:solidFill>
              <a:latin typeface="Libre Bodoni"/>
              <a:ea typeface="Libre Bodoni"/>
              <a:cs typeface="Libre Bodoni"/>
              <a:sym typeface="Libre Bodo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2"/>
              </a:solidFill>
              <a:latin typeface="Libre Bodoni"/>
              <a:ea typeface="Libre Bodoni"/>
              <a:cs typeface="Libre Bodoni"/>
              <a:sym typeface="Libre Bodo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2"/>
              </a:solidFill>
              <a:latin typeface="Libre Bodoni"/>
              <a:ea typeface="Libre Bodoni"/>
              <a:cs typeface="Libre Bodoni"/>
              <a:sym typeface="Libre Bodon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2"/>
              </a:solidFill>
              <a:latin typeface="Libre Bodoni"/>
              <a:ea typeface="Libre Bodoni"/>
              <a:cs typeface="Libre Bodoni"/>
              <a:sym typeface="Libre Bodoni"/>
            </a:endParaRPr>
          </a:p>
        </p:txBody>
      </p:sp>
      <p:sp>
        <p:nvSpPr>
          <p:cNvPr id="1186" name="Google Shape;1186;p55"/>
          <p:cNvSpPr/>
          <p:nvPr/>
        </p:nvSpPr>
        <p:spPr>
          <a:xfrm>
            <a:off x="0" y="3560100"/>
            <a:ext cx="5997000" cy="15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87" name="Google Shape;1187;p55"/>
          <p:cNvSpPr txBox="1"/>
          <p:nvPr/>
        </p:nvSpPr>
        <p:spPr>
          <a:xfrm>
            <a:off x="1239700" y="14289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rPr>
              <a:t>Challenge</a:t>
            </a:r>
            <a:endParaRPr/>
          </a:p>
        </p:txBody>
      </p:sp>
      <p:sp>
        <p:nvSpPr>
          <p:cNvPr id="1188" name="Google Shape;1188;p55"/>
          <p:cNvSpPr txBox="1"/>
          <p:nvPr/>
        </p:nvSpPr>
        <p:spPr>
          <a:xfrm>
            <a:off x="4794775" y="1428938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rPr>
              <a:t>Solution</a:t>
            </a:r>
            <a:endParaRPr/>
          </a:p>
        </p:txBody>
      </p:sp>
      <p:sp>
        <p:nvSpPr>
          <p:cNvPr id="1189" name="Google Shape;1189;p55"/>
          <p:cNvSpPr/>
          <p:nvPr/>
        </p:nvSpPr>
        <p:spPr>
          <a:xfrm rot="-5400000">
            <a:off x="5354875" y="1784050"/>
            <a:ext cx="5997000" cy="185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90" name="Google Shape;1190;p55"/>
          <p:cNvSpPr txBox="1"/>
          <p:nvPr/>
        </p:nvSpPr>
        <p:spPr>
          <a:xfrm>
            <a:off x="5128650" y="2324850"/>
            <a:ext cx="3000000" cy="13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rPr>
              <a:t>Information search and 5 hours of work</a:t>
            </a:r>
            <a:endParaRPr sz="2500">
              <a:solidFill>
                <a:schemeClr val="accent1"/>
              </a:solidFill>
              <a:latin typeface="Libre Bodoni"/>
              <a:ea typeface="Libre Bodoni"/>
              <a:cs typeface="Libre Bodoni"/>
              <a:sym typeface="Libre Bodon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2"/>
              </a:solidFill>
              <a:latin typeface="Libre Bodoni"/>
              <a:ea typeface="Libre Bodoni"/>
              <a:cs typeface="Libre Bodoni"/>
              <a:sym typeface="Libre Bodon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6"/>
          <p:cNvSpPr/>
          <p:nvPr/>
        </p:nvSpPr>
        <p:spPr>
          <a:xfrm>
            <a:off x="6408725" y="1353013"/>
            <a:ext cx="885550" cy="792350"/>
          </a:xfrm>
          <a:custGeom>
            <a:rect b="b" l="l" r="r" t="t"/>
            <a:pathLst>
              <a:path extrusionOk="0" h="31694" w="35422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56"/>
          <p:cNvSpPr/>
          <p:nvPr/>
        </p:nvSpPr>
        <p:spPr>
          <a:xfrm rot="1760258">
            <a:off x="7305762" y="1881368"/>
            <a:ext cx="413469" cy="304274"/>
          </a:xfrm>
          <a:custGeom>
            <a:rect b="b" l="l" r="r" t="t"/>
            <a:pathLst>
              <a:path extrusionOk="0" h="8549" w="11586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56"/>
          <p:cNvSpPr/>
          <p:nvPr/>
        </p:nvSpPr>
        <p:spPr>
          <a:xfrm>
            <a:off x="5560575" y="0"/>
            <a:ext cx="3583500" cy="239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98" name="Google Shape;1198;p56"/>
          <p:cNvSpPr/>
          <p:nvPr/>
        </p:nvSpPr>
        <p:spPr>
          <a:xfrm>
            <a:off x="0" y="2145300"/>
            <a:ext cx="1798500" cy="299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99" name="Google Shape;1199;p56"/>
          <p:cNvSpPr txBox="1"/>
          <p:nvPr/>
        </p:nvSpPr>
        <p:spPr>
          <a:xfrm>
            <a:off x="843500" y="2095950"/>
            <a:ext cx="27513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  <a:latin typeface="Libre Bodoni"/>
                <a:ea typeface="Libre Bodoni"/>
                <a:cs typeface="Libre Bodoni"/>
                <a:sym typeface="Libre Bodoni"/>
              </a:rPr>
              <a:t>DEMO</a:t>
            </a:r>
            <a:endParaRPr sz="6000">
              <a:solidFill>
                <a:schemeClr val="dk2"/>
              </a:solidFill>
              <a:latin typeface="Libre Bodoni"/>
              <a:ea typeface="Libre Bodoni"/>
              <a:cs typeface="Libre Bodoni"/>
              <a:sym typeface="Libre Bod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1"/>
          <p:cNvSpPr txBox="1"/>
          <p:nvPr/>
        </p:nvSpPr>
        <p:spPr>
          <a:xfrm>
            <a:off x="2377000" y="3297825"/>
            <a:ext cx="15846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035" name="Google Shape;1035;p41"/>
          <p:cNvSpPr/>
          <p:nvPr/>
        </p:nvSpPr>
        <p:spPr>
          <a:xfrm>
            <a:off x="5087350" y="3560100"/>
            <a:ext cx="5997000" cy="15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036" name="Google Shape;1036;p41"/>
          <p:cNvSpPr/>
          <p:nvPr/>
        </p:nvSpPr>
        <p:spPr>
          <a:xfrm rot="-5532797">
            <a:off x="-2330462" y="1965222"/>
            <a:ext cx="5996974" cy="194875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037" name="Google Shape;10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100" y="950850"/>
            <a:ext cx="3241799" cy="324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2"/>
          <p:cNvSpPr txBox="1"/>
          <p:nvPr>
            <p:ph type="title"/>
          </p:nvPr>
        </p:nvSpPr>
        <p:spPr>
          <a:xfrm>
            <a:off x="1304025" y="1058300"/>
            <a:ext cx="6365700" cy="14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/>
              <a:t>Problem Statement</a:t>
            </a:r>
            <a:endParaRPr sz="4600"/>
          </a:p>
        </p:txBody>
      </p:sp>
      <p:sp>
        <p:nvSpPr>
          <p:cNvPr id="1043" name="Google Shape;1043;p42"/>
          <p:cNvSpPr/>
          <p:nvPr/>
        </p:nvSpPr>
        <p:spPr>
          <a:xfrm>
            <a:off x="0" y="3605025"/>
            <a:ext cx="5997000" cy="15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044" name="Google Shape;1044;p42"/>
          <p:cNvSpPr/>
          <p:nvPr/>
        </p:nvSpPr>
        <p:spPr>
          <a:xfrm>
            <a:off x="4808150" y="0"/>
            <a:ext cx="4335900" cy="11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045" name="Google Shape;1045;p42"/>
          <p:cNvSpPr txBox="1"/>
          <p:nvPr>
            <p:ph idx="1" type="subTitle"/>
          </p:nvPr>
        </p:nvSpPr>
        <p:spPr>
          <a:xfrm>
            <a:off x="1829475" y="2771494"/>
            <a:ext cx="5314800" cy="11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rPr>
              <a:t>Our app is designed to help people control their diet</a:t>
            </a:r>
            <a:endParaRPr sz="2900">
              <a:solidFill>
                <a:schemeClr val="accent1"/>
              </a:solidFill>
              <a:latin typeface="Libre Bodoni"/>
              <a:ea typeface="Libre Bodoni"/>
              <a:cs typeface="Libre Bodoni"/>
              <a:sym typeface="Libre Bodon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ibre Bodoni"/>
              <a:ea typeface="Libre Bodoni"/>
              <a:cs typeface="Libre Bodoni"/>
              <a:sym typeface="Libre Bodon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Libre Bodoni"/>
              <a:ea typeface="Libre Bodoni"/>
              <a:cs typeface="Libre Bodoni"/>
              <a:sym typeface="Libre Bodo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3"/>
          <p:cNvSpPr txBox="1"/>
          <p:nvPr/>
        </p:nvSpPr>
        <p:spPr>
          <a:xfrm>
            <a:off x="0" y="2002300"/>
            <a:ext cx="91440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  <a:latin typeface="Libre Bodoni Medium"/>
                <a:ea typeface="Libre Bodoni Medium"/>
                <a:cs typeface="Libre Bodoni Medium"/>
                <a:sym typeface="Libre Bodoni Medium"/>
              </a:rPr>
              <a:t>App</a:t>
            </a:r>
            <a:r>
              <a:rPr lang="en" sz="3000">
                <a:solidFill>
                  <a:schemeClr val="lt2"/>
                </a:solidFill>
                <a:latin typeface="Libre Bodoni Medium"/>
                <a:ea typeface="Libre Bodoni Medium"/>
                <a:cs typeface="Libre Bodoni Medium"/>
                <a:sym typeface="Libre Bodoni Medium"/>
              </a:rPr>
              <a:t>  </a:t>
            </a:r>
            <a:r>
              <a:rPr lang="en" sz="6000">
                <a:solidFill>
                  <a:schemeClr val="lt2"/>
                </a:solidFill>
                <a:latin typeface="Libre Bodoni Medium"/>
                <a:ea typeface="Libre Bodoni Medium"/>
                <a:cs typeface="Libre Bodoni Medium"/>
                <a:sym typeface="Libre Bodoni Medium"/>
              </a:rPr>
              <a:t>f</a:t>
            </a:r>
            <a:r>
              <a:rPr lang="en" sz="6000">
                <a:solidFill>
                  <a:schemeClr val="lt2"/>
                </a:solidFill>
                <a:latin typeface="Libre Bodoni Medium"/>
                <a:ea typeface="Libre Bodoni Medium"/>
                <a:cs typeface="Libre Bodoni Medium"/>
                <a:sym typeface="Libre Bodoni Medium"/>
              </a:rPr>
              <a:t>unctionality</a:t>
            </a:r>
            <a:endParaRPr sz="3000">
              <a:solidFill>
                <a:schemeClr val="lt2"/>
              </a:solidFill>
              <a:latin typeface="Libre Bodoni Medium"/>
              <a:ea typeface="Libre Bodoni Medium"/>
              <a:cs typeface="Libre Bodoni Medium"/>
              <a:sym typeface="Libre Bodoni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4"/>
          <p:cNvSpPr/>
          <p:nvPr/>
        </p:nvSpPr>
        <p:spPr>
          <a:xfrm>
            <a:off x="4594775" y="-3250"/>
            <a:ext cx="4441200" cy="51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056" name="Google Shape;1056;p44"/>
          <p:cNvSpPr/>
          <p:nvPr/>
        </p:nvSpPr>
        <p:spPr>
          <a:xfrm>
            <a:off x="0" y="50"/>
            <a:ext cx="21465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057" name="Google Shape;1057;p44"/>
          <p:cNvSpPr/>
          <p:nvPr/>
        </p:nvSpPr>
        <p:spPr>
          <a:xfrm>
            <a:off x="6997500" y="50"/>
            <a:ext cx="21465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058" name="Google Shape;1058;p44"/>
          <p:cNvSpPr/>
          <p:nvPr/>
        </p:nvSpPr>
        <p:spPr>
          <a:xfrm flipH="1" rot="10800000">
            <a:off x="6528475" y="157683"/>
            <a:ext cx="158225" cy="160525"/>
          </a:xfrm>
          <a:custGeom>
            <a:rect b="b" l="l" r="r" t="t"/>
            <a:pathLst>
              <a:path extrusionOk="0" h="6421" w="6329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44">
            <a:hlinkClick action="ppaction://hlinkshowjump?jump=nextslide"/>
          </p:cNvPr>
          <p:cNvSpPr/>
          <p:nvPr/>
        </p:nvSpPr>
        <p:spPr>
          <a:xfrm>
            <a:off x="422425" y="157675"/>
            <a:ext cx="3829500" cy="640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Libre Bodoni"/>
                <a:ea typeface="Libre Bodoni"/>
                <a:cs typeface="Libre Bodoni"/>
                <a:sym typeface="Libre Bodoni"/>
              </a:rPr>
              <a:t>WELKOME</a:t>
            </a:r>
            <a:endParaRPr sz="3600">
              <a:solidFill>
                <a:schemeClr val="accent3"/>
              </a:solidFill>
              <a:latin typeface="Libre Bodoni"/>
              <a:ea typeface="Libre Bodoni"/>
              <a:cs typeface="Libre Bodoni"/>
              <a:sym typeface="Libre Bodoni"/>
            </a:endParaRPr>
          </a:p>
        </p:txBody>
      </p:sp>
      <p:sp>
        <p:nvSpPr>
          <p:cNvPr id="1060" name="Google Shape;1060;p44">
            <a:hlinkClick action="ppaction://hlinksldjump" r:id="rId3"/>
          </p:cNvPr>
          <p:cNvSpPr/>
          <p:nvPr/>
        </p:nvSpPr>
        <p:spPr>
          <a:xfrm>
            <a:off x="5206525" y="157663"/>
            <a:ext cx="3829500" cy="640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Libre Bodoni"/>
                <a:ea typeface="Libre Bodoni"/>
                <a:cs typeface="Libre Bodoni"/>
                <a:sym typeface="Libre Bodoni"/>
              </a:rPr>
              <a:t>SIGN IN</a:t>
            </a:r>
            <a:endParaRPr sz="3600">
              <a:solidFill>
                <a:schemeClr val="accent3"/>
              </a:solidFill>
              <a:latin typeface="Libre Bodoni"/>
              <a:ea typeface="Libre Bodoni"/>
              <a:cs typeface="Libre Bodoni"/>
              <a:sym typeface="Libre Bodoni"/>
            </a:endParaRPr>
          </a:p>
        </p:txBody>
      </p:sp>
      <p:sp>
        <p:nvSpPr>
          <p:cNvPr id="1061" name="Google Shape;1061;p44">
            <a:hlinkClick action="ppaction://hlinksldjump" r:id="rId4"/>
          </p:cNvPr>
          <p:cNvSpPr/>
          <p:nvPr/>
        </p:nvSpPr>
        <p:spPr>
          <a:xfrm>
            <a:off x="5018538" y="2397763"/>
            <a:ext cx="3829500" cy="640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Libre Bodoni"/>
                <a:ea typeface="Libre Bodoni"/>
                <a:cs typeface="Libre Bodoni"/>
                <a:sym typeface="Libre Bodoni"/>
              </a:rPr>
              <a:t>DIARY</a:t>
            </a:r>
            <a:endParaRPr sz="3600">
              <a:solidFill>
                <a:schemeClr val="accent3"/>
              </a:solidFill>
              <a:latin typeface="Libre Bodoni"/>
              <a:ea typeface="Libre Bodoni"/>
              <a:cs typeface="Libre Bodoni"/>
              <a:sym typeface="Libre Bodoni"/>
            </a:endParaRPr>
          </a:p>
        </p:txBody>
      </p:sp>
      <p:sp>
        <p:nvSpPr>
          <p:cNvPr id="1062" name="Google Shape;1062;p44">
            <a:hlinkClick action="ppaction://hlinksldjump" r:id="rId5"/>
          </p:cNvPr>
          <p:cNvSpPr/>
          <p:nvPr/>
        </p:nvSpPr>
        <p:spPr>
          <a:xfrm>
            <a:off x="4900625" y="4226288"/>
            <a:ext cx="3829500" cy="640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3"/>
                </a:solidFill>
                <a:latin typeface="Libre Bodoni"/>
                <a:ea typeface="Libre Bodoni"/>
                <a:cs typeface="Libre Bodoni"/>
                <a:sym typeface="Libre Bodoni"/>
              </a:rPr>
              <a:t>CALCULATION</a:t>
            </a:r>
            <a:endParaRPr b="1" sz="3600">
              <a:solidFill>
                <a:schemeClr val="accent3"/>
              </a:solidFill>
              <a:latin typeface="Libre Bodoni"/>
              <a:ea typeface="Libre Bodoni"/>
              <a:cs typeface="Libre Bodoni"/>
              <a:sym typeface="Libre Bodoni"/>
            </a:endParaRPr>
          </a:p>
        </p:txBody>
      </p:sp>
      <p:sp>
        <p:nvSpPr>
          <p:cNvPr id="1063" name="Google Shape;1063;p44">
            <a:hlinkClick action="ppaction://hlinksldjump" r:id="rId6"/>
          </p:cNvPr>
          <p:cNvSpPr/>
          <p:nvPr/>
        </p:nvSpPr>
        <p:spPr>
          <a:xfrm>
            <a:off x="422425" y="4226300"/>
            <a:ext cx="3829500" cy="640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Libre Bodoni"/>
                <a:ea typeface="Libre Bodoni"/>
                <a:cs typeface="Libre Bodoni"/>
                <a:sym typeface="Libre Bodoni"/>
              </a:rPr>
              <a:t>TIMER</a:t>
            </a:r>
            <a:endParaRPr sz="3600">
              <a:solidFill>
                <a:schemeClr val="accent3"/>
              </a:solidFill>
              <a:latin typeface="Libre Bodoni"/>
              <a:ea typeface="Libre Bodoni"/>
              <a:cs typeface="Libre Bodoni"/>
              <a:sym typeface="Libre Bodoni"/>
            </a:endParaRPr>
          </a:p>
        </p:txBody>
      </p:sp>
      <p:cxnSp>
        <p:nvCxnSpPr>
          <p:cNvPr id="1064" name="Google Shape;1064;p44"/>
          <p:cNvCxnSpPr>
            <a:stCxn id="1059" idx="3"/>
            <a:endCxn id="1060" idx="1"/>
          </p:cNvCxnSpPr>
          <p:nvPr/>
        </p:nvCxnSpPr>
        <p:spPr>
          <a:xfrm>
            <a:off x="4251925" y="477775"/>
            <a:ext cx="95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5" name="Google Shape;1065;p44"/>
          <p:cNvCxnSpPr>
            <a:stCxn id="1062" idx="1"/>
            <a:endCxn id="1063" idx="3"/>
          </p:cNvCxnSpPr>
          <p:nvPr/>
        </p:nvCxnSpPr>
        <p:spPr>
          <a:xfrm rot="10800000">
            <a:off x="4252025" y="4546388"/>
            <a:ext cx="648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66" name="Google Shape;1066;p44"/>
          <p:cNvCxnSpPr>
            <a:stCxn id="1061" idx="2"/>
            <a:endCxn id="1062" idx="0"/>
          </p:cNvCxnSpPr>
          <p:nvPr/>
        </p:nvCxnSpPr>
        <p:spPr>
          <a:xfrm flipH="1">
            <a:off x="6815388" y="3037963"/>
            <a:ext cx="117900" cy="118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67" name="Google Shape;1067;p44">
            <a:hlinkClick action="ppaction://hlinksldjump" r:id="rId7"/>
          </p:cNvPr>
          <p:cNvSpPr/>
          <p:nvPr/>
        </p:nvSpPr>
        <p:spPr>
          <a:xfrm>
            <a:off x="2472125" y="1315538"/>
            <a:ext cx="3829500" cy="640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Libre Bodoni"/>
                <a:ea typeface="Libre Bodoni"/>
                <a:cs typeface="Libre Bodoni"/>
                <a:sym typeface="Libre Bodoni"/>
              </a:rPr>
              <a:t>DAYS LIST</a:t>
            </a:r>
            <a:endParaRPr sz="3600">
              <a:solidFill>
                <a:schemeClr val="accent3"/>
              </a:solidFill>
              <a:latin typeface="Libre Bodoni"/>
              <a:ea typeface="Libre Bodoni"/>
              <a:cs typeface="Libre Bodoni"/>
              <a:sym typeface="Libre Bodoni"/>
            </a:endParaRPr>
          </a:p>
        </p:txBody>
      </p:sp>
      <p:sp>
        <p:nvSpPr>
          <p:cNvPr id="1068" name="Google Shape;1068;p44"/>
          <p:cNvSpPr/>
          <p:nvPr/>
        </p:nvSpPr>
        <p:spPr>
          <a:xfrm>
            <a:off x="2225100" y="3012400"/>
            <a:ext cx="4570675" cy="1212950"/>
          </a:xfrm>
          <a:custGeom>
            <a:rect b="b" l="l" r="r" t="t"/>
            <a:pathLst>
              <a:path extrusionOk="0" h="48518" w="182827">
                <a:moveTo>
                  <a:pt x="0" y="0"/>
                </a:moveTo>
                <a:cubicBezTo>
                  <a:pt x="3356" y="5418"/>
                  <a:pt x="-4767" y="26532"/>
                  <a:pt x="20134" y="32505"/>
                </a:cubicBezTo>
                <a:cubicBezTo>
                  <a:pt x="45036" y="38479"/>
                  <a:pt x="122294" y="33172"/>
                  <a:pt x="149409" y="35841"/>
                </a:cubicBezTo>
                <a:cubicBezTo>
                  <a:pt x="176525" y="38510"/>
                  <a:pt x="177257" y="46405"/>
                  <a:pt x="182827" y="48518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sp>
      <p:sp>
        <p:nvSpPr>
          <p:cNvPr id="1069" name="Google Shape;1069;p44"/>
          <p:cNvSpPr/>
          <p:nvPr/>
        </p:nvSpPr>
        <p:spPr>
          <a:xfrm>
            <a:off x="2112800" y="3046075"/>
            <a:ext cx="56150" cy="1134275"/>
          </a:xfrm>
          <a:custGeom>
            <a:rect b="b" l="l" r="r" t="t"/>
            <a:pathLst>
              <a:path extrusionOk="0" h="45371" w="2246">
                <a:moveTo>
                  <a:pt x="2246" y="45371"/>
                </a:moveTo>
                <a:cubicBezTo>
                  <a:pt x="2171" y="43799"/>
                  <a:pt x="2022" y="39830"/>
                  <a:pt x="1797" y="35937"/>
                </a:cubicBezTo>
                <a:cubicBezTo>
                  <a:pt x="1572" y="32044"/>
                  <a:pt x="1198" y="28002"/>
                  <a:pt x="898" y="22012"/>
                </a:cubicBezTo>
                <a:cubicBezTo>
                  <a:pt x="599" y="16023"/>
                  <a:pt x="150" y="3669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70" name="Google Shape;1070;p44"/>
          <p:cNvSpPr/>
          <p:nvPr/>
        </p:nvSpPr>
        <p:spPr>
          <a:xfrm>
            <a:off x="6301625" y="1474665"/>
            <a:ext cx="1022050" cy="908825"/>
          </a:xfrm>
          <a:custGeom>
            <a:rect b="b" l="l" r="r" t="t"/>
            <a:pathLst>
              <a:path extrusionOk="0" h="36353" w="40882">
                <a:moveTo>
                  <a:pt x="0" y="2880"/>
                </a:moveTo>
                <a:cubicBezTo>
                  <a:pt x="6031" y="2795"/>
                  <a:pt x="29371" y="-3208"/>
                  <a:pt x="36185" y="2371"/>
                </a:cubicBezTo>
                <a:cubicBezTo>
                  <a:pt x="42999" y="7950"/>
                  <a:pt x="40099" y="30689"/>
                  <a:pt x="40882" y="36353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71" name="Google Shape;1071;p44"/>
          <p:cNvSpPr/>
          <p:nvPr/>
        </p:nvSpPr>
        <p:spPr>
          <a:xfrm>
            <a:off x="4448725" y="800000"/>
            <a:ext cx="2684050" cy="505375"/>
          </a:xfrm>
          <a:custGeom>
            <a:rect b="b" l="l" r="r" t="t"/>
            <a:pathLst>
              <a:path extrusionOk="0" h="20215" w="107362">
                <a:moveTo>
                  <a:pt x="107362" y="0"/>
                </a:moveTo>
                <a:cubicBezTo>
                  <a:pt x="105341" y="1647"/>
                  <a:pt x="111030" y="8236"/>
                  <a:pt x="95233" y="9883"/>
                </a:cubicBezTo>
                <a:cubicBezTo>
                  <a:pt x="79436" y="11530"/>
                  <a:pt x="28450" y="8161"/>
                  <a:pt x="12578" y="9883"/>
                </a:cubicBezTo>
                <a:cubicBezTo>
                  <a:pt x="-3294" y="11605"/>
                  <a:pt x="2096" y="18493"/>
                  <a:pt x="0" y="2021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72" name="Google Shape;1072;p44">
            <a:hlinkClick action="ppaction://hlinksldjump" r:id="rId8"/>
          </p:cNvPr>
          <p:cNvSpPr/>
          <p:nvPr/>
        </p:nvSpPr>
        <p:spPr>
          <a:xfrm>
            <a:off x="145913" y="2397763"/>
            <a:ext cx="3829500" cy="640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  <a:latin typeface="Libre Bodoni"/>
                <a:ea typeface="Libre Bodoni"/>
                <a:cs typeface="Libre Bodoni"/>
                <a:sym typeface="Libre Bodoni"/>
              </a:rPr>
              <a:t>RESULT</a:t>
            </a:r>
            <a:endParaRPr sz="3600">
              <a:solidFill>
                <a:schemeClr val="accent3"/>
              </a:solidFill>
              <a:latin typeface="Libre Bodoni"/>
              <a:ea typeface="Libre Bodoni"/>
              <a:cs typeface="Libre Bodoni"/>
              <a:sym typeface="Libre Bodoni"/>
            </a:endParaRPr>
          </a:p>
        </p:txBody>
      </p:sp>
      <p:sp>
        <p:nvSpPr>
          <p:cNvPr id="1073" name="Google Shape;1073;p44"/>
          <p:cNvSpPr/>
          <p:nvPr/>
        </p:nvSpPr>
        <p:spPr>
          <a:xfrm>
            <a:off x="1616691" y="1684309"/>
            <a:ext cx="887925" cy="687950"/>
          </a:xfrm>
          <a:custGeom>
            <a:rect b="b" l="l" r="r" t="t"/>
            <a:pathLst>
              <a:path extrusionOk="0" h="27518" w="35517">
                <a:moveTo>
                  <a:pt x="79" y="27518"/>
                </a:moveTo>
                <a:cubicBezTo>
                  <a:pt x="678" y="24299"/>
                  <a:pt x="-1868" y="12694"/>
                  <a:pt x="3672" y="8202"/>
                </a:cubicBezTo>
                <a:cubicBezTo>
                  <a:pt x="9212" y="3710"/>
                  <a:pt x="28379" y="1839"/>
                  <a:pt x="33320" y="566"/>
                </a:cubicBezTo>
                <a:cubicBezTo>
                  <a:pt x="38261" y="-707"/>
                  <a:pt x="33320" y="566"/>
                  <a:pt x="33320" y="56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5"/>
          <p:cNvSpPr txBox="1"/>
          <p:nvPr/>
        </p:nvSpPr>
        <p:spPr>
          <a:xfrm>
            <a:off x="792750" y="280875"/>
            <a:ext cx="79080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2"/>
                </a:solidFill>
                <a:latin typeface="Libre Bodoni Medium"/>
                <a:ea typeface="Libre Bodoni Medium"/>
                <a:cs typeface="Libre Bodoni Medium"/>
                <a:sym typeface="Libre Bodoni Medium"/>
              </a:rPr>
              <a:t>Welcome pages </a:t>
            </a:r>
            <a:endParaRPr sz="5500">
              <a:solidFill>
                <a:schemeClr val="lt2"/>
              </a:solidFill>
              <a:latin typeface="Libre Bodoni Medium"/>
              <a:ea typeface="Libre Bodoni Medium"/>
              <a:cs typeface="Libre Bodoni Medium"/>
              <a:sym typeface="Libre Bodoni Medium"/>
            </a:endParaRPr>
          </a:p>
        </p:txBody>
      </p:sp>
      <p:pic>
        <p:nvPicPr>
          <p:cNvPr id="1079" name="Google Shape;10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5423" y="2071200"/>
            <a:ext cx="1678499" cy="317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962" y="2071200"/>
            <a:ext cx="1678499" cy="317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900" y="2071200"/>
            <a:ext cx="1678499" cy="317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2" name="Google Shape;1082;p45"/>
          <p:cNvSpPr txBox="1"/>
          <p:nvPr/>
        </p:nvSpPr>
        <p:spPr>
          <a:xfrm>
            <a:off x="989550" y="1305375"/>
            <a:ext cx="71649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Libre Bodoni"/>
                <a:ea typeface="Libre Bodoni"/>
                <a:cs typeface="Libre Bodoni"/>
                <a:sym typeface="Libre Bodoni"/>
              </a:rPr>
              <a:t>In this pages user read about app </a:t>
            </a:r>
            <a:r>
              <a:rPr lang="en"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rPr>
              <a:t> </a:t>
            </a:r>
            <a:endParaRPr sz="3000">
              <a:solidFill>
                <a:schemeClr val="lt2"/>
              </a:solidFill>
              <a:latin typeface="Libre Bodoni"/>
              <a:ea typeface="Libre Bodoni"/>
              <a:cs typeface="Libre Bodoni"/>
              <a:sym typeface="Libre Bodoni"/>
            </a:endParaRPr>
          </a:p>
        </p:txBody>
      </p:sp>
      <p:sp>
        <p:nvSpPr>
          <p:cNvPr id="1083" name="Google Shape;1083;p45"/>
          <p:cNvSpPr/>
          <p:nvPr/>
        </p:nvSpPr>
        <p:spPr>
          <a:xfrm rot="-5400000">
            <a:off x="6019450" y="1561450"/>
            <a:ext cx="5997000" cy="15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084" name="Google Shape;1084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0476" y="2071200"/>
            <a:ext cx="1678499" cy="317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45">
            <a:hlinkClick action="ppaction://hlinksldjump" r:id="rId7"/>
          </p:cNvPr>
          <p:cNvSpPr/>
          <p:nvPr/>
        </p:nvSpPr>
        <p:spPr>
          <a:xfrm>
            <a:off x="-99525" y="659900"/>
            <a:ext cx="954600" cy="921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Bodoni"/>
                <a:ea typeface="Libre Bodoni"/>
                <a:cs typeface="Libre Bodoni"/>
                <a:sym typeface="Libre Bodoni"/>
              </a:rPr>
              <a:t>Home</a:t>
            </a:r>
            <a:endParaRPr>
              <a:latin typeface="Libre Bodoni"/>
              <a:ea typeface="Libre Bodoni"/>
              <a:cs typeface="Libre Bodoni"/>
              <a:sym typeface="Libre Bodon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46"/>
          <p:cNvSpPr txBox="1"/>
          <p:nvPr/>
        </p:nvSpPr>
        <p:spPr>
          <a:xfrm>
            <a:off x="459825" y="1125675"/>
            <a:ext cx="5594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lt2"/>
                </a:solidFill>
                <a:latin typeface="Libre Bodoni Medium"/>
                <a:ea typeface="Libre Bodoni Medium"/>
                <a:cs typeface="Libre Bodoni Medium"/>
                <a:sym typeface="Libre Bodoni Medium"/>
              </a:rPr>
              <a:t>Sing In &amp; Setting</a:t>
            </a:r>
            <a:r>
              <a:rPr lang="en" sz="5500">
                <a:solidFill>
                  <a:schemeClr val="lt2"/>
                </a:solidFill>
                <a:latin typeface="Libre Bodoni Medium"/>
                <a:ea typeface="Libre Bodoni Medium"/>
                <a:cs typeface="Libre Bodoni Medium"/>
                <a:sym typeface="Libre Bodoni Medium"/>
              </a:rPr>
              <a:t> </a:t>
            </a:r>
            <a:endParaRPr sz="5500">
              <a:solidFill>
                <a:schemeClr val="lt2"/>
              </a:solidFill>
              <a:latin typeface="Libre Bodoni Medium"/>
              <a:ea typeface="Libre Bodoni Medium"/>
              <a:cs typeface="Libre Bodoni Medium"/>
              <a:sym typeface="Libre Bodoni Medium"/>
            </a:endParaRPr>
          </a:p>
        </p:txBody>
      </p:sp>
      <p:pic>
        <p:nvPicPr>
          <p:cNvPr id="1091" name="Google Shape;1091;p46" title="Регистрация и настройки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4525" y="23775"/>
            <a:ext cx="3089475" cy="50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46"/>
          <p:cNvSpPr/>
          <p:nvPr/>
        </p:nvSpPr>
        <p:spPr>
          <a:xfrm>
            <a:off x="0" y="4202725"/>
            <a:ext cx="1258800" cy="91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093" name="Google Shape;1093;p46"/>
          <p:cNvSpPr txBox="1"/>
          <p:nvPr/>
        </p:nvSpPr>
        <p:spPr>
          <a:xfrm>
            <a:off x="459825" y="2325350"/>
            <a:ext cx="4516800" cy="23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 SemiBold"/>
              <a:buChar char="❏"/>
            </a:pPr>
            <a:r>
              <a:rPr lang="en" sz="2400">
                <a:solidFill>
                  <a:schemeClr val="accent1"/>
                </a:solidFill>
                <a:latin typeface="Lora SemiBold"/>
                <a:ea typeface="Lora SemiBold"/>
                <a:cs typeface="Lora SemiBold"/>
                <a:sym typeface="Lora SemiBold"/>
              </a:rPr>
              <a:t>Add the </a:t>
            </a:r>
            <a:r>
              <a:rPr lang="en" sz="2400">
                <a:solidFill>
                  <a:schemeClr val="accent1"/>
                </a:solidFill>
                <a:latin typeface="Lora SemiBold"/>
                <a:ea typeface="Lora SemiBold"/>
                <a:cs typeface="Lora SemiBold"/>
                <a:sym typeface="Lora SemiBold"/>
              </a:rPr>
              <a:t>parameters</a:t>
            </a:r>
            <a:r>
              <a:rPr lang="en" sz="2400">
                <a:solidFill>
                  <a:schemeClr val="accent1"/>
                </a:solidFill>
                <a:latin typeface="Lora SemiBold"/>
                <a:ea typeface="Lora SemiBold"/>
                <a:cs typeface="Lora SemiBold"/>
                <a:sym typeface="Lora SemiBold"/>
              </a:rPr>
              <a:t> </a:t>
            </a:r>
            <a:endParaRPr sz="2400">
              <a:solidFill>
                <a:schemeClr val="accent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 SemiBold"/>
              <a:buChar char="❏"/>
            </a:pPr>
            <a:r>
              <a:rPr lang="en" sz="2400">
                <a:solidFill>
                  <a:schemeClr val="accent1"/>
                </a:solidFill>
                <a:latin typeface="Lora SemiBold"/>
                <a:ea typeface="Lora SemiBold"/>
                <a:cs typeface="Lora SemiBold"/>
                <a:sym typeface="Lora SemiBold"/>
              </a:rPr>
              <a:t>С</a:t>
            </a:r>
            <a:r>
              <a:rPr lang="en" sz="2400">
                <a:solidFill>
                  <a:schemeClr val="accent1"/>
                </a:solidFill>
                <a:latin typeface="Lora SemiBold"/>
                <a:ea typeface="Lora SemiBold"/>
                <a:cs typeface="Lora SemiBold"/>
                <a:sym typeface="Lora SemiBold"/>
              </a:rPr>
              <a:t>alculate</a:t>
            </a:r>
            <a:r>
              <a:rPr lang="en" sz="2400">
                <a:solidFill>
                  <a:schemeClr val="accent1"/>
                </a:solidFill>
                <a:latin typeface="Lora SemiBold"/>
                <a:ea typeface="Lora SemiBold"/>
                <a:cs typeface="Lora SemiBold"/>
                <a:sym typeface="Lora SemiBold"/>
              </a:rPr>
              <a:t> norm of the calories for day </a:t>
            </a:r>
            <a:endParaRPr sz="2400">
              <a:solidFill>
                <a:schemeClr val="accent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 SemiBold"/>
              <a:buChar char="❏"/>
            </a:pPr>
            <a:r>
              <a:rPr lang="en" sz="2400">
                <a:solidFill>
                  <a:schemeClr val="accent1"/>
                </a:solidFill>
                <a:latin typeface="Lora SemiBold"/>
                <a:ea typeface="Lora SemiBold"/>
                <a:cs typeface="Lora SemiBold"/>
                <a:sym typeface="Lora SemiBold"/>
              </a:rPr>
              <a:t>Сhange the parameters in “setting” </a:t>
            </a:r>
            <a:endParaRPr sz="2400">
              <a:solidFill>
                <a:schemeClr val="accent1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1094" name="Google Shape;1094;p46">
            <a:hlinkClick action="ppaction://hlinksldjump" r:id="rId5"/>
          </p:cNvPr>
          <p:cNvSpPr/>
          <p:nvPr/>
        </p:nvSpPr>
        <p:spPr>
          <a:xfrm>
            <a:off x="203700" y="356675"/>
            <a:ext cx="954600" cy="921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Bodoni"/>
                <a:ea typeface="Libre Bodoni"/>
                <a:cs typeface="Libre Bodoni"/>
                <a:sym typeface="Libre Bodoni"/>
              </a:rPr>
              <a:t>Home</a:t>
            </a:r>
            <a:endParaRPr>
              <a:latin typeface="Libre Bodoni"/>
              <a:ea typeface="Libre Bodoni"/>
              <a:cs typeface="Libre Bodoni"/>
              <a:sym typeface="Libre Bodon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47"/>
          <p:cNvSpPr txBox="1"/>
          <p:nvPr/>
        </p:nvSpPr>
        <p:spPr>
          <a:xfrm>
            <a:off x="913625" y="1014375"/>
            <a:ext cx="25494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chemeClr val="lt2"/>
                </a:solidFill>
                <a:latin typeface="Libre Bodoni Medium"/>
                <a:ea typeface="Libre Bodoni Medium"/>
                <a:cs typeface="Libre Bodoni Medium"/>
                <a:sym typeface="Libre Bodoni Medium"/>
              </a:rPr>
              <a:t> </a:t>
            </a:r>
            <a:r>
              <a:rPr lang="en" sz="5500">
                <a:solidFill>
                  <a:schemeClr val="lt2"/>
                </a:solidFill>
                <a:latin typeface="Libre Bodoni Medium"/>
                <a:ea typeface="Libre Bodoni Medium"/>
                <a:cs typeface="Libre Bodoni Medium"/>
                <a:sym typeface="Libre Bodoni Medium"/>
              </a:rPr>
              <a:t>Diary</a:t>
            </a:r>
            <a:r>
              <a:rPr lang="en" sz="6500">
                <a:solidFill>
                  <a:schemeClr val="lt2"/>
                </a:solidFill>
                <a:latin typeface="Libre Bodoni Medium"/>
                <a:ea typeface="Libre Bodoni Medium"/>
                <a:cs typeface="Libre Bodoni Medium"/>
                <a:sym typeface="Libre Bodoni Medium"/>
              </a:rPr>
              <a:t> </a:t>
            </a:r>
            <a:endParaRPr sz="6500">
              <a:solidFill>
                <a:schemeClr val="lt2"/>
              </a:solidFill>
              <a:latin typeface="Libre Bodoni Medium"/>
              <a:ea typeface="Libre Bodoni Medium"/>
              <a:cs typeface="Libre Bodoni Medium"/>
              <a:sym typeface="Libre Bodoni Medium"/>
            </a:endParaRPr>
          </a:p>
        </p:txBody>
      </p:sp>
      <p:pic>
        <p:nvPicPr>
          <p:cNvPr id="1100" name="Google Shape;1100;p47" title="Дневник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6050" y="44075"/>
            <a:ext cx="2899625" cy="505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47"/>
          <p:cNvSpPr/>
          <p:nvPr/>
        </p:nvSpPr>
        <p:spPr>
          <a:xfrm>
            <a:off x="0" y="3560100"/>
            <a:ext cx="5997000" cy="15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02" name="Google Shape;1102;p47"/>
          <p:cNvSpPr txBox="1"/>
          <p:nvPr/>
        </p:nvSpPr>
        <p:spPr>
          <a:xfrm>
            <a:off x="1014700" y="2414075"/>
            <a:ext cx="40629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 SemiBold"/>
              <a:buChar char="❏"/>
            </a:pPr>
            <a:r>
              <a:rPr lang="en" sz="2400">
                <a:solidFill>
                  <a:schemeClr val="accent1"/>
                </a:solidFill>
                <a:latin typeface="Lora SemiBold"/>
                <a:ea typeface="Lora SemiBold"/>
                <a:cs typeface="Lora SemiBold"/>
                <a:sym typeface="Lora SemiBold"/>
              </a:rPr>
              <a:t>User can add their </a:t>
            </a:r>
            <a:r>
              <a:rPr lang="en" sz="2400">
                <a:solidFill>
                  <a:schemeClr val="accent1"/>
                </a:solidFill>
                <a:latin typeface="Lora SemiBold"/>
                <a:ea typeface="Lora SemiBold"/>
                <a:cs typeface="Lora SemiBold"/>
                <a:sym typeface="Lora SemiBold"/>
              </a:rPr>
              <a:t>breakfast, lunch, dinner and other snacks.</a:t>
            </a:r>
            <a:endParaRPr sz="2400">
              <a:solidFill>
                <a:schemeClr val="accent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>
              <a:solidFill>
                <a:schemeClr val="lt2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03" name="Google Shape;1103;p47">
            <a:hlinkClick action="ppaction://hlinksldjump" r:id="rId5"/>
          </p:cNvPr>
          <p:cNvSpPr/>
          <p:nvPr/>
        </p:nvSpPr>
        <p:spPr>
          <a:xfrm>
            <a:off x="203700" y="356675"/>
            <a:ext cx="954600" cy="921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Bodoni"/>
                <a:ea typeface="Libre Bodoni"/>
                <a:cs typeface="Libre Bodoni"/>
                <a:sym typeface="Libre Bodoni"/>
              </a:rPr>
              <a:t>Home</a:t>
            </a:r>
            <a:endParaRPr>
              <a:latin typeface="Libre Bodoni"/>
              <a:ea typeface="Libre Bodoni"/>
              <a:cs typeface="Libre Bodoni"/>
              <a:sym typeface="Libre Bodon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48"/>
          <p:cNvSpPr txBox="1"/>
          <p:nvPr/>
        </p:nvSpPr>
        <p:spPr>
          <a:xfrm>
            <a:off x="0" y="1235325"/>
            <a:ext cx="66513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chemeClr val="lt2"/>
                </a:solidFill>
                <a:latin typeface="Libre Bodoni Medium"/>
                <a:ea typeface="Libre Bodoni Medium"/>
                <a:cs typeface="Libre Bodoni Medium"/>
                <a:sym typeface="Libre Bodoni Medium"/>
              </a:rPr>
              <a:t>     </a:t>
            </a:r>
            <a:r>
              <a:rPr lang="en" sz="5500">
                <a:solidFill>
                  <a:schemeClr val="lt2"/>
                </a:solidFill>
                <a:latin typeface="Libre Bodoni Medium"/>
                <a:ea typeface="Libre Bodoni Medium"/>
                <a:cs typeface="Libre Bodoni Medium"/>
                <a:sym typeface="Libre Bodoni Medium"/>
              </a:rPr>
              <a:t>Calculations</a:t>
            </a:r>
            <a:endParaRPr sz="5500">
              <a:solidFill>
                <a:schemeClr val="lt2"/>
              </a:solidFill>
              <a:latin typeface="Libre Bodoni Medium"/>
              <a:ea typeface="Libre Bodoni Medium"/>
              <a:cs typeface="Libre Bodoni Medium"/>
              <a:sym typeface="Libre Bodoni Medium"/>
            </a:endParaRPr>
          </a:p>
        </p:txBody>
      </p:sp>
      <p:pic>
        <p:nvPicPr>
          <p:cNvPr id="1109" name="Google Shape;1109;p48" title="Счет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7400" y="58800"/>
            <a:ext cx="3025375" cy="50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48"/>
          <p:cNvSpPr/>
          <p:nvPr/>
        </p:nvSpPr>
        <p:spPr>
          <a:xfrm>
            <a:off x="0" y="3560100"/>
            <a:ext cx="5997000" cy="158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11" name="Google Shape;1111;p48"/>
          <p:cNvSpPr txBox="1"/>
          <p:nvPr/>
        </p:nvSpPr>
        <p:spPr>
          <a:xfrm>
            <a:off x="710425" y="2512025"/>
            <a:ext cx="47541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 SemiBold"/>
              <a:buChar char="❏"/>
            </a:pPr>
            <a:r>
              <a:rPr lang="en" sz="2400">
                <a:solidFill>
                  <a:schemeClr val="accent1"/>
                </a:solidFill>
                <a:latin typeface="Lora SemiBold"/>
                <a:ea typeface="Lora SemiBold"/>
                <a:cs typeface="Lora SemiBold"/>
                <a:sym typeface="Lora SemiBold"/>
              </a:rPr>
              <a:t>App calculate the total calories for the day.</a:t>
            </a:r>
            <a:endParaRPr sz="2400">
              <a:solidFill>
                <a:schemeClr val="accent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Lora SemiBold"/>
              <a:buChar char="❏"/>
            </a:pPr>
            <a:r>
              <a:rPr lang="en" sz="2400">
                <a:solidFill>
                  <a:schemeClr val="accent1"/>
                </a:solidFill>
                <a:latin typeface="Lora SemiBold"/>
                <a:ea typeface="Lora SemiBold"/>
                <a:cs typeface="Lora SemiBold"/>
                <a:sym typeface="Lora SemiBold"/>
              </a:rPr>
              <a:t>The user can rate his day</a:t>
            </a:r>
            <a:endParaRPr>
              <a:solidFill>
                <a:schemeClr val="accent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112" name="Google Shape;1112;p48">
            <a:hlinkClick action="ppaction://hlinksldjump" r:id="rId5"/>
          </p:cNvPr>
          <p:cNvSpPr/>
          <p:nvPr/>
        </p:nvSpPr>
        <p:spPr>
          <a:xfrm>
            <a:off x="203700" y="356675"/>
            <a:ext cx="954600" cy="921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bre Bodoni"/>
                <a:ea typeface="Libre Bodoni"/>
                <a:cs typeface="Libre Bodoni"/>
                <a:sym typeface="Libre Bodoni"/>
              </a:rPr>
              <a:t>Home</a:t>
            </a:r>
            <a:endParaRPr>
              <a:latin typeface="Libre Bodoni"/>
              <a:ea typeface="Libre Bodoni"/>
              <a:cs typeface="Libre Bodoni"/>
              <a:sym typeface="Libre Bodon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rbalist's Shop Business Plan by Slidesgo">
  <a:themeElements>
    <a:clrScheme name="Simple Light">
      <a:dk1>
        <a:srgbClr val="FFFFFF"/>
      </a:dk1>
      <a:lt1>
        <a:srgbClr val="EEF3DB"/>
      </a:lt1>
      <a:dk2>
        <a:srgbClr val="2A5717"/>
      </a:dk2>
      <a:lt2>
        <a:srgbClr val="41571E"/>
      </a:lt2>
      <a:accent1>
        <a:srgbClr val="748E1E"/>
      </a:accent1>
      <a:accent2>
        <a:srgbClr val="8A9F53"/>
      </a:accent2>
      <a:accent3>
        <a:srgbClr val="D2E296"/>
      </a:accent3>
      <a:accent4>
        <a:srgbClr val="D0AF84"/>
      </a:accent4>
      <a:accent5>
        <a:srgbClr val="DDC29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