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  <p:embeddedFont>
      <p:font typeface="Google Sans Medium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864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Relationship Id="rId11" Type="http://schemas.openxmlformats.org/officeDocument/2006/relationships/font" Target="fonts/GoogleSansMedium-regular.fntdata"/><Relationship Id="rId10" Type="http://schemas.openxmlformats.org/officeDocument/2006/relationships/font" Target="fonts/GoogleSans-boldItalic.fntdata"/><Relationship Id="rId13" Type="http://schemas.openxmlformats.org/officeDocument/2006/relationships/font" Target="fonts/GoogleSansMedium-italic.fntdata"/><Relationship Id="rId12" Type="http://schemas.openxmlformats.org/officeDocument/2006/relationships/font" Target="fonts/GoogleSansMedium-bold.fntdata"/><Relationship Id="rId14" Type="http://schemas.openxmlformats.org/officeDocument/2006/relationships/font" Target="fonts/Google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i="0" sz="40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9" name="Google Shape;159;p36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60" name="Google Shape;160;p36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75" name="Google Shape;175;p3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2505075" y="3676650"/>
            <a:ext cx="5229300" cy="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</a:t>
            </a:r>
            <a:r>
              <a:rPr b="1" lang="en" sz="1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b="1" sz="1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