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Google Sans Medium"/>
      <p:regular r:id="rId33"/>
      <p:bold r:id="rId34"/>
      <p:italic r:id="rId35"/>
      <p:boldItalic r:id="rId36"/>
    </p:embeddedFont>
    <p:embeddedFont>
      <p:font typeface="Open Sans SemiBold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oogleSansMedium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oogleSansMedium-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Medium-bold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GoogleSans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example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